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2"/>
  </p:notesMasterIdLst>
  <p:handoutMasterIdLst>
    <p:handoutMasterId r:id="rId73"/>
  </p:handoutMasterIdLst>
  <p:sldIdLst>
    <p:sldId id="256" r:id="rId2"/>
    <p:sldId id="257" r:id="rId3"/>
    <p:sldId id="259" r:id="rId4"/>
    <p:sldId id="293" r:id="rId5"/>
    <p:sldId id="260" r:id="rId6"/>
    <p:sldId id="401" r:id="rId7"/>
    <p:sldId id="402" r:id="rId8"/>
    <p:sldId id="409" r:id="rId9"/>
    <p:sldId id="319" r:id="rId10"/>
    <p:sldId id="403" r:id="rId11"/>
    <p:sldId id="404" r:id="rId12"/>
    <p:sldId id="405" r:id="rId13"/>
    <p:sldId id="406" r:id="rId14"/>
    <p:sldId id="414" r:id="rId15"/>
    <p:sldId id="321" r:id="rId16"/>
    <p:sldId id="410" r:id="rId17"/>
    <p:sldId id="411" r:id="rId18"/>
    <p:sldId id="412" r:id="rId19"/>
    <p:sldId id="413" r:id="rId20"/>
    <p:sldId id="310" r:id="rId21"/>
    <p:sldId id="303" r:id="rId22"/>
    <p:sldId id="317" r:id="rId23"/>
    <p:sldId id="268" r:id="rId24"/>
    <p:sldId id="269" r:id="rId25"/>
    <p:sldId id="271" r:id="rId26"/>
    <p:sldId id="272" r:id="rId27"/>
    <p:sldId id="273" r:id="rId28"/>
    <p:sldId id="275" r:id="rId29"/>
    <p:sldId id="274" r:id="rId30"/>
    <p:sldId id="276" r:id="rId31"/>
    <p:sldId id="277" r:id="rId32"/>
    <p:sldId id="278" r:id="rId33"/>
    <p:sldId id="279" r:id="rId34"/>
    <p:sldId id="280" r:id="rId35"/>
    <p:sldId id="281" r:id="rId36"/>
    <p:sldId id="270" r:id="rId37"/>
    <p:sldId id="262" r:id="rId38"/>
    <p:sldId id="264" r:id="rId39"/>
    <p:sldId id="263" r:id="rId40"/>
    <p:sldId id="265" r:id="rId41"/>
    <p:sldId id="322" r:id="rId42"/>
    <p:sldId id="266" r:id="rId43"/>
    <p:sldId id="267" r:id="rId44"/>
    <p:sldId id="299" r:id="rId45"/>
    <p:sldId id="284" r:id="rId46"/>
    <p:sldId id="285" r:id="rId47"/>
    <p:sldId id="286" r:id="rId48"/>
    <p:sldId id="301" r:id="rId49"/>
    <p:sldId id="287" r:id="rId50"/>
    <p:sldId id="283" r:id="rId51"/>
    <p:sldId id="282" r:id="rId52"/>
    <p:sldId id="307" r:id="rId53"/>
    <p:sldId id="306" r:id="rId54"/>
    <p:sldId id="311" r:id="rId55"/>
    <p:sldId id="302" r:id="rId56"/>
    <p:sldId id="314" r:id="rId57"/>
    <p:sldId id="315" r:id="rId58"/>
    <p:sldId id="300" r:id="rId59"/>
    <p:sldId id="305" r:id="rId60"/>
    <p:sldId id="304" r:id="rId61"/>
    <p:sldId id="308" r:id="rId62"/>
    <p:sldId id="309" r:id="rId63"/>
    <p:sldId id="294" r:id="rId64"/>
    <p:sldId id="292" r:id="rId65"/>
    <p:sldId id="295" r:id="rId66"/>
    <p:sldId id="312" r:id="rId67"/>
    <p:sldId id="297" r:id="rId68"/>
    <p:sldId id="298" r:id="rId69"/>
    <p:sldId id="296" r:id="rId70"/>
    <p:sldId id="288"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396" y="96"/>
      </p:cViewPr>
      <p:guideLst>
        <p:guide orient="horz" pos="2160"/>
        <p:guide pos="3840"/>
      </p:guideLst>
    </p:cSldViewPr>
  </p:slideViewPr>
  <p:notesTextViewPr>
    <p:cViewPr>
      <p:scale>
        <a:sx n="1" d="1"/>
        <a:sy n="1" d="1"/>
      </p:scale>
      <p:origin x="0" y="0"/>
    </p:cViewPr>
  </p:notesTextViewPr>
  <p:sorterViewPr>
    <p:cViewPr>
      <p:scale>
        <a:sx n="75" d="100"/>
        <a:sy n="75" d="100"/>
      </p:scale>
      <p:origin x="0" y="-11034"/>
    </p:cViewPr>
  </p:sorterViewPr>
  <p:notesViewPr>
    <p:cSldViewPr snapToGrid="0">
      <p:cViewPr varScale="1">
        <p:scale>
          <a:sx n="54" d="100"/>
          <a:sy n="54" d="100"/>
        </p:scale>
        <p:origin x="289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BC07A6-8B3A-4B0E-8185-D6DD9C5D79BA}" type="doc">
      <dgm:prSet loTypeId="urn:microsoft.com/office/officeart/2005/8/layout/orgChart1" loCatId="hierarchy" qsTypeId="urn:microsoft.com/office/officeart/2005/8/quickstyle/simple1" qsCatId="simple" csTypeId="urn:microsoft.com/office/officeart/2005/8/colors/accent2_3" csCatId="accent2" phldr="1"/>
      <dgm:spPr/>
      <dgm:t>
        <a:bodyPr/>
        <a:lstStyle/>
        <a:p>
          <a:endParaRPr lang="en-IN"/>
        </a:p>
      </dgm:t>
    </dgm:pt>
    <dgm:pt modelId="{EE7446E1-A499-4F93-AF49-BA9D2ABC56B9}">
      <dgm:prSet phldrT="[Text]"/>
      <dgm:spPr/>
      <dgm:t>
        <a:bodyPr/>
        <a:lstStyle/>
        <a:p>
          <a:r>
            <a:rPr lang="en-US"/>
            <a:t>Communication and Data handling</a:t>
          </a:r>
          <a:endParaRPr lang="en-IN"/>
        </a:p>
      </dgm:t>
    </dgm:pt>
    <dgm:pt modelId="{7FEC2769-A69C-47CF-B02D-654FBB9B6E89}" type="parTrans" cxnId="{60006BC7-599F-45B7-B649-4D09596C07FA}">
      <dgm:prSet/>
      <dgm:spPr/>
      <dgm:t>
        <a:bodyPr/>
        <a:lstStyle/>
        <a:p>
          <a:endParaRPr lang="en-IN"/>
        </a:p>
      </dgm:t>
    </dgm:pt>
    <dgm:pt modelId="{0C615164-459D-4409-B918-757257BEAC42}" type="sibTrans" cxnId="{60006BC7-599F-45B7-B649-4D09596C07FA}">
      <dgm:prSet/>
      <dgm:spPr/>
      <dgm:t>
        <a:bodyPr/>
        <a:lstStyle/>
        <a:p>
          <a:endParaRPr lang="en-IN"/>
        </a:p>
      </dgm:t>
    </dgm:pt>
    <dgm:pt modelId="{8322188F-20AC-4187-93DC-3BCC9E552B61}">
      <dgm:prSet phldrT="[Text]"/>
      <dgm:spPr/>
      <dgm:t>
        <a:bodyPr/>
        <a:lstStyle/>
        <a:p>
          <a:r>
            <a:rPr lang="en-US"/>
            <a:t>Purvang Mistry</a:t>
          </a:r>
          <a:endParaRPr lang="en-IN"/>
        </a:p>
      </dgm:t>
    </dgm:pt>
    <dgm:pt modelId="{8D224B2F-E103-4450-99EA-14F4BE431271}" type="parTrans" cxnId="{3AB41425-F7F5-4C8F-BDE0-F793D5649342}">
      <dgm:prSet/>
      <dgm:spPr/>
      <dgm:t>
        <a:bodyPr/>
        <a:lstStyle/>
        <a:p>
          <a:endParaRPr lang="en-IN"/>
        </a:p>
      </dgm:t>
    </dgm:pt>
    <dgm:pt modelId="{D3F67880-5CFD-4241-A8A9-36FE98D7F58F}" type="sibTrans" cxnId="{3AB41425-F7F5-4C8F-BDE0-F793D5649342}">
      <dgm:prSet/>
      <dgm:spPr/>
      <dgm:t>
        <a:bodyPr/>
        <a:lstStyle/>
        <a:p>
          <a:endParaRPr lang="en-IN"/>
        </a:p>
      </dgm:t>
    </dgm:pt>
    <dgm:pt modelId="{99ED0ED3-5FFE-4BC6-A8AE-68560EDA83AB}">
      <dgm:prSet phldrT="[Text]"/>
      <dgm:spPr/>
      <dgm:t>
        <a:bodyPr/>
        <a:lstStyle/>
        <a:p>
          <a:r>
            <a:rPr lang="en-US"/>
            <a:t>Purvang Mistry</a:t>
          </a:r>
          <a:endParaRPr lang="en-IN"/>
        </a:p>
      </dgm:t>
    </dgm:pt>
    <dgm:pt modelId="{63E6C441-5156-4AB0-8B7B-C35C14EE1D2B}" type="parTrans" cxnId="{7E839DF9-6D4E-4A45-BA1C-64F13FB20238}">
      <dgm:prSet/>
      <dgm:spPr/>
      <dgm:t>
        <a:bodyPr/>
        <a:lstStyle/>
        <a:p>
          <a:endParaRPr lang="en-IN"/>
        </a:p>
      </dgm:t>
    </dgm:pt>
    <dgm:pt modelId="{5320B298-927C-4093-83B7-2F065F6170BD}" type="sibTrans" cxnId="{7E839DF9-6D4E-4A45-BA1C-64F13FB20238}">
      <dgm:prSet/>
      <dgm:spPr/>
      <dgm:t>
        <a:bodyPr/>
        <a:lstStyle/>
        <a:p>
          <a:endParaRPr lang="en-IN"/>
        </a:p>
      </dgm:t>
    </dgm:pt>
    <dgm:pt modelId="{EAC3C112-7C7E-4EF4-813B-864EABC50437}">
      <dgm:prSet phldrT="[Text]"/>
      <dgm:spPr/>
      <dgm:t>
        <a:bodyPr/>
        <a:lstStyle/>
        <a:p>
          <a:r>
            <a:rPr lang="en-US"/>
            <a:t>Akash Payghan</a:t>
          </a:r>
          <a:endParaRPr lang="en-IN"/>
        </a:p>
      </dgm:t>
    </dgm:pt>
    <dgm:pt modelId="{F6B4DED5-8942-4AC5-B5EA-E583BE3522F3}" type="parTrans" cxnId="{37AD00C6-A2CD-477C-B5BB-B1DACB69C64B}">
      <dgm:prSet/>
      <dgm:spPr/>
      <dgm:t>
        <a:bodyPr/>
        <a:lstStyle/>
        <a:p>
          <a:endParaRPr lang="en-IN"/>
        </a:p>
      </dgm:t>
    </dgm:pt>
    <dgm:pt modelId="{BDE062D4-35C0-4E39-8B98-C9049AA59669}" type="sibTrans" cxnId="{37AD00C6-A2CD-477C-B5BB-B1DACB69C64B}">
      <dgm:prSet/>
      <dgm:spPr/>
      <dgm:t>
        <a:bodyPr/>
        <a:lstStyle/>
        <a:p>
          <a:endParaRPr lang="en-IN"/>
        </a:p>
      </dgm:t>
    </dgm:pt>
    <dgm:pt modelId="{003B39BB-6C43-4ACF-A3A1-1181C39F6824}">
      <dgm:prSet phldrT="[Text]"/>
      <dgm:spPr/>
      <dgm:t>
        <a:bodyPr/>
        <a:lstStyle/>
        <a:p>
          <a:r>
            <a:rPr lang="en-US"/>
            <a:t>Ashotosh Jha</a:t>
          </a:r>
          <a:endParaRPr lang="en-IN"/>
        </a:p>
      </dgm:t>
    </dgm:pt>
    <dgm:pt modelId="{6E2A2201-5B77-43DB-99A2-7733B803E68C}" type="parTrans" cxnId="{23EC31EA-B7F7-406B-BAB5-8EF39F64B93E}">
      <dgm:prSet/>
      <dgm:spPr/>
      <dgm:t>
        <a:bodyPr/>
        <a:lstStyle/>
        <a:p>
          <a:endParaRPr lang="en-IN"/>
        </a:p>
      </dgm:t>
    </dgm:pt>
    <dgm:pt modelId="{4DAE1BA6-9E01-44C8-AA9C-F3FDE67D8A80}" type="sibTrans" cxnId="{23EC31EA-B7F7-406B-BAB5-8EF39F64B93E}">
      <dgm:prSet/>
      <dgm:spPr/>
      <dgm:t>
        <a:bodyPr/>
        <a:lstStyle/>
        <a:p>
          <a:endParaRPr lang="en-IN"/>
        </a:p>
      </dgm:t>
    </dgm:pt>
    <dgm:pt modelId="{D52B9499-D2E2-41E8-9286-DD808DCD444E}">
      <dgm:prSet phldrT="[Text]"/>
      <dgm:spPr/>
      <dgm:t>
        <a:bodyPr/>
        <a:lstStyle/>
        <a:p>
          <a:r>
            <a:rPr lang="en-US"/>
            <a:t>Software</a:t>
          </a:r>
          <a:endParaRPr lang="en-IN"/>
        </a:p>
      </dgm:t>
    </dgm:pt>
    <dgm:pt modelId="{E89C73CD-8379-4D59-8C81-A1837A912CBC}" type="parTrans" cxnId="{B8CCE9F5-EB18-4BEE-A515-E2884AAD1081}">
      <dgm:prSet/>
      <dgm:spPr/>
      <dgm:t>
        <a:bodyPr/>
        <a:lstStyle/>
        <a:p>
          <a:endParaRPr lang="en-IN"/>
        </a:p>
      </dgm:t>
    </dgm:pt>
    <dgm:pt modelId="{0EEE81D5-8872-4D40-AF4E-B5D614B804E4}" type="sibTrans" cxnId="{B8CCE9F5-EB18-4BEE-A515-E2884AAD1081}">
      <dgm:prSet/>
      <dgm:spPr/>
      <dgm:t>
        <a:bodyPr/>
        <a:lstStyle/>
        <a:p>
          <a:endParaRPr lang="en-IN"/>
        </a:p>
      </dgm:t>
    </dgm:pt>
    <dgm:pt modelId="{0623636D-DEDB-4593-8B34-A5ED2C28E5FC}">
      <dgm:prSet phldrT="[Text]"/>
      <dgm:spPr/>
      <dgm:t>
        <a:bodyPr/>
        <a:lstStyle/>
        <a:p>
          <a:r>
            <a:rPr lang="en-US"/>
            <a:t>Ashutosh Jha</a:t>
          </a:r>
          <a:endParaRPr lang="en-IN"/>
        </a:p>
      </dgm:t>
    </dgm:pt>
    <dgm:pt modelId="{6013DE86-B742-4A83-9DBB-E76195542461}" type="parTrans" cxnId="{D4BFD7F3-1D21-4A0F-B223-23181459364C}">
      <dgm:prSet/>
      <dgm:spPr/>
      <dgm:t>
        <a:bodyPr/>
        <a:lstStyle/>
        <a:p>
          <a:endParaRPr lang="en-IN"/>
        </a:p>
      </dgm:t>
    </dgm:pt>
    <dgm:pt modelId="{E3476E08-EA5F-4502-BB0B-455495F4F012}" type="sibTrans" cxnId="{D4BFD7F3-1D21-4A0F-B223-23181459364C}">
      <dgm:prSet/>
      <dgm:spPr/>
      <dgm:t>
        <a:bodyPr/>
        <a:lstStyle/>
        <a:p>
          <a:endParaRPr lang="en-IN"/>
        </a:p>
      </dgm:t>
    </dgm:pt>
    <dgm:pt modelId="{A2771DE5-DA55-4C40-BD43-6DDF37E9B58B}">
      <dgm:prSet phldrT="[Text]"/>
      <dgm:spPr/>
      <dgm:t>
        <a:bodyPr/>
        <a:lstStyle/>
        <a:p>
          <a:r>
            <a:rPr lang="en-US"/>
            <a:t>Electronics</a:t>
          </a:r>
          <a:endParaRPr lang="en-IN"/>
        </a:p>
      </dgm:t>
    </dgm:pt>
    <dgm:pt modelId="{6C20050B-A662-452B-AD86-23CA10C7236C}" type="parTrans" cxnId="{2B498195-854E-486F-A22F-B360B4DB89FD}">
      <dgm:prSet/>
      <dgm:spPr/>
      <dgm:t>
        <a:bodyPr/>
        <a:lstStyle/>
        <a:p>
          <a:endParaRPr lang="en-IN"/>
        </a:p>
      </dgm:t>
    </dgm:pt>
    <dgm:pt modelId="{C4289A3F-6F9E-43BA-8CDD-AD292357DCE2}" type="sibTrans" cxnId="{2B498195-854E-486F-A22F-B360B4DB89FD}">
      <dgm:prSet/>
      <dgm:spPr/>
      <dgm:t>
        <a:bodyPr/>
        <a:lstStyle/>
        <a:p>
          <a:endParaRPr lang="en-IN"/>
        </a:p>
      </dgm:t>
    </dgm:pt>
    <dgm:pt modelId="{A50D5424-A040-4867-801A-55FEA0C39775}">
      <dgm:prSet phldrT="[Text]"/>
      <dgm:spPr/>
      <dgm:t>
        <a:bodyPr/>
        <a:lstStyle/>
        <a:p>
          <a:r>
            <a:rPr lang="en-US"/>
            <a:t>Akash Payghan</a:t>
          </a:r>
          <a:endParaRPr lang="en-IN"/>
        </a:p>
      </dgm:t>
    </dgm:pt>
    <dgm:pt modelId="{A720ED84-A161-49CC-AA53-B4633D26AA80}" type="parTrans" cxnId="{1E22D1C8-EAE5-40C8-845E-36A65651B338}">
      <dgm:prSet/>
      <dgm:spPr/>
      <dgm:t>
        <a:bodyPr/>
        <a:lstStyle/>
        <a:p>
          <a:endParaRPr lang="en-IN"/>
        </a:p>
      </dgm:t>
    </dgm:pt>
    <dgm:pt modelId="{8151E20A-1CEA-496B-8DCB-D3237E2FFFB7}" type="sibTrans" cxnId="{1E22D1C8-EAE5-40C8-845E-36A65651B338}">
      <dgm:prSet/>
      <dgm:spPr/>
      <dgm:t>
        <a:bodyPr/>
        <a:lstStyle/>
        <a:p>
          <a:endParaRPr lang="en-IN"/>
        </a:p>
      </dgm:t>
    </dgm:pt>
    <dgm:pt modelId="{8F5AABE4-F257-4307-A2D9-8569EA7F1086}">
      <dgm:prSet phldrT="[Text]"/>
      <dgm:spPr/>
      <dgm:t>
        <a:bodyPr/>
        <a:lstStyle/>
        <a:p>
          <a:r>
            <a:rPr lang="en-US"/>
            <a:t>Victor Azad</a:t>
          </a:r>
          <a:endParaRPr lang="en-IN"/>
        </a:p>
      </dgm:t>
    </dgm:pt>
    <dgm:pt modelId="{75D55A49-799B-4AA3-AB79-AB514A052243}" type="parTrans" cxnId="{AA6900E6-BD41-43DF-A430-822C8A058C82}">
      <dgm:prSet/>
      <dgm:spPr/>
      <dgm:t>
        <a:bodyPr/>
        <a:lstStyle/>
        <a:p>
          <a:endParaRPr lang="en-IN"/>
        </a:p>
      </dgm:t>
    </dgm:pt>
    <dgm:pt modelId="{DB158DF9-9F4C-450A-8BCB-BCCCFF8A8B6E}" type="sibTrans" cxnId="{AA6900E6-BD41-43DF-A430-822C8A058C82}">
      <dgm:prSet/>
      <dgm:spPr/>
      <dgm:t>
        <a:bodyPr/>
        <a:lstStyle/>
        <a:p>
          <a:endParaRPr lang="en-IN"/>
        </a:p>
      </dgm:t>
    </dgm:pt>
    <dgm:pt modelId="{1CBEC97E-9D89-4B37-B6D7-F9900BC0D465}">
      <dgm:prSet phldrT="[Text]"/>
      <dgm:spPr/>
      <dgm:t>
        <a:bodyPr/>
        <a:lstStyle/>
        <a:p>
          <a:r>
            <a:rPr lang="en-US"/>
            <a:t>Somesh Swami</a:t>
          </a:r>
          <a:endParaRPr lang="en-IN"/>
        </a:p>
      </dgm:t>
    </dgm:pt>
    <dgm:pt modelId="{00B495F5-79F4-4C5F-873B-80BA11A1D516}" type="parTrans" cxnId="{2DA72C2C-7F71-4798-8AAB-551D0D4B4E69}">
      <dgm:prSet/>
      <dgm:spPr/>
      <dgm:t>
        <a:bodyPr/>
        <a:lstStyle/>
        <a:p>
          <a:endParaRPr lang="en-IN"/>
        </a:p>
      </dgm:t>
    </dgm:pt>
    <dgm:pt modelId="{2E6CAD9D-C12A-4A0A-96B5-63342989F4A9}" type="sibTrans" cxnId="{2DA72C2C-7F71-4798-8AAB-551D0D4B4E69}">
      <dgm:prSet/>
      <dgm:spPr/>
      <dgm:t>
        <a:bodyPr/>
        <a:lstStyle/>
        <a:p>
          <a:endParaRPr lang="en-IN"/>
        </a:p>
      </dgm:t>
    </dgm:pt>
    <dgm:pt modelId="{A1F84E0E-D4D6-4C3E-B37B-2414D862B6F4}">
      <dgm:prSet phldrT="[Text]"/>
      <dgm:spPr/>
      <dgm:t>
        <a:bodyPr/>
        <a:lstStyle/>
        <a:p>
          <a:r>
            <a:rPr lang="en-US"/>
            <a:t>Mechanical Analysis</a:t>
          </a:r>
          <a:endParaRPr lang="en-IN"/>
        </a:p>
      </dgm:t>
    </dgm:pt>
    <dgm:pt modelId="{4F311668-000B-4BB8-A640-763BAD792F64}" type="parTrans" cxnId="{DA45126B-40F2-4A5B-83EA-F31B5D27DDA4}">
      <dgm:prSet/>
      <dgm:spPr/>
      <dgm:t>
        <a:bodyPr/>
        <a:lstStyle/>
        <a:p>
          <a:endParaRPr lang="en-IN"/>
        </a:p>
      </dgm:t>
    </dgm:pt>
    <dgm:pt modelId="{620EE203-FC1A-40A1-A7D1-973CF70EF94B}" type="sibTrans" cxnId="{DA45126B-40F2-4A5B-83EA-F31B5D27DDA4}">
      <dgm:prSet/>
      <dgm:spPr/>
      <dgm:t>
        <a:bodyPr/>
        <a:lstStyle/>
        <a:p>
          <a:endParaRPr lang="en-IN"/>
        </a:p>
      </dgm:t>
    </dgm:pt>
    <dgm:pt modelId="{CD91DA87-6576-41CF-B037-BC1E8E1934BC}">
      <dgm:prSet phldrT="[Text]"/>
      <dgm:spPr/>
      <dgm:t>
        <a:bodyPr/>
        <a:lstStyle/>
        <a:p>
          <a:r>
            <a:rPr lang="en-US"/>
            <a:t>Rishabh Raushan</a:t>
          </a:r>
          <a:endParaRPr lang="en-IN"/>
        </a:p>
      </dgm:t>
    </dgm:pt>
    <dgm:pt modelId="{AE2E92D2-E6B0-401E-8891-AFFF2E818E0B}" type="parTrans" cxnId="{49B73166-C682-4AFA-88C7-66938EA254ED}">
      <dgm:prSet/>
      <dgm:spPr/>
      <dgm:t>
        <a:bodyPr/>
        <a:lstStyle/>
        <a:p>
          <a:endParaRPr lang="en-IN"/>
        </a:p>
      </dgm:t>
    </dgm:pt>
    <dgm:pt modelId="{951804BA-D874-459A-ADCC-2F8209B70936}" type="sibTrans" cxnId="{49B73166-C682-4AFA-88C7-66938EA254ED}">
      <dgm:prSet/>
      <dgm:spPr/>
      <dgm:t>
        <a:bodyPr/>
        <a:lstStyle/>
        <a:p>
          <a:endParaRPr lang="en-IN"/>
        </a:p>
      </dgm:t>
    </dgm:pt>
    <dgm:pt modelId="{18263CAB-7DE8-4C12-BD3D-BD9EA48E5CDD}">
      <dgm:prSet phldrT="[Text]"/>
      <dgm:spPr/>
      <dgm:t>
        <a:bodyPr/>
        <a:lstStyle/>
        <a:p>
          <a:r>
            <a:rPr lang="en-US"/>
            <a:t>Anuj Jha</a:t>
          </a:r>
          <a:endParaRPr lang="en-IN"/>
        </a:p>
      </dgm:t>
    </dgm:pt>
    <dgm:pt modelId="{B409ED4D-1ACC-49A7-A5E9-6877D4696449}" type="sibTrans" cxnId="{F7CD38D8-DD60-4827-994C-C26D2B9CDC6C}">
      <dgm:prSet/>
      <dgm:spPr/>
      <dgm:t>
        <a:bodyPr/>
        <a:lstStyle/>
        <a:p>
          <a:endParaRPr lang="en-IN"/>
        </a:p>
      </dgm:t>
    </dgm:pt>
    <dgm:pt modelId="{8FF3A5A6-97D9-4C3D-9CF8-50B8B85B8E32}" type="parTrans" cxnId="{F7CD38D8-DD60-4827-994C-C26D2B9CDC6C}">
      <dgm:prSet/>
      <dgm:spPr/>
      <dgm:t>
        <a:bodyPr/>
        <a:lstStyle/>
        <a:p>
          <a:endParaRPr lang="en-IN"/>
        </a:p>
      </dgm:t>
    </dgm:pt>
    <dgm:pt modelId="{3935A4FF-5061-4B98-9113-D22832B21365}">
      <dgm:prSet phldrT="[Text]"/>
      <dgm:spPr/>
      <dgm:t>
        <a:bodyPr/>
        <a:lstStyle/>
        <a:p>
          <a:r>
            <a:rPr lang="en-US"/>
            <a:t>TEAM LEADER</a:t>
          </a:r>
        </a:p>
        <a:p>
          <a:r>
            <a:rPr lang="en-US"/>
            <a:t>Victor Azad</a:t>
          </a:r>
          <a:endParaRPr lang="en-IN"/>
        </a:p>
      </dgm:t>
    </dgm:pt>
    <dgm:pt modelId="{EEE12901-968F-4695-B2A3-098130282B0E}" type="parTrans" cxnId="{3DABFEC4-9E2D-43EE-A3B6-28500D6C12A1}">
      <dgm:prSet/>
      <dgm:spPr/>
      <dgm:t>
        <a:bodyPr/>
        <a:lstStyle/>
        <a:p>
          <a:endParaRPr lang="en-IN"/>
        </a:p>
      </dgm:t>
    </dgm:pt>
    <dgm:pt modelId="{F5FB1D8E-B3F7-42D7-957C-71CF78EAB260}" type="sibTrans" cxnId="{3DABFEC4-9E2D-43EE-A3B6-28500D6C12A1}">
      <dgm:prSet/>
      <dgm:spPr/>
      <dgm:t>
        <a:bodyPr/>
        <a:lstStyle/>
        <a:p>
          <a:endParaRPr lang="en-IN"/>
        </a:p>
      </dgm:t>
    </dgm:pt>
    <dgm:pt modelId="{A3AD8526-FB9E-4ABD-9BD2-A61B36D12B08}">
      <dgm:prSet phldrT="[Text]"/>
      <dgm:spPr/>
      <dgm:t>
        <a:bodyPr/>
        <a:lstStyle/>
        <a:p>
          <a:r>
            <a:rPr lang="en-US"/>
            <a:t>Mechanical Design</a:t>
          </a:r>
          <a:endParaRPr lang="en-IN"/>
        </a:p>
      </dgm:t>
    </dgm:pt>
    <dgm:pt modelId="{647511B3-8FEB-4544-B559-BD0E38681E93}" type="sibTrans" cxnId="{60AC0460-8579-4FD0-A28C-8BADA5E41B0E}">
      <dgm:prSet/>
      <dgm:spPr/>
      <dgm:t>
        <a:bodyPr/>
        <a:lstStyle/>
        <a:p>
          <a:endParaRPr lang="en-IN"/>
        </a:p>
      </dgm:t>
    </dgm:pt>
    <dgm:pt modelId="{DFEA86F9-3E8C-4B6B-AEA5-3D36093BB532}" type="parTrans" cxnId="{60AC0460-8579-4FD0-A28C-8BADA5E41B0E}">
      <dgm:prSet/>
      <dgm:spPr/>
      <dgm:t>
        <a:bodyPr/>
        <a:lstStyle/>
        <a:p>
          <a:endParaRPr lang="en-IN"/>
        </a:p>
      </dgm:t>
    </dgm:pt>
    <dgm:pt modelId="{565B7DF5-4846-4D89-B5EE-C592DCB52313}">
      <dgm:prSet phldrT="[Text]"/>
      <dgm:spPr/>
      <dgm:t>
        <a:bodyPr/>
        <a:lstStyle/>
        <a:p>
          <a:r>
            <a:rPr lang="en-US"/>
            <a:t>Sagar Parihar</a:t>
          </a:r>
          <a:endParaRPr lang="en-IN"/>
        </a:p>
      </dgm:t>
    </dgm:pt>
    <dgm:pt modelId="{313B6407-7378-4ED0-A782-40944465D10A}" type="parTrans" cxnId="{A7917068-23C7-43C4-A048-4D84D552CC05}">
      <dgm:prSet/>
      <dgm:spPr/>
      <dgm:t>
        <a:bodyPr/>
        <a:lstStyle/>
        <a:p>
          <a:endParaRPr lang="en-IN"/>
        </a:p>
      </dgm:t>
    </dgm:pt>
    <dgm:pt modelId="{B9024CEF-8D78-4B4D-8743-1D337FE72DD3}" type="sibTrans" cxnId="{A7917068-23C7-43C4-A048-4D84D552CC05}">
      <dgm:prSet/>
      <dgm:spPr/>
      <dgm:t>
        <a:bodyPr/>
        <a:lstStyle/>
        <a:p>
          <a:endParaRPr lang="en-IN"/>
        </a:p>
      </dgm:t>
    </dgm:pt>
    <dgm:pt modelId="{B354A92E-D64D-427F-8428-AF6D2B7108FC}">
      <dgm:prSet phldrT="[Text]"/>
      <dgm:spPr/>
      <dgm:t>
        <a:bodyPr/>
        <a:lstStyle/>
        <a:p>
          <a:r>
            <a:rPr lang="en-US"/>
            <a:t>Victor Azad</a:t>
          </a:r>
          <a:endParaRPr lang="en-IN"/>
        </a:p>
      </dgm:t>
    </dgm:pt>
    <dgm:pt modelId="{FD2987CA-5216-4593-9B30-2B2E58B07D96}" type="parTrans" cxnId="{5390A3E6-146D-48A6-84DF-6055BE3DC0F1}">
      <dgm:prSet/>
      <dgm:spPr/>
      <dgm:t>
        <a:bodyPr/>
        <a:lstStyle/>
        <a:p>
          <a:endParaRPr lang="en-IN"/>
        </a:p>
      </dgm:t>
    </dgm:pt>
    <dgm:pt modelId="{EF5F8544-8146-4913-BFB8-7CC2250889E0}" type="sibTrans" cxnId="{5390A3E6-146D-48A6-84DF-6055BE3DC0F1}">
      <dgm:prSet/>
      <dgm:spPr/>
      <dgm:t>
        <a:bodyPr/>
        <a:lstStyle/>
        <a:p>
          <a:endParaRPr lang="en-IN"/>
        </a:p>
      </dgm:t>
    </dgm:pt>
    <dgm:pt modelId="{F7B60307-9130-4B6D-97B5-464EE499DD83}">
      <dgm:prSet phldrT="[Text]"/>
      <dgm:spPr/>
      <dgm:t>
        <a:bodyPr/>
        <a:lstStyle/>
        <a:p>
          <a:r>
            <a:rPr lang="en-US"/>
            <a:t>Somesh Swami</a:t>
          </a:r>
          <a:endParaRPr lang="en-IN"/>
        </a:p>
      </dgm:t>
    </dgm:pt>
    <dgm:pt modelId="{2DE1EF6C-3CCD-4DAC-9483-089E5A33300A}" type="parTrans" cxnId="{78A49C7D-C371-453D-AAE9-36BAA6489C1E}">
      <dgm:prSet/>
      <dgm:spPr/>
      <dgm:t>
        <a:bodyPr/>
        <a:lstStyle/>
        <a:p>
          <a:endParaRPr lang="en-IN"/>
        </a:p>
      </dgm:t>
    </dgm:pt>
    <dgm:pt modelId="{7A3865E6-B83E-413E-82E5-6DBE1F739E9D}" type="sibTrans" cxnId="{78A49C7D-C371-453D-AAE9-36BAA6489C1E}">
      <dgm:prSet/>
      <dgm:spPr/>
      <dgm:t>
        <a:bodyPr/>
        <a:lstStyle/>
        <a:p>
          <a:endParaRPr lang="en-IN"/>
        </a:p>
      </dgm:t>
    </dgm:pt>
    <dgm:pt modelId="{79DCE6FC-12B0-435F-8751-EC2515190361}">
      <dgm:prSet phldrT="[Text]"/>
      <dgm:spPr/>
      <dgm:t>
        <a:bodyPr/>
        <a:lstStyle/>
        <a:p>
          <a:r>
            <a:rPr lang="en-US"/>
            <a:t>Victor Azad</a:t>
          </a:r>
          <a:endParaRPr lang="en-IN"/>
        </a:p>
      </dgm:t>
    </dgm:pt>
    <dgm:pt modelId="{4BF3D830-E530-48A0-ADFC-A89487E62092}" type="parTrans" cxnId="{055D6D07-8C16-4157-A439-54D149741471}">
      <dgm:prSet/>
      <dgm:spPr/>
      <dgm:t>
        <a:bodyPr/>
        <a:lstStyle/>
        <a:p>
          <a:endParaRPr lang="en-IN"/>
        </a:p>
      </dgm:t>
    </dgm:pt>
    <dgm:pt modelId="{B0334E96-642E-47FE-A463-458DF8AC5754}" type="sibTrans" cxnId="{055D6D07-8C16-4157-A439-54D149741471}">
      <dgm:prSet/>
      <dgm:spPr/>
      <dgm:t>
        <a:bodyPr/>
        <a:lstStyle/>
        <a:p>
          <a:endParaRPr lang="en-IN"/>
        </a:p>
      </dgm:t>
    </dgm:pt>
    <dgm:pt modelId="{7BCAC8EF-31A1-4705-8BDA-92D7EFC01F52}">
      <dgm:prSet phldrT="[Text]"/>
      <dgm:spPr/>
      <dgm:t>
        <a:bodyPr/>
        <a:lstStyle/>
        <a:p>
          <a:r>
            <a:rPr lang="en-US"/>
            <a:t>Ashutosh Jha</a:t>
          </a:r>
          <a:endParaRPr lang="en-IN"/>
        </a:p>
      </dgm:t>
    </dgm:pt>
    <dgm:pt modelId="{D5917B67-1E00-4145-9727-A61317468ACC}" type="parTrans" cxnId="{C4B4CBA8-8614-4CD7-8EFC-5541376638E9}">
      <dgm:prSet/>
      <dgm:spPr/>
      <dgm:t>
        <a:bodyPr/>
        <a:lstStyle/>
        <a:p>
          <a:endParaRPr lang="en-IN"/>
        </a:p>
      </dgm:t>
    </dgm:pt>
    <dgm:pt modelId="{7CCE7016-4FD0-4F33-BBB6-B09A9D1D9449}" type="sibTrans" cxnId="{C4B4CBA8-8614-4CD7-8EFC-5541376638E9}">
      <dgm:prSet/>
      <dgm:spPr/>
      <dgm:t>
        <a:bodyPr/>
        <a:lstStyle/>
        <a:p>
          <a:endParaRPr lang="en-IN"/>
        </a:p>
      </dgm:t>
    </dgm:pt>
    <dgm:pt modelId="{053D7A78-6083-444E-94E9-96A4F41A2245}" type="pres">
      <dgm:prSet presAssocID="{5EBC07A6-8B3A-4B0E-8185-D6DD9C5D79BA}" presName="hierChild1" presStyleCnt="0">
        <dgm:presLayoutVars>
          <dgm:orgChart val="1"/>
          <dgm:chPref val="1"/>
          <dgm:dir/>
          <dgm:animOne val="branch"/>
          <dgm:animLvl val="lvl"/>
          <dgm:resizeHandles/>
        </dgm:presLayoutVars>
      </dgm:prSet>
      <dgm:spPr/>
    </dgm:pt>
    <dgm:pt modelId="{C0EBD5BF-FFE9-41C5-A12B-2E124A065492}" type="pres">
      <dgm:prSet presAssocID="{3935A4FF-5061-4B98-9113-D22832B21365}" presName="hierRoot1" presStyleCnt="0">
        <dgm:presLayoutVars>
          <dgm:hierBranch val="init"/>
        </dgm:presLayoutVars>
      </dgm:prSet>
      <dgm:spPr/>
    </dgm:pt>
    <dgm:pt modelId="{E83616A4-017C-4D3E-977A-0B4967B2C8D3}" type="pres">
      <dgm:prSet presAssocID="{3935A4FF-5061-4B98-9113-D22832B21365}" presName="rootComposite1" presStyleCnt="0"/>
      <dgm:spPr/>
    </dgm:pt>
    <dgm:pt modelId="{808B33DD-4FF3-4A58-AE7D-B91B31AFA7E6}" type="pres">
      <dgm:prSet presAssocID="{3935A4FF-5061-4B98-9113-D22832B21365}" presName="rootText1" presStyleLbl="node0" presStyleIdx="0" presStyleCnt="1" custLinFactNeighborX="-1673" custLinFactNeighborY="-1047">
        <dgm:presLayoutVars>
          <dgm:chPref val="3"/>
        </dgm:presLayoutVars>
      </dgm:prSet>
      <dgm:spPr/>
    </dgm:pt>
    <dgm:pt modelId="{F79B661B-22FF-498D-841C-A2E8B6C41066}" type="pres">
      <dgm:prSet presAssocID="{3935A4FF-5061-4B98-9113-D22832B21365}" presName="rootConnector1" presStyleLbl="node1" presStyleIdx="0" presStyleCnt="0"/>
      <dgm:spPr/>
    </dgm:pt>
    <dgm:pt modelId="{9791E4CE-5A9A-48DA-8C6B-CC13C0BA7355}" type="pres">
      <dgm:prSet presAssocID="{3935A4FF-5061-4B98-9113-D22832B21365}" presName="hierChild2" presStyleCnt="0"/>
      <dgm:spPr/>
    </dgm:pt>
    <dgm:pt modelId="{AE8D2648-86C6-461F-A57B-0AF7196AC777}" type="pres">
      <dgm:prSet presAssocID="{DFEA86F9-3E8C-4B6B-AEA5-3D36093BB532}" presName="Name37" presStyleLbl="parChTrans1D2" presStyleIdx="0" presStyleCnt="5"/>
      <dgm:spPr/>
    </dgm:pt>
    <dgm:pt modelId="{9496590D-6C48-4E42-B4B1-A170FD93526D}" type="pres">
      <dgm:prSet presAssocID="{A3AD8526-FB9E-4ABD-9BD2-A61B36D12B08}" presName="hierRoot2" presStyleCnt="0">
        <dgm:presLayoutVars>
          <dgm:hierBranch val="init"/>
        </dgm:presLayoutVars>
      </dgm:prSet>
      <dgm:spPr/>
    </dgm:pt>
    <dgm:pt modelId="{F041E199-099D-4DF4-B613-6B0E8C1FF858}" type="pres">
      <dgm:prSet presAssocID="{A3AD8526-FB9E-4ABD-9BD2-A61B36D12B08}" presName="rootComposite" presStyleCnt="0"/>
      <dgm:spPr/>
    </dgm:pt>
    <dgm:pt modelId="{CD315617-F5B9-4D75-8CAE-D98129B808BD}" type="pres">
      <dgm:prSet presAssocID="{A3AD8526-FB9E-4ABD-9BD2-A61B36D12B08}" presName="rootText" presStyleLbl="node2" presStyleIdx="0" presStyleCnt="5">
        <dgm:presLayoutVars>
          <dgm:chPref val="3"/>
        </dgm:presLayoutVars>
      </dgm:prSet>
      <dgm:spPr/>
    </dgm:pt>
    <dgm:pt modelId="{C0A84D20-FC12-4974-B786-C428B1C29EFE}" type="pres">
      <dgm:prSet presAssocID="{A3AD8526-FB9E-4ABD-9BD2-A61B36D12B08}" presName="rootConnector" presStyleLbl="node2" presStyleIdx="0" presStyleCnt="5"/>
      <dgm:spPr/>
    </dgm:pt>
    <dgm:pt modelId="{71A974EE-6833-43C0-8BD1-2EB9AB65DBAA}" type="pres">
      <dgm:prSet presAssocID="{A3AD8526-FB9E-4ABD-9BD2-A61B36D12B08}" presName="hierChild4" presStyleCnt="0"/>
      <dgm:spPr/>
    </dgm:pt>
    <dgm:pt modelId="{6BDE266A-7ADE-488F-9EFF-7BBD50DAB26A}" type="pres">
      <dgm:prSet presAssocID="{8FF3A5A6-97D9-4C3D-9CF8-50B8B85B8E32}" presName="Name37" presStyleLbl="parChTrans1D3" presStyleIdx="0" presStyleCnt="15"/>
      <dgm:spPr/>
    </dgm:pt>
    <dgm:pt modelId="{CF194CAB-C267-4B35-B338-5F94C4A87D34}" type="pres">
      <dgm:prSet presAssocID="{18263CAB-7DE8-4C12-BD3D-BD9EA48E5CDD}" presName="hierRoot2" presStyleCnt="0">
        <dgm:presLayoutVars>
          <dgm:hierBranch val="init"/>
        </dgm:presLayoutVars>
      </dgm:prSet>
      <dgm:spPr/>
    </dgm:pt>
    <dgm:pt modelId="{C9944AA1-58C8-4C2B-A52C-21CD82CB0C8F}" type="pres">
      <dgm:prSet presAssocID="{18263CAB-7DE8-4C12-BD3D-BD9EA48E5CDD}" presName="rootComposite" presStyleCnt="0"/>
      <dgm:spPr/>
    </dgm:pt>
    <dgm:pt modelId="{9AF0B5A6-0559-4151-9451-CC017FF1C038}" type="pres">
      <dgm:prSet presAssocID="{18263CAB-7DE8-4C12-BD3D-BD9EA48E5CDD}" presName="rootText" presStyleLbl="node3" presStyleIdx="0" presStyleCnt="15" custLinFactNeighborX="-3012" custLinFactNeighborY="8061">
        <dgm:presLayoutVars>
          <dgm:chPref val="3"/>
        </dgm:presLayoutVars>
      </dgm:prSet>
      <dgm:spPr/>
    </dgm:pt>
    <dgm:pt modelId="{B2ED5393-BB6F-4EB4-879E-89CA6C6E1838}" type="pres">
      <dgm:prSet presAssocID="{18263CAB-7DE8-4C12-BD3D-BD9EA48E5CDD}" presName="rootConnector" presStyleLbl="node3" presStyleIdx="0" presStyleCnt="15"/>
      <dgm:spPr/>
    </dgm:pt>
    <dgm:pt modelId="{5738EC2F-C6A5-4DAF-B658-9CF1261ACC05}" type="pres">
      <dgm:prSet presAssocID="{18263CAB-7DE8-4C12-BD3D-BD9EA48E5CDD}" presName="hierChild4" presStyleCnt="0"/>
      <dgm:spPr/>
    </dgm:pt>
    <dgm:pt modelId="{E41E423C-FE90-42FC-905A-9E1BDA08973B}" type="pres">
      <dgm:prSet presAssocID="{18263CAB-7DE8-4C12-BD3D-BD9EA48E5CDD}" presName="hierChild5" presStyleCnt="0"/>
      <dgm:spPr/>
    </dgm:pt>
    <dgm:pt modelId="{066BF1E2-4FCC-45C9-9237-FF8AB3D5092A}" type="pres">
      <dgm:prSet presAssocID="{63E6C441-5156-4AB0-8B7B-C35C14EE1D2B}" presName="Name37" presStyleLbl="parChTrans1D3" presStyleIdx="1" presStyleCnt="15"/>
      <dgm:spPr/>
    </dgm:pt>
    <dgm:pt modelId="{B4F51CCE-F238-44CC-91F1-FBCF9B6963D2}" type="pres">
      <dgm:prSet presAssocID="{99ED0ED3-5FFE-4BC6-A8AE-68560EDA83AB}" presName="hierRoot2" presStyleCnt="0">
        <dgm:presLayoutVars>
          <dgm:hierBranch val="init"/>
        </dgm:presLayoutVars>
      </dgm:prSet>
      <dgm:spPr/>
    </dgm:pt>
    <dgm:pt modelId="{9667B058-AEEB-42FE-B231-26E7D62A9B29}" type="pres">
      <dgm:prSet presAssocID="{99ED0ED3-5FFE-4BC6-A8AE-68560EDA83AB}" presName="rootComposite" presStyleCnt="0"/>
      <dgm:spPr/>
    </dgm:pt>
    <dgm:pt modelId="{9EF6EE97-5B63-4665-AEDE-34B153C62CB7}" type="pres">
      <dgm:prSet presAssocID="{99ED0ED3-5FFE-4BC6-A8AE-68560EDA83AB}" presName="rootText" presStyleLbl="node3" presStyleIdx="1" presStyleCnt="15">
        <dgm:presLayoutVars>
          <dgm:chPref val="3"/>
        </dgm:presLayoutVars>
      </dgm:prSet>
      <dgm:spPr/>
    </dgm:pt>
    <dgm:pt modelId="{06AA7C28-A6F2-403D-AEBF-FF725F22A0CF}" type="pres">
      <dgm:prSet presAssocID="{99ED0ED3-5FFE-4BC6-A8AE-68560EDA83AB}" presName="rootConnector" presStyleLbl="node3" presStyleIdx="1" presStyleCnt="15"/>
      <dgm:spPr/>
    </dgm:pt>
    <dgm:pt modelId="{39399932-5BBB-44B3-91D4-A9BD1877F2C4}" type="pres">
      <dgm:prSet presAssocID="{99ED0ED3-5FFE-4BC6-A8AE-68560EDA83AB}" presName="hierChild4" presStyleCnt="0"/>
      <dgm:spPr/>
    </dgm:pt>
    <dgm:pt modelId="{9C5903A1-9C13-43B7-8ECE-31416FE01752}" type="pres">
      <dgm:prSet presAssocID="{99ED0ED3-5FFE-4BC6-A8AE-68560EDA83AB}" presName="hierChild5" presStyleCnt="0"/>
      <dgm:spPr/>
    </dgm:pt>
    <dgm:pt modelId="{6570525E-420E-4063-BF4F-F9E3CB40E07C}" type="pres">
      <dgm:prSet presAssocID="{313B6407-7378-4ED0-A782-40944465D10A}" presName="Name37" presStyleLbl="parChTrans1D3" presStyleIdx="2" presStyleCnt="15"/>
      <dgm:spPr/>
    </dgm:pt>
    <dgm:pt modelId="{24FAC707-604B-4109-B353-D2A4CAA12A5F}" type="pres">
      <dgm:prSet presAssocID="{565B7DF5-4846-4D89-B5EE-C592DCB52313}" presName="hierRoot2" presStyleCnt="0">
        <dgm:presLayoutVars>
          <dgm:hierBranch val="init"/>
        </dgm:presLayoutVars>
      </dgm:prSet>
      <dgm:spPr/>
    </dgm:pt>
    <dgm:pt modelId="{6143528D-C28E-41C3-A591-153869039BAD}" type="pres">
      <dgm:prSet presAssocID="{565B7DF5-4846-4D89-B5EE-C592DCB52313}" presName="rootComposite" presStyleCnt="0"/>
      <dgm:spPr/>
    </dgm:pt>
    <dgm:pt modelId="{2FFA9D59-2CFB-4074-B873-85B4C57807F4}" type="pres">
      <dgm:prSet presAssocID="{565B7DF5-4846-4D89-B5EE-C592DCB52313}" presName="rootText" presStyleLbl="node3" presStyleIdx="2" presStyleCnt="15">
        <dgm:presLayoutVars>
          <dgm:chPref val="3"/>
        </dgm:presLayoutVars>
      </dgm:prSet>
      <dgm:spPr/>
    </dgm:pt>
    <dgm:pt modelId="{D943E9A4-3EC5-4090-980F-7781452E8EF7}" type="pres">
      <dgm:prSet presAssocID="{565B7DF5-4846-4D89-B5EE-C592DCB52313}" presName="rootConnector" presStyleLbl="node3" presStyleIdx="2" presStyleCnt="15"/>
      <dgm:spPr/>
    </dgm:pt>
    <dgm:pt modelId="{FB0A2A39-75E8-4BE4-81A3-A16094F02CF5}" type="pres">
      <dgm:prSet presAssocID="{565B7DF5-4846-4D89-B5EE-C592DCB52313}" presName="hierChild4" presStyleCnt="0"/>
      <dgm:spPr/>
    </dgm:pt>
    <dgm:pt modelId="{620C13DD-E65F-41A8-B897-CE44C60291C8}" type="pres">
      <dgm:prSet presAssocID="{565B7DF5-4846-4D89-B5EE-C592DCB52313}" presName="hierChild5" presStyleCnt="0"/>
      <dgm:spPr/>
    </dgm:pt>
    <dgm:pt modelId="{B2499864-198D-4BE9-BA7E-940AD2786231}" type="pres">
      <dgm:prSet presAssocID="{A3AD8526-FB9E-4ABD-9BD2-A61B36D12B08}" presName="hierChild5" presStyleCnt="0"/>
      <dgm:spPr/>
    </dgm:pt>
    <dgm:pt modelId="{57FE2F17-B0CD-4AEA-B18E-0FEC3518791F}" type="pres">
      <dgm:prSet presAssocID="{6C20050B-A662-452B-AD86-23CA10C7236C}" presName="Name37" presStyleLbl="parChTrans1D2" presStyleIdx="1" presStyleCnt="5"/>
      <dgm:spPr/>
    </dgm:pt>
    <dgm:pt modelId="{99D0B158-8349-499F-9F2B-0582AE4BB583}" type="pres">
      <dgm:prSet presAssocID="{A2771DE5-DA55-4C40-BD43-6DDF37E9B58B}" presName="hierRoot2" presStyleCnt="0">
        <dgm:presLayoutVars>
          <dgm:hierBranch val="init"/>
        </dgm:presLayoutVars>
      </dgm:prSet>
      <dgm:spPr/>
    </dgm:pt>
    <dgm:pt modelId="{2921D312-0E1F-4D76-AE54-3A14A20E6241}" type="pres">
      <dgm:prSet presAssocID="{A2771DE5-DA55-4C40-BD43-6DDF37E9B58B}" presName="rootComposite" presStyleCnt="0"/>
      <dgm:spPr/>
    </dgm:pt>
    <dgm:pt modelId="{36275418-6E57-4C86-BCAA-771C026D1505}" type="pres">
      <dgm:prSet presAssocID="{A2771DE5-DA55-4C40-BD43-6DDF37E9B58B}" presName="rootText" presStyleLbl="node2" presStyleIdx="1" presStyleCnt="5" custLinFactNeighborX="3704">
        <dgm:presLayoutVars>
          <dgm:chPref val="3"/>
        </dgm:presLayoutVars>
      </dgm:prSet>
      <dgm:spPr/>
    </dgm:pt>
    <dgm:pt modelId="{275EB81A-B019-47D9-8A58-1CB4F547DA6F}" type="pres">
      <dgm:prSet presAssocID="{A2771DE5-DA55-4C40-BD43-6DDF37E9B58B}" presName="rootConnector" presStyleLbl="node2" presStyleIdx="1" presStyleCnt="5"/>
      <dgm:spPr/>
    </dgm:pt>
    <dgm:pt modelId="{C68FB406-D05C-4F95-8067-005F2C0A1330}" type="pres">
      <dgm:prSet presAssocID="{A2771DE5-DA55-4C40-BD43-6DDF37E9B58B}" presName="hierChild4" presStyleCnt="0"/>
      <dgm:spPr/>
    </dgm:pt>
    <dgm:pt modelId="{420ED802-20EB-4C0B-9080-C7D74E8B6889}" type="pres">
      <dgm:prSet presAssocID="{FD2987CA-5216-4593-9B30-2B2E58B07D96}" presName="Name37" presStyleLbl="parChTrans1D3" presStyleIdx="3" presStyleCnt="15"/>
      <dgm:spPr/>
    </dgm:pt>
    <dgm:pt modelId="{4ACF1FCA-6C2E-4B2C-83FC-6A7DA9FD98FA}" type="pres">
      <dgm:prSet presAssocID="{B354A92E-D64D-427F-8428-AF6D2B7108FC}" presName="hierRoot2" presStyleCnt="0">
        <dgm:presLayoutVars>
          <dgm:hierBranch val="init"/>
        </dgm:presLayoutVars>
      </dgm:prSet>
      <dgm:spPr/>
    </dgm:pt>
    <dgm:pt modelId="{1E2D1B5A-3199-4B99-8703-DAA371BF22C8}" type="pres">
      <dgm:prSet presAssocID="{B354A92E-D64D-427F-8428-AF6D2B7108FC}" presName="rootComposite" presStyleCnt="0"/>
      <dgm:spPr/>
    </dgm:pt>
    <dgm:pt modelId="{47A9BED6-0823-47AE-A277-657B84BDEF89}" type="pres">
      <dgm:prSet presAssocID="{B354A92E-D64D-427F-8428-AF6D2B7108FC}" presName="rootText" presStyleLbl="node3" presStyleIdx="3" presStyleCnt="15">
        <dgm:presLayoutVars>
          <dgm:chPref val="3"/>
        </dgm:presLayoutVars>
      </dgm:prSet>
      <dgm:spPr/>
    </dgm:pt>
    <dgm:pt modelId="{231C1BFA-AE0B-4337-876F-A546EE6FC5FD}" type="pres">
      <dgm:prSet presAssocID="{B354A92E-D64D-427F-8428-AF6D2B7108FC}" presName="rootConnector" presStyleLbl="node3" presStyleIdx="3" presStyleCnt="15"/>
      <dgm:spPr/>
    </dgm:pt>
    <dgm:pt modelId="{2CCEA3F5-CD99-4838-9A09-10740751E6CF}" type="pres">
      <dgm:prSet presAssocID="{B354A92E-D64D-427F-8428-AF6D2B7108FC}" presName="hierChild4" presStyleCnt="0"/>
      <dgm:spPr/>
    </dgm:pt>
    <dgm:pt modelId="{5EFD7ACA-0222-4391-8662-CD46A4AD6678}" type="pres">
      <dgm:prSet presAssocID="{B354A92E-D64D-427F-8428-AF6D2B7108FC}" presName="hierChild5" presStyleCnt="0"/>
      <dgm:spPr/>
    </dgm:pt>
    <dgm:pt modelId="{556A6736-6E6C-4975-A4C2-FBC10DF4E45B}" type="pres">
      <dgm:prSet presAssocID="{2DE1EF6C-3CCD-4DAC-9483-089E5A33300A}" presName="Name37" presStyleLbl="parChTrans1D3" presStyleIdx="4" presStyleCnt="15"/>
      <dgm:spPr/>
    </dgm:pt>
    <dgm:pt modelId="{DDA69E18-5F75-4224-A2B8-2A4D34DA4B58}" type="pres">
      <dgm:prSet presAssocID="{F7B60307-9130-4B6D-97B5-464EE499DD83}" presName="hierRoot2" presStyleCnt="0">
        <dgm:presLayoutVars>
          <dgm:hierBranch val="init"/>
        </dgm:presLayoutVars>
      </dgm:prSet>
      <dgm:spPr/>
    </dgm:pt>
    <dgm:pt modelId="{1C2F7168-5D15-4A9E-ACE4-A20EE6581C29}" type="pres">
      <dgm:prSet presAssocID="{F7B60307-9130-4B6D-97B5-464EE499DD83}" presName="rootComposite" presStyleCnt="0"/>
      <dgm:spPr/>
    </dgm:pt>
    <dgm:pt modelId="{C45C96AE-1B51-4680-889A-71E6238DCDED}" type="pres">
      <dgm:prSet presAssocID="{F7B60307-9130-4B6D-97B5-464EE499DD83}" presName="rootText" presStyleLbl="node3" presStyleIdx="4" presStyleCnt="15">
        <dgm:presLayoutVars>
          <dgm:chPref val="3"/>
        </dgm:presLayoutVars>
      </dgm:prSet>
      <dgm:spPr/>
    </dgm:pt>
    <dgm:pt modelId="{8AA545FD-B1AB-4E67-AFAC-2A26980EE982}" type="pres">
      <dgm:prSet presAssocID="{F7B60307-9130-4B6D-97B5-464EE499DD83}" presName="rootConnector" presStyleLbl="node3" presStyleIdx="4" presStyleCnt="15"/>
      <dgm:spPr/>
    </dgm:pt>
    <dgm:pt modelId="{830094DB-96D2-4E69-B95A-C31616C13304}" type="pres">
      <dgm:prSet presAssocID="{F7B60307-9130-4B6D-97B5-464EE499DD83}" presName="hierChild4" presStyleCnt="0"/>
      <dgm:spPr/>
    </dgm:pt>
    <dgm:pt modelId="{214C68F8-9287-4D0E-9ADC-BBCF03FEFEF6}" type="pres">
      <dgm:prSet presAssocID="{F7B60307-9130-4B6D-97B5-464EE499DD83}" presName="hierChild5" presStyleCnt="0"/>
      <dgm:spPr/>
    </dgm:pt>
    <dgm:pt modelId="{66D40ABA-69BD-4473-9033-68F12DBA24B2}" type="pres">
      <dgm:prSet presAssocID="{A720ED84-A161-49CC-AA53-B4633D26AA80}" presName="Name37" presStyleLbl="parChTrans1D3" presStyleIdx="5" presStyleCnt="15"/>
      <dgm:spPr/>
    </dgm:pt>
    <dgm:pt modelId="{95377B85-BF9A-4A50-9571-2AD53B1F2144}" type="pres">
      <dgm:prSet presAssocID="{A50D5424-A040-4867-801A-55FEA0C39775}" presName="hierRoot2" presStyleCnt="0">
        <dgm:presLayoutVars>
          <dgm:hierBranch val="init"/>
        </dgm:presLayoutVars>
      </dgm:prSet>
      <dgm:spPr/>
    </dgm:pt>
    <dgm:pt modelId="{2A8F973E-DC87-4DFC-A5F3-FBC4AAAD53FF}" type="pres">
      <dgm:prSet presAssocID="{A50D5424-A040-4867-801A-55FEA0C39775}" presName="rootComposite" presStyleCnt="0"/>
      <dgm:spPr/>
    </dgm:pt>
    <dgm:pt modelId="{7EB9C413-78EF-4C2A-B356-C1DBF3930F8C}" type="pres">
      <dgm:prSet presAssocID="{A50D5424-A040-4867-801A-55FEA0C39775}" presName="rootText" presStyleLbl="node3" presStyleIdx="5" presStyleCnt="15">
        <dgm:presLayoutVars>
          <dgm:chPref val="3"/>
        </dgm:presLayoutVars>
      </dgm:prSet>
      <dgm:spPr/>
    </dgm:pt>
    <dgm:pt modelId="{C46C0FE4-B16E-4076-9D2F-4A9202EFE0CE}" type="pres">
      <dgm:prSet presAssocID="{A50D5424-A040-4867-801A-55FEA0C39775}" presName="rootConnector" presStyleLbl="node3" presStyleIdx="5" presStyleCnt="15"/>
      <dgm:spPr/>
    </dgm:pt>
    <dgm:pt modelId="{DE97D44B-3952-4D2E-8D93-E05D5ED37D66}" type="pres">
      <dgm:prSet presAssocID="{A50D5424-A040-4867-801A-55FEA0C39775}" presName="hierChild4" presStyleCnt="0"/>
      <dgm:spPr/>
    </dgm:pt>
    <dgm:pt modelId="{EF0E8443-738F-4AC5-A205-0EA876576F3D}" type="pres">
      <dgm:prSet presAssocID="{A50D5424-A040-4867-801A-55FEA0C39775}" presName="hierChild5" presStyleCnt="0"/>
      <dgm:spPr/>
    </dgm:pt>
    <dgm:pt modelId="{2E678D35-9B5E-4928-A399-EC1E873119EB}" type="pres">
      <dgm:prSet presAssocID="{6E2A2201-5B77-43DB-99A2-7733B803E68C}" presName="Name37" presStyleLbl="parChTrans1D3" presStyleIdx="6" presStyleCnt="15"/>
      <dgm:spPr/>
    </dgm:pt>
    <dgm:pt modelId="{66D4A6B0-5E87-4EBA-8DAA-4F26949A725D}" type="pres">
      <dgm:prSet presAssocID="{003B39BB-6C43-4ACF-A3A1-1181C39F6824}" presName="hierRoot2" presStyleCnt="0">
        <dgm:presLayoutVars>
          <dgm:hierBranch val="init"/>
        </dgm:presLayoutVars>
      </dgm:prSet>
      <dgm:spPr/>
    </dgm:pt>
    <dgm:pt modelId="{2BE6CF98-D8C3-41B9-95D1-4B4996DEBCFC}" type="pres">
      <dgm:prSet presAssocID="{003B39BB-6C43-4ACF-A3A1-1181C39F6824}" presName="rootComposite" presStyleCnt="0"/>
      <dgm:spPr/>
    </dgm:pt>
    <dgm:pt modelId="{6A38D8C8-23DA-4939-A343-6AB228DF2CA8}" type="pres">
      <dgm:prSet presAssocID="{003B39BB-6C43-4ACF-A3A1-1181C39F6824}" presName="rootText" presStyleLbl="node3" presStyleIdx="6" presStyleCnt="15" custLinFactNeighborX="-5405" custLinFactNeighborY="-2563">
        <dgm:presLayoutVars>
          <dgm:chPref val="3"/>
        </dgm:presLayoutVars>
      </dgm:prSet>
      <dgm:spPr/>
    </dgm:pt>
    <dgm:pt modelId="{4639E8A0-EFB5-4543-ACB9-6608A614F0A8}" type="pres">
      <dgm:prSet presAssocID="{003B39BB-6C43-4ACF-A3A1-1181C39F6824}" presName="rootConnector" presStyleLbl="node3" presStyleIdx="6" presStyleCnt="15"/>
      <dgm:spPr/>
    </dgm:pt>
    <dgm:pt modelId="{536BE27E-B875-45EB-AC31-A58B38FD1ED8}" type="pres">
      <dgm:prSet presAssocID="{003B39BB-6C43-4ACF-A3A1-1181C39F6824}" presName="hierChild4" presStyleCnt="0"/>
      <dgm:spPr/>
    </dgm:pt>
    <dgm:pt modelId="{17854379-5EAF-4712-A4E0-6ED036320420}" type="pres">
      <dgm:prSet presAssocID="{003B39BB-6C43-4ACF-A3A1-1181C39F6824}" presName="hierChild5" presStyleCnt="0"/>
      <dgm:spPr/>
    </dgm:pt>
    <dgm:pt modelId="{9D63B4F2-36E6-4155-8581-A1282357D86B}" type="pres">
      <dgm:prSet presAssocID="{A2771DE5-DA55-4C40-BD43-6DDF37E9B58B}" presName="hierChild5" presStyleCnt="0"/>
      <dgm:spPr/>
    </dgm:pt>
    <dgm:pt modelId="{92F44C8C-8E8B-4D49-AF11-C268E024FCCB}" type="pres">
      <dgm:prSet presAssocID="{E89C73CD-8379-4D59-8C81-A1837A912CBC}" presName="Name37" presStyleLbl="parChTrans1D2" presStyleIdx="2" presStyleCnt="5"/>
      <dgm:spPr/>
    </dgm:pt>
    <dgm:pt modelId="{FE468B17-BE09-4B20-8715-5E6E85E93FA0}" type="pres">
      <dgm:prSet presAssocID="{D52B9499-D2E2-41E8-9286-DD808DCD444E}" presName="hierRoot2" presStyleCnt="0">
        <dgm:presLayoutVars>
          <dgm:hierBranch val="init"/>
        </dgm:presLayoutVars>
      </dgm:prSet>
      <dgm:spPr/>
    </dgm:pt>
    <dgm:pt modelId="{DC4E9B14-693F-4C02-BCC4-8ED4CFDD81AB}" type="pres">
      <dgm:prSet presAssocID="{D52B9499-D2E2-41E8-9286-DD808DCD444E}" presName="rootComposite" presStyleCnt="0"/>
      <dgm:spPr/>
    </dgm:pt>
    <dgm:pt modelId="{1F2CEC3B-2769-4925-942E-1642C93191F1}" type="pres">
      <dgm:prSet presAssocID="{D52B9499-D2E2-41E8-9286-DD808DCD444E}" presName="rootText" presStyleLbl="node2" presStyleIdx="2" presStyleCnt="5" custLinFactNeighborX="-1673" custLinFactNeighborY="-9518">
        <dgm:presLayoutVars>
          <dgm:chPref val="3"/>
        </dgm:presLayoutVars>
      </dgm:prSet>
      <dgm:spPr/>
    </dgm:pt>
    <dgm:pt modelId="{77C0B459-324A-4165-89BD-F32E0481EA24}" type="pres">
      <dgm:prSet presAssocID="{D52B9499-D2E2-41E8-9286-DD808DCD444E}" presName="rootConnector" presStyleLbl="node2" presStyleIdx="2" presStyleCnt="5"/>
      <dgm:spPr/>
    </dgm:pt>
    <dgm:pt modelId="{0186E575-DC0A-42C2-827B-4A4E5E427D7B}" type="pres">
      <dgm:prSet presAssocID="{D52B9499-D2E2-41E8-9286-DD808DCD444E}" presName="hierChild4" presStyleCnt="0"/>
      <dgm:spPr/>
    </dgm:pt>
    <dgm:pt modelId="{B10035D4-2C9E-4674-81B8-2DCA059701E9}" type="pres">
      <dgm:prSet presAssocID="{4BF3D830-E530-48A0-ADFC-A89487E62092}" presName="Name37" presStyleLbl="parChTrans1D3" presStyleIdx="7" presStyleCnt="15"/>
      <dgm:spPr/>
    </dgm:pt>
    <dgm:pt modelId="{9BE2D1D2-811A-4776-A69F-DD437040D60B}" type="pres">
      <dgm:prSet presAssocID="{79DCE6FC-12B0-435F-8751-EC2515190361}" presName="hierRoot2" presStyleCnt="0">
        <dgm:presLayoutVars>
          <dgm:hierBranch val="init"/>
        </dgm:presLayoutVars>
      </dgm:prSet>
      <dgm:spPr/>
    </dgm:pt>
    <dgm:pt modelId="{3869D113-594E-4762-9464-570F977BE869}" type="pres">
      <dgm:prSet presAssocID="{79DCE6FC-12B0-435F-8751-EC2515190361}" presName="rootComposite" presStyleCnt="0"/>
      <dgm:spPr/>
    </dgm:pt>
    <dgm:pt modelId="{8C66F2D9-256F-4A4C-BCBB-038EA287F465}" type="pres">
      <dgm:prSet presAssocID="{79DCE6FC-12B0-435F-8751-EC2515190361}" presName="rootText" presStyleLbl="node3" presStyleIdx="7" presStyleCnt="15">
        <dgm:presLayoutVars>
          <dgm:chPref val="3"/>
        </dgm:presLayoutVars>
      </dgm:prSet>
      <dgm:spPr/>
    </dgm:pt>
    <dgm:pt modelId="{4CD5D05C-5550-4089-928B-17DD723A8B03}" type="pres">
      <dgm:prSet presAssocID="{79DCE6FC-12B0-435F-8751-EC2515190361}" presName="rootConnector" presStyleLbl="node3" presStyleIdx="7" presStyleCnt="15"/>
      <dgm:spPr/>
    </dgm:pt>
    <dgm:pt modelId="{DF0190AA-D051-4848-BBC9-08F70DD0772B}" type="pres">
      <dgm:prSet presAssocID="{79DCE6FC-12B0-435F-8751-EC2515190361}" presName="hierChild4" presStyleCnt="0"/>
      <dgm:spPr/>
    </dgm:pt>
    <dgm:pt modelId="{D64A471E-9109-42FC-A27D-4A9FCEB8C8C3}" type="pres">
      <dgm:prSet presAssocID="{79DCE6FC-12B0-435F-8751-EC2515190361}" presName="hierChild5" presStyleCnt="0"/>
      <dgm:spPr/>
    </dgm:pt>
    <dgm:pt modelId="{932A8265-503F-4571-9A94-3DA51A2FA67A}" type="pres">
      <dgm:prSet presAssocID="{6013DE86-B742-4A83-9DBB-E76195542461}" presName="Name37" presStyleLbl="parChTrans1D3" presStyleIdx="8" presStyleCnt="15"/>
      <dgm:spPr/>
    </dgm:pt>
    <dgm:pt modelId="{5008729A-FB28-4B7B-BAF9-D4F9F4F28BF9}" type="pres">
      <dgm:prSet presAssocID="{0623636D-DEDB-4593-8B34-A5ED2C28E5FC}" presName="hierRoot2" presStyleCnt="0">
        <dgm:presLayoutVars>
          <dgm:hierBranch val="init"/>
        </dgm:presLayoutVars>
      </dgm:prSet>
      <dgm:spPr/>
    </dgm:pt>
    <dgm:pt modelId="{0BF1A71E-3D3E-43D1-9BF0-351B515D1CC7}" type="pres">
      <dgm:prSet presAssocID="{0623636D-DEDB-4593-8B34-A5ED2C28E5FC}" presName="rootComposite" presStyleCnt="0"/>
      <dgm:spPr/>
    </dgm:pt>
    <dgm:pt modelId="{74380C60-54C4-4B4E-95AE-0A67EC217004}" type="pres">
      <dgm:prSet presAssocID="{0623636D-DEDB-4593-8B34-A5ED2C28E5FC}" presName="rootText" presStyleLbl="node3" presStyleIdx="8" presStyleCnt="15" custLinFactNeighborX="-1711" custLinFactNeighborY="8061">
        <dgm:presLayoutVars>
          <dgm:chPref val="3"/>
        </dgm:presLayoutVars>
      </dgm:prSet>
      <dgm:spPr/>
    </dgm:pt>
    <dgm:pt modelId="{C6FCC431-A708-4D7C-AE4E-E7634034E563}" type="pres">
      <dgm:prSet presAssocID="{0623636D-DEDB-4593-8B34-A5ED2C28E5FC}" presName="rootConnector" presStyleLbl="node3" presStyleIdx="8" presStyleCnt="15"/>
      <dgm:spPr/>
    </dgm:pt>
    <dgm:pt modelId="{797F6C82-FDE6-46D3-AFE0-9D32DFA1DDF3}" type="pres">
      <dgm:prSet presAssocID="{0623636D-DEDB-4593-8B34-A5ED2C28E5FC}" presName="hierChild4" presStyleCnt="0"/>
      <dgm:spPr/>
    </dgm:pt>
    <dgm:pt modelId="{75258630-58F0-481A-AD63-51415AD8903F}" type="pres">
      <dgm:prSet presAssocID="{0623636D-DEDB-4593-8B34-A5ED2C28E5FC}" presName="hierChild5" presStyleCnt="0"/>
      <dgm:spPr/>
    </dgm:pt>
    <dgm:pt modelId="{A001E409-C911-4AA4-BED6-5EAED408E22E}" type="pres">
      <dgm:prSet presAssocID="{F6B4DED5-8942-4AC5-B5EA-E583BE3522F3}" presName="Name37" presStyleLbl="parChTrans1D3" presStyleIdx="9" presStyleCnt="15"/>
      <dgm:spPr/>
    </dgm:pt>
    <dgm:pt modelId="{4BA52276-CF8B-4282-99A9-A3D5177C2021}" type="pres">
      <dgm:prSet presAssocID="{EAC3C112-7C7E-4EF4-813B-864EABC50437}" presName="hierRoot2" presStyleCnt="0">
        <dgm:presLayoutVars>
          <dgm:hierBranch val="init"/>
        </dgm:presLayoutVars>
      </dgm:prSet>
      <dgm:spPr/>
    </dgm:pt>
    <dgm:pt modelId="{23169544-13AE-43F9-9601-34CDC4268477}" type="pres">
      <dgm:prSet presAssocID="{EAC3C112-7C7E-4EF4-813B-864EABC50437}" presName="rootComposite" presStyleCnt="0"/>
      <dgm:spPr/>
    </dgm:pt>
    <dgm:pt modelId="{FBE42DDA-AA5A-448C-800D-DF305196A47B}" type="pres">
      <dgm:prSet presAssocID="{EAC3C112-7C7E-4EF4-813B-864EABC50437}" presName="rootText" presStyleLbl="node3" presStyleIdx="9" presStyleCnt="15">
        <dgm:presLayoutVars>
          <dgm:chPref val="3"/>
        </dgm:presLayoutVars>
      </dgm:prSet>
      <dgm:spPr/>
    </dgm:pt>
    <dgm:pt modelId="{308CBBEE-56D8-4610-90AC-8EE349B8AF07}" type="pres">
      <dgm:prSet presAssocID="{EAC3C112-7C7E-4EF4-813B-864EABC50437}" presName="rootConnector" presStyleLbl="node3" presStyleIdx="9" presStyleCnt="15"/>
      <dgm:spPr/>
    </dgm:pt>
    <dgm:pt modelId="{FF1152C2-6CE7-4BA2-A17A-14A61E11322D}" type="pres">
      <dgm:prSet presAssocID="{EAC3C112-7C7E-4EF4-813B-864EABC50437}" presName="hierChild4" presStyleCnt="0"/>
      <dgm:spPr/>
    </dgm:pt>
    <dgm:pt modelId="{86B57AC7-C39A-45B7-8A8E-3EF401D8C820}" type="pres">
      <dgm:prSet presAssocID="{EAC3C112-7C7E-4EF4-813B-864EABC50437}" presName="hierChild5" presStyleCnt="0"/>
      <dgm:spPr/>
    </dgm:pt>
    <dgm:pt modelId="{819E309B-0FDF-48E0-8446-B9473DA3F63A}" type="pres">
      <dgm:prSet presAssocID="{D52B9499-D2E2-41E8-9286-DD808DCD444E}" presName="hierChild5" presStyleCnt="0"/>
      <dgm:spPr/>
    </dgm:pt>
    <dgm:pt modelId="{FFB1FE46-6E7F-4DA9-AAC0-699F20C232E8}" type="pres">
      <dgm:prSet presAssocID="{7FEC2769-A69C-47CF-B02D-654FBB9B6E89}" presName="Name37" presStyleLbl="parChTrans1D2" presStyleIdx="3" presStyleCnt="5"/>
      <dgm:spPr/>
    </dgm:pt>
    <dgm:pt modelId="{EF37BFE1-366D-473E-BF21-02E5CC8E1E74}" type="pres">
      <dgm:prSet presAssocID="{EE7446E1-A499-4F93-AF49-BA9D2ABC56B9}" presName="hierRoot2" presStyleCnt="0">
        <dgm:presLayoutVars>
          <dgm:hierBranch val="init"/>
        </dgm:presLayoutVars>
      </dgm:prSet>
      <dgm:spPr/>
    </dgm:pt>
    <dgm:pt modelId="{940E3098-7C97-46DD-99FE-24D1DD0E6217}" type="pres">
      <dgm:prSet presAssocID="{EE7446E1-A499-4F93-AF49-BA9D2ABC56B9}" presName="rootComposite" presStyleCnt="0"/>
      <dgm:spPr/>
    </dgm:pt>
    <dgm:pt modelId="{7DEB1750-E7F6-47D3-A681-14EBC2DBCA67}" type="pres">
      <dgm:prSet presAssocID="{EE7446E1-A499-4F93-AF49-BA9D2ABC56B9}" presName="rootText" presStyleLbl="node2" presStyleIdx="3" presStyleCnt="5">
        <dgm:presLayoutVars>
          <dgm:chPref val="3"/>
        </dgm:presLayoutVars>
      </dgm:prSet>
      <dgm:spPr/>
    </dgm:pt>
    <dgm:pt modelId="{5D77CE33-12E5-4442-9EEE-DD03BD96EA6F}" type="pres">
      <dgm:prSet presAssocID="{EE7446E1-A499-4F93-AF49-BA9D2ABC56B9}" presName="rootConnector" presStyleLbl="node2" presStyleIdx="3" presStyleCnt="5"/>
      <dgm:spPr/>
    </dgm:pt>
    <dgm:pt modelId="{4F7CF84C-83EB-4778-87EB-9C1A139AAB1F}" type="pres">
      <dgm:prSet presAssocID="{EE7446E1-A499-4F93-AF49-BA9D2ABC56B9}" presName="hierChild4" presStyleCnt="0"/>
      <dgm:spPr/>
    </dgm:pt>
    <dgm:pt modelId="{66E96EBA-7CD0-40E1-949E-A53156F272D0}" type="pres">
      <dgm:prSet presAssocID="{D5917B67-1E00-4145-9727-A61317468ACC}" presName="Name37" presStyleLbl="parChTrans1D3" presStyleIdx="10" presStyleCnt="15"/>
      <dgm:spPr/>
    </dgm:pt>
    <dgm:pt modelId="{C593A977-56AC-4733-A4B8-2E6FC9B4F199}" type="pres">
      <dgm:prSet presAssocID="{7BCAC8EF-31A1-4705-8BDA-92D7EFC01F52}" presName="hierRoot2" presStyleCnt="0">
        <dgm:presLayoutVars>
          <dgm:hierBranch val="init"/>
        </dgm:presLayoutVars>
      </dgm:prSet>
      <dgm:spPr/>
    </dgm:pt>
    <dgm:pt modelId="{F1FFA2C6-B0C9-4997-BF51-C38B7C1EE0BE}" type="pres">
      <dgm:prSet presAssocID="{7BCAC8EF-31A1-4705-8BDA-92D7EFC01F52}" presName="rootComposite" presStyleCnt="0"/>
      <dgm:spPr/>
    </dgm:pt>
    <dgm:pt modelId="{8EC81C1B-AB9F-43E7-AD05-9C6C45BC8C35}" type="pres">
      <dgm:prSet presAssocID="{7BCAC8EF-31A1-4705-8BDA-92D7EFC01F52}" presName="rootText" presStyleLbl="node3" presStyleIdx="10" presStyleCnt="15">
        <dgm:presLayoutVars>
          <dgm:chPref val="3"/>
        </dgm:presLayoutVars>
      </dgm:prSet>
      <dgm:spPr/>
    </dgm:pt>
    <dgm:pt modelId="{41F800FF-77D2-4576-92C7-7321758393AC}" type="pres">
      <dgm:prSet presAssocID="{7BCAC8EF-31A1-4705-8BDA-92D7EFC01F52}" presName="rootConnector" presStyleLbl="node3" presStyleIdx="10" presStyleCnt="15"/>
      <dgm:spPr/>
    </dgm:pt>
    <dgm:pt modelId="{15A03A42-B91B-42E3-B9DC-083CF9445704}" type="pres">
      <dgm:prSet presAssocID="{7BCAC8EF-31A1-4705-8BDA-92D7EFC01F52}" presName="hierChild4" presStyleCnt="0"/>
      <dgm:spPr/>
    </dgm:pt>
    <dgm:pt modelId="{1D34A949-0912-4270-95D4-9FAE2A4569ED}" type="pres">
      <dgm:prSet presAssocID="{7BCAC8EF-31A1-4705-8BDA-92D7EFC01F52}" presName="hierChild5" presStyleCnt="0"/>
      <dgm:spPr/>
    </dgm:pt>
    <dgm:pt modelId="{76F719A5-61AC-4015-B441-EA2F74D9EF78}" type="pres">
      <dgm:prSet presAssocID="{00B495F5-79F4-4C5F-873B-80BA11A1D516}" presName="Name37" presStyleLbl="parChTrans1D3" presStyleIdx="11" presStyleCnt="15"/>
      <dgm:spPr/>
    </dgm:pt>
    <dgm:pt modelId="{1D62884D-4F47-40A1-B6B8-B26C42C22403}" type="pres">
      <dgm:prSet presAssocID="{1CBEC97E-9D89-4B37-B6D7-F9900BC0D465}" presName="hierRoot2" presStyleCnt="0">
        <dgm:presLayoutVars>
          <dgm:hierBranch val="init"/>
        </dgm:presLayoutVars>
      </dgm:prSet>
      <dgm:spPr/>
    </dgm:pt>
    <dgm:pt modelId="{E7CF17BA-077E-4F1A-AC0D-3F1CCEFB06F3}" type="pres">
      <dgm:prSet presAssocID="{1CBEC97E-9D89-4B37-B6D7-F9900BC0D465}" presName="rootComposite" presStyleCnt="0"/>
      <dgm:spPr/>
    </dgm:pt>
    <dgm:pt modelId="{9AB5E265-8C78-4226-B337-DDFFE189F8C7}" type="pres">
      <dgm:prSet presAssocID="{1CBEC97E-9D89-4B37-B6D7-F9900BC0D465}" presName="rootText" presStyleLbl="node3" presStyleIdx="11" presStyleCnt="15" custLinFactNeighborX="-958" custLinFactNeighborY="8061">
        <dgm:presLayoutVars>
          <dgm:chPref val="3"/>
        </dgm:presLayoutVars>
      </dgm:prSet>
      <dgm:spPr/>
    </dgm:pt>
    <dgm:pt modelId="{691AD872-2802-4D91-AB16-FF9BB60CCF94}" type="pres">
      <dgm:prSet presAssocID="{1CBEC97E-9D89-4B37-B6D7-F9900BC0D465}" presName="rootConnector" presStyleLbl="node3" presStyleIdx="11" presStyleCnt="15"/>
      <dgm:spPr/>
    </dgm:pt>
    <dgm:pt modelId="{14D886E2-1281-4F21-8D57-204358454071}" type="pres">
      <dgm:prSet presAssocID="{1CBEC97E-9D89-4B37-B6D7-F9900BC0D465}" presName="hierChild4" presStyleCnt="0"/>
      <dgm:spPr/>
    </dgm:pt>
    <dgm:pt modelId="{55F06785-319E-4A25-AE6E-8BCA897F9D8E}" type="pres">
      <dgm:prSet presAssocID="{1CBEC97E-9D89-4B37-B6D7-F9900BC0D465}" presName="hierChild5" presStyleCnt="0"/>
      <dgm:spPr/>
    </dgm:pt>
    <dgm:pt modelId="{91473300-D003-4BD8-ABF2-0B76DB1B7F2D}" type="pres">
      <dgm:prSet presAssocID="{75D55A49-799B-4AA3-AB79-AB514A052243}" presName="Name37" presStyleLbl="parChTrans1D3" presStyleIdx="12" presStyleCnt="15"/>
      <dgm:spPr/>
    </dgm:pt>
    <dgm:pt modelId="{2B77825F-B5D4-4FE6-A9CE-33984D809A3F}" type="pres">
      <dgm:prSet presAssocID="{8F5AABE4-F257-4307-A2D9-8569EA7F1086}" presName="hierRoot2" presStyleCnt="0">
        <dgm:presLayoutVars>
          <dgm:hierBranch val="init"/>
        </dgm:presLayoutVars>
      </dgm:prSet>
      <dgm:spPr/>
    </dgm:pt>
    <dgm:pt modelId="{0383F942-9506-49CA-A24F-8E66AECE211C}" type="pres">
      <dgm:prSet presAssocID="{8F5AABE4-F257-4307-A2D9-8569EA7F1086}" presName="rootComposite" presStyleCnt="0"/>
      <dgm:spPr/>
    </dgm:pt>
    <dgm:pt modelId="{60A11210-D031-4318-9236-D84C150C8AD4}" type="pres">
      <dgm:prSet presAssocID="{8F5AABE4-F257-4307-A2D9-8569EA7F1086}" presName="rootText" presStyleLbl="node3" presStyleIdx="12" presStyleCnt="15" custLinFactNeighborX="-4246">
        <dgm:presLayoutVars>
          <dgm:chPref val="3"/>
        </dgm:presLayoutVars>
      </dgm:prSet>
      <dgm:spPr/>
    </dgm:pt>
    <dgm:pt modelId="{2DF34D42-383A-491B-A791-B14DDAC5A474}" type="pres">
      <dgm:prSet presAssocID="{8F5AABE4-F257-4307-A2D9-8569EA7F1086}" presName="rootConnector" presStyleLbl="node3" presStyleIdx="12" presStyleCnt="15"/>
      <dgm:spPr/>
    </dgm:pt>
    <dgm:pt modelId="{B869EE1A-A454-4585-953A-C4E7E5CA5C01}" type="pres">
      <dgm:prSet presAssocID="{8F5AABE4-F257-4307-A2D9-8569EA7F1086}" presName="hierChild4" presStyleCnt="0"/>
      <dgm:spPr/>
    </dgm:pt>
    <dgm:pt modelId="{D46E7105-B6E1-40A7-9319-E73B91AEDEB6}" type="pres">
      <dgm:prSet presAssocID="{8F5AABE4-F257-4307-A2D9-8569EA7F1086}" presName="hierChild5" presStyleCnt="0"/>
      <dgm:spPr/>
    </dgm:pt>
    <dgm:pt modelId="{F66B948F-E4A6-403D-A3A3-A30F7D33AD51}" type="pres">
      <dgm:prSet presAssocID="{EE7446E1-A499-4F93-AF49-BA9D2ABC56B9}" presName="hierChild5" presStyleCnt="0"/>
      <dgm:spPr/>
    </dgm:pt>
    <dgm:pt modelId="{BC30FE72-EE31-41A8-AB2C-37E1B6340A05}" type="pres">
      <dgm:prSet presAssocID="{4F311668-000B-4BB8-A640-763BAD792F64}" presName="Name37" presStyleLbl="parChTrans1D2" presStyleIdx="4" presStyleCnt="5"/>
      <dgm:spPr/>
    </dgm:pt>
    <dgm:pt modelId="{B2EB3B5D-1C99-407E-B8ED-B717EAC58AB5}" type="pres">
      <dgm:prSet presAssocID="{A1F84E0E-D4D6-4C3E-B37B-2414D862B6F4}" presName="hierRoot2" presStyleCnt="0">
        <dgm:presLayoutVars>
          <dgm:hierBranch val="init"/>
        </dgm:presLayoutVars>
      </dgm:prSet>
      <dgm:spPr/>
    </dgm:pt>
    <dgm:pt modelId="{0180DA2F-BFE0-4A9C-A7BA-2B335130D248}" type="pres">
      <dgm:prSet presAssocID="{A1F84E0E-D4D6-4C3E-B37B-2414D862B6F4}" presName="rootComposite" presStyleCnt="0"/>
      <dgm:spPr/>
    </dgm:pt>
    <dgm:pt modelId="{13D6311B-9E9E-49C1-972E-BD940D25293F}" type="pres">
      <dgm:prSet presAssocID="{A1F84E0E-D4D6-4C3E-B37B-2414D862B6F4}" presName="rootText" presStyleLbl="node2" presStyleIdx="4" presStyleCnt="5">
        <dgm:presLayoutVars>
          <dgm:chPref val="3"/>
        </dgm:presLayoutVars>
      </dgm:prSet>
      <dgm:spPr/>
    </dgm:pt>
    <dgm:pt modelId="{78476EB6-0174-4E88-A64B-63CBFD03FFC1}" type="pres">
      <dgm:prSet presAssocID="{A1F84E0E-D4D6-4C3E-B37B-2414D862B6F4}" presName="rootConnector" presStyleLbl="node2" presStyleIdx="4" presStyleCnt="5"/>
      <dgm:spPr/>
    </dgm:pt>
    <dgm:pt modelId="{68C13B62-4AD7-41BB-909D-FD5AF160F6CB}" type="pres">
      <dgm:prSet presAssocID="{A1F84E0E-D4D6-4C3E-B37B-2414D862B6F4}" presName="hierChild4" presStyleCnt="0"/>
      <dgm:spPr/>
    </dgm:pt>
    <dgm:pt modelId="{873A759C-020B-46B3-A055-D259649895D0}" type="pres">
      <dgm:prSet presAssocID="{AE2E92D2-E6B0-401E-8891-AFFF2E818E0B}" presName="Name37" presStyleLbl="parChTrans1D3" presStyleIdx="13" presStyleCnt="15"/>
      <dgm:spPr/>
    </dgm:pt>
    <dgm:pt modelId="{1D5768C1-B715-4C1D-A718-55738C369FE8}" type="pres">
      <dgm:prSet presAssocID="{CD91DA87-6576-41CF-B037-BC1E8E1934BC}" presName="hierRoot2" presStyleCnt="0">
        <dgm:presLayoutVars>
          <dgm:hierBranch val="init"/>
        </dgm:presLayoutVars>
      </dgm:prSet>
      <dgm:spPr/>
    </dgm:pt>
    <dgm:pt modelId="{F8AB5E9E-68B1-4C8D-9F45-89931018F3CF}" type="pres">
      <dgm:prSet presAssocID="{CD91DA87-6576-41CF-B037-BC1E8E1934BC}" presName="rootComposite" presStyleCnt="0"/>
      <dgm:spPr/>
    </dgm:pt>
    <dgm:pt modelId="{920C30C3-ED78-4121-BFF4-ECF6D29AF95A}" type="pres">
      <dgm:prSet presAssocID="{CD91DA87-6576-41CF-B037-BC1E8E1934BC}" presName="rootText" presStyleLbl="node3" presStyleIdx="13" presStyleCnt="15" custLinFactNeighborX="35" custLinFactNeighborY="-9518">
        <dgm:presLayoutVars>
          <dgm:chPref val="3"/>
        </dgm:presLayoutVars>
      </dgm:prSet>
      <dgm:spPr/>
    </dgm:pt>
    <dgm:pt modelId="{322C7E18-A753-4C60-A7C2-4B99AB66F325}" type="pres">
      <dgm:prSet presAssocID="{CD91DA87-6576-41CF-B037-BC1E8E1934BC}" presName="rootConnector" presStyleLbl="node3" presStyleIdx="13" presStyleCnt="15"/>
      <dgm:spPr/>
    </dgm:pt>
    <dgm:pt modelId="{80236331-5E85-40A7-A070-A7D48714E3BE}" type="pres">
      <dgm:prSet presAssocID="{CD91DA87-6576-41CF-B037-BC1E8E1934BC}" presName="hierChild4" presStyleCnt="0"/>
      <dgm:spPr/>
    </dgm:pt>
    <dgm:pt modelId="{54F48FDC-110A-4FAE-9871-C4BFA8B0E4D9}" type="pres">
      <dgm:prSet presAssocID="{CD91DA87-6576-41CF-B037-BC1E8E1934BC}" presName="hierChild5" presStyleCnt="0"/>
      <dgm:spPr/>
    </dgm:pt>
    <dgm:pt modelId="{3F2A7C1E-131F-492F-83F4-E06EDEECA2C9}" type="pres">
      <dgm:prSet presAssocID="{8D224B2F-E103-4450-99EA-14F4BE431271}" presName="Name37" presStyleLbl="parChTrans1D3" presStyleIdx="14" presStyleCnt="15"/>
      <dgm:spPr/>
    </dgm:pt>
    <dgm:pt modelId="{BBA2A58C-1035-465C-A9BC-01D7B0BEBAAE}" type="pres">
      <dgm:prSet presAssocID="{8322188F-20AC-4187-93DC-3BCC9E552B61}" presName="hierRoot2" presStyleCnt="0">
        <dgm:presLayoutVars>
          <dgm:hierBranch val="init"/>
        </dgm:presLayoutVars>
      </dgm:prSet>
      <dgm:spPr/>
    </dgm:pt>
    <dgm:pt modelId="{28E4CC9C-EDAA-4F43-BCC0-C138C578BA00}" type="pres">
      <dgm:prSet presAssocID="{8322188F-20AC-4187-93DC-3BCC9E552B61}" presName="rootComposite" presStyleCnt="0"/>
      <dgm:spPr/>
    </dgm:pt>
    <dgm:pt modelId="{3B919550-B8F4-49EA-8380-DFDE301DC8E1}" type="pres">
      <dgm:prSet presAssocID="{8322188F-20AC-4187-93DC-3BCC9E552B61}" presName="rootText" presStyleLbl="node3" presStyleIdx="14" presStyleCnt="15">
        <dgm:presLayoutVars>
          <dgm:chPref val="3"/>
        </dgm:presLayoutVars>
      </dgm:prSet>
      <dgm:spPr/>
    </dgm:pt>
    <dgm:pt modelId="{68762CA5-7F13-4B4A-9D0C-C1A8A56D0874}" type="pres">
      <dgm:prSet presAssocID="{8322188F-20AC-4187-93DC-3BCC9E552B61}" presName="rootConnector" presStyleLbl="node3" presStyleIdx="14" presStyleCnt="15"/>
      <dgm:spPr/>
    </dgm:pt>
    <dgm:pt modelId="{6A36DF06-1E4F-4089-A9C4-97D7B4C6343B}" type="pres">
      <dgm:prSet presAssocID="{8322188F-20AC-4187-93DC-3BCC9E552B61}" presName="hierChild4" presStyleCnt="0"/>
      <dgm:spPr/>
    </dgm:pt>
    <dgm:pt modelId="{414B3600-2266-47B5-977E-EBF696AB9B5B}" type="pres">
      <dgm:prSet presAssocID="{8322188F-20AC-4187-93DC-3BCC9E552B61}" presName="hierChild5" presStyleCnt="0"/>
      <dgm:spPr/>
    </dgm:pt>
    <dgm:pt modelId="{6E79D2E4-288F-4512-81BD-5635B134368E}" type="pres">
      <dgm:prSet presAssocID="{A1F84E0E-D4D6-4C3E-B37B-2414D862B6F4}" presName="hierChild5" presStyleCnt="0"/>
      <dgm:spPr/>
    </dgm:pt>
    <dgm:pt modelId="{AB272E39-6F1C-429B-BB3B-66F1CC796605}" type="pres">
      <dgm:prSet presAssocID="{3935A4FF-5061-4B98-9113-D22832B21365}" presName="hierChild3" presStyleCnt="0"/>
      <dgm:spPr/>
    </dgm:pt>
  </dgm:ptLst>
  <dgm:cxnLst>
    <dgm:cxn modelId="{9FEF7800-C111-41B1-8EC3-872705AAEA6A}" type="presOf" srcId="{3935A4FF-5061-4B98-9113-D22832B21365}" destId="{F79B661B-22FF-498D-841C-A2E8B6C41066}" srcOrd="1" destOrd="0" presId="urn:microsoft.com/office/officeart/2005/8/layout/orgChart1"/>
    <dgm:cxn modelId="{A5296102-B115-4933-A20C-B3D6757907A8}" type="presOf" srcId="{79DCE6FC-12B0-435F-8751-EC2515190361}" destId="{4CD5D05C-5550-4089-928B-17DD723A8B03}" srcOrd="1" destOrd="0" presId="urn:microsoft.com/office/officeart/2005/8/layout/orgChart1"/>
    <dgm:cxn modelId="{055D6D07-8C16-4157-A439-54D149741471}" srcId="{D52B9499-D2E2-41E8-9286-DD808DCD444E}" destId="{79DCE6FC-12B0-435F-8751-EC2515190361}" srcOrd="0" destOrd="0" parTransId="{4BF3D830-E530-48A0-ADFC-A89487E62092}" sibTransId="{B0334E96-642E-47FE-A463-458DF8AC5754}"/>
    <dgm:cxn modelId="{FA52A70C-B12A-42D0-B442-07C5C3FDA542}" type="presOf" srcId="{FD2987CA-5216-4593-9B30-2B2E58B07D96}" destId="{420ED802-20EB-4C0B-9080-C7D74E8B6889}" srcOrd="0" destOrd="0" presId="urn:microsoft.com/office/officeart/2005/8/layout/orgChart1"/>
    <dgm:cxn modelId="{45958412-9A01-4EAE-A0BF-170FF4B5F4A8}" type="presOf" srcId="{CD91DA87-6576-41CF-B037-BC1E8E1934BC}" destId="{322C7E18-A753-4C60-A7C2-4B99AB66F325}" srcOrd="1" destOrd="0" presId="urn:microsoft.com/office/officeart/2005/8/layout/orgChart1"/>
    <dgm:cxn modelId="{7687F21D-364E-48D4-B45E-FBB371F1C270}" type="presOf" srcId="{0623636D-DEDB-4593-8B34-A5ED2C28E5FC}" destId="{C6FCC431-A708-4D7C-AE4E-E7634034E563}" srcOrd="1" destOrd="0" presId="urn:microsoft.com/office/officeart/2005/8/layout/orgChart1"/>
    <dgm:cxn modelId="{F498DB1F-6CF1-47ED-873C-DD9BF63121AB}" type="presOf" srcId="{565B7DF5-4846-4D89-B5EE-C592DCB52313}" destId="{2FFA9D59-2CFB-4074-B873-85B4C57807F4}" srcOrd="0" destOrd="0" presId="urn:microsoft.com/office/officeart/2005/8/layout/orgChart1"/>
    <dgm:cxn modelId="{3AB41425-F7F5-4C8F-BDE0-F793D5649342}" srcId="{A1F84E0E-D4D6-4C3E-B37B-2414D862B6F4}" destId="{8322188F-20AC-4187-93DC-3BCC9E552B61}" srcOrd="1" destOrd="0" parTransId="{8D224B2F-E103-4450-99EA-14F4BE431271}" sibTransId="{D3F67880-5CFD-4241-A8A9-36FE98D7F58F}"/>
    <dgm:cxn modelId="{736E6127-0EB8-4CC8-8071-303F9582FB72}" type="presOf" srcId="{18263CAB-7DE8-4C12-BD3D-BD9EA48E5CDD}" destId="{9AF0B5A6-0559-4151-9451-CC017FF1C038}" srcOrd="0" destOrd="0" presId="urn:microsoft.com/office/officeart/2005/8/layout/orgChart1"/>
    <dgm:cxn modelId="{F810C929-9CA9-4082-9DD2-EAB7E7E3CF9A}" type="presOf" srcId="{6013DE86-B742-4A83-9DBB-E76195542461}" destId="{932A8265-503F-4571-9A94-3DA51A2FA67A}" srcOrd="0" destOrd="0" presId="urn:microsoft.com/office/officeart/2005/8/layout/orgChart1"/>
    <dgm:cxn modelId="{97F1D529-7401-43AF-90E5-E2059C0A6120}" type="presOf" srcId="{F7B60307-9130-4B6D-97B5-464EE499DD83}" destId="{C45C96AE-1B51-4680-889A-71E6238DCDED}" srcOrd="0" destOrd="0" presId="urn:microsoft.com/office/officeart/2005/8/layout/orgChart1"/>
    <dgm:cxn modelId="{2DA72C2C-7F71-4798-8AAB-551D0D4B4E69}" srcId="{EE7446E1-A499-4F93-AF49-BA9D2ABC56B9}" destId="{1CBEC97E-9D89-4B37-B6D7-F9900BC0D465}" srcOrd="1" destOrd="0" parTransId="{00B495F5-79F4-4C5F-873B-80BA11A1D516}" sibTransId="{2E6CAD9D-C12A-4A0A-96B5-63342989F4A9}"/>
    <dgm:cxn modelId="{FF7F3035-7A22-4454-807F-98162EE6E7D3}" type="presOf" srcId="{8F5AABE4-F257-4307-A2D9-8569EA7F1086}" destId="{2DF34D42-383A-491B-A791-B14DDAC5A474}" srcOrd="1" destOrd="0" presId="urn:microsoft.com/office/officeart/2005/8/layout/orgChart1"/>
    <dgm:cxn modelId="{5F225839-6E22-47C0-8088-A9F0609CB5AD}" type="presOf" srcId="{4BF3D830-E530-48A0-ADFC-A89487E62092}" destId="{B10035D4-2C9E-4674-81B8-2DCA059701E9}" srcOrd="0" destOrd="0" presId="urn:microsoft.com/office/officeart/2005/8/layout/orgChart1"/>
    <dgm:cxn modelId="{5F170B3B-9646-4BCA-97AB-8A26B84B3148}" type="presOf" srcId="{A1F84E0E-D4D6-4C3E-B37B-2414D862B6F4}" destId="{13D6311B-9E9E-49C1-972E-BD940D25293F}" srcOrd="0" destOrd="0" presId="urn:microsoft.com/office/officeart/2005/8/layout/orgChart1"/>
    <dgm:cxn modelId="{78B3DD3B-6BB7-4404-8297-38049F5EB1A1}" type="presOf" srcId="{1CBEC97E-9D89-4B37-B6D7-F9900BC0D465}" destId="{9AB5E265-8C78-4226-B337-DDFFE189F8C7}" srcOrd="0" destOrd="0" presId="urn:microsoft.com/office/officeart/2005/8/layout/orgChart1"/>
    <dgm:cxn modelId="{44E0F540-D91A-47A5-B065-39139A0EA14E}" type="presOf" srcId="{313B6407-7378-4ED0-A782-40944465D10A}" destId="{6570525E-420E-4063-BF4F-F9E3CB40E07C}" srcOrd="0" destOrd="0" presId="urn:microsoft.com/office/officeart/2005/8/layout/orgChart1"/>
    <dgm:cxn modelId="{60AC0460-8579-4FD0-A28C-8BADA5E41B0E}" srcId="{3935A4FF-5061-4B98-9113-D22832B21365}" destId="{A3AD8526-FB9E-4ABD-9BD2-A61B36D12B08}" srcOrd="0" destOrd="0" parTransId="{DFEA86F9-3E8C-4B6B-AEA5-3D36093BB532}" sibTransId="{647511B3-8FEB-4544-B559-BD0E38681E93}"/>
    <dgm:cxn modelId="{88BEC061-E7E6-44A2-96D7-264B0BA0AED5}" type="presOf" srcId="{7FEC2769-A69C-47CF-B02D-654FBB9B6E89}" destId="{FFB1FE46-6E7F-4DA9-AAC0-699F20C232E8}" srcOrd="0" destOrd="0" presId="urn:microsoft.com/office/officeart/2005/8/layout/orgChart1"/>
    <dgm:cxn modelId="{94E19742-36CE-481F-8CDA-B0459A1EB8AA}" type="presOf" srcId="{8322188F-20AC-4187-93DC-3BCC9E552B61}" destId="{68762CA5-7F13-4B4A-9D0C-C1A8A56D0874}" srcOrd="1" destOrd="0" presId="urn:microsoft.com/office/officeart/2005/8/layout/orgChart1"/>
    <dgm:cxn modelId="{49B73166-C682-4AFA-88C7-66938EA254ED}" srcId="{A1F84E0E-D4D6-4C3E-B37B-2414D862B6F4}" destId="{CD91DA87-6576-41CF-B037-BC1E8E1934BC}" srcOrd="0" destOrd="0" parTransId="{AE2E92D2-E6B0-401E-8891-AFFF2E818E0B}" sibTransId="{951804BA-D874-459A-ADCC-2F8209B70936}"/>
    <dgm:cxn modelId="{CBF82047-E0B1-4A08-B902-144716F61D5B}" type="presOf" srcId="{5EBC07A6-8B3A-4B0E-8185-D6DD9C5D79BA}" destId="{053D7A78-6083-444E-94E9-96A4F41A2245}" srcOrd="0" destOrd="0" presId="urn:microsoft.com/office/officeart/2005/8/layout/orgChart1"/>
    <dgm:cxn modelId="{A7917068-23C7-43C4-A048-4D84D552CC05}" srcId="{A3AD8526-FB9E-4ABD-9BD2-A61B36D12B08}" destId="{565B7DF5-4846-4D89-B5EE-C592DCB52313}" srcOrd="2" destOrd="0" parTransId="{313B6407-7378-4ED0-A782-40944465D10A}" sibTransId="{B9024CEF-8D78-4B4D-8743-1D337FE72DD3}"/>
    <dgm:cxn modelId="{EE57F448-A46A-426C-BA28-33CBD8EB2FA5}" type="presOf" srcId="{003B39BB-6C43-4ACF-A3A1-1181C39F6824}" destId="{6A38D8C8-23DA-4939-A343-6AB228DF2CA8}" srcOrd="0" destOrd="0" presId="urn:microsoft.com/office/officeart/2005/8/layout/orgChart1"/>
    <dgm:cxn modelId="{DA45126B-40F2-4A5B-83EA-F31B5D27DDA4}" srcId="{3935A4FF-5061-4B98-9113-D22832B21365}" destId="{A1F84E0E-D4D6-4C3E-B37B-2414D862B6F4}" srcOrd="4" destOrd="0" parTransId="{4F311668-000B-4BB8-A640-763BAD792F64}" sibTransId="{620EE203-FC1A-40A1-A7D1-973CF70EF94B}"/>
    <dgm:cxn modelId="{A2F5CD6B-8C1D-4EE3-9841-99986D9561ED}" type="presOf" srcId="{A2771DE5-DA55-4C40-BD43-6DDF37E9B58B}" destId="{36275418-6E57-4C86-BCAA-771C026D1505}" srcOrd="0" destOrd="0" presId="urn:microsoft.com/office/officeart/2005/8/layout/orgChart1"/>
    <dgm:cxn modelId="{0676B66E-F288-4AE5-A5AE-4120D679A445}" type="presOf" srcId="{D52B9499-D2E2-41E8-9286-DD808DCD444E}" destId="{77C0B459-324A-4165-89BD-F32E0481EA24}" srcOrd="1" destOrd="0" presId="urn:microsoft.com/office/officeart/2005/8/layout/orgChart1"/>
    <dgm:cxn modelId="{1BCC8553-89A4-41EA-B20E-71C7AA9FC333}" type="presOf" srcId="{18263CAB-7DE8-4C12-BD3D-BD9EA48E5CDD}" destId="{B2ED5393-BB6F-4EB4-879E-89CA6C6E1838}" srcOrd="1" destOrd="0" presId="urn:microsoft.com/office/officeart/2005/8/layout/orgChart1"/>
    <dgm:cxn modelId="{B8C71855-86C1-4037-8517-C615F04DCA36}" type="presOf" srcId="{A720ED84-A161-49CC-AA53-B4633D26AA80}" destId="{66D40ABA-69BD-4473-9033-68F12DBA24B2}" srcOrd="0" destOrd="0" presId="urn:microsoft.com/office/officeart/2005/8/layout/orgChart1"/>
    <dgm:cxn modelId="{2BD4E275-8180-4B9E-A95D-D7AF7900331B}" type="presOf" srcId="{DFEA86F9-3E8C-4B6B-AEA5-3D36093BB532}" destId="{AE8D2648-86C6-461F-A57B-0AF7196AC777}" srcOrd="0" destOrd="0" presId="urn:microsoft.com/office/officeart/2005/8/layout/orgChart1"/>
    <dgm:cxn modelId="{40C84F56-01A6-42B5-9A21-FDD3DF0AC0D0}" type="presOf" srcId="{8FF3A5A6-97D9-4C3D-9CF8-50B8B85B8E32}" destId="{6BDE266A-7ADE-488F-9EFF-7BBD50DAB26A}" srcOrd="0" destOrd="0" presId="urn:microsoft.com/office/officeart/2005/8/layout/orgChart1"/>
    <dgm:cxn modelId="{3E209276-CF18-42C5-B048-029423C377E7}" type="presOf" srcId="{EE7446E1-A499-4F93-AF49-BA9D2ABC56B9}" destId="{5D77CE33-12E5-4442-9EEE-DD03BD96EA6F}" srcOrd="1" destOrd="0" presId="urn:microsoft.com/office/officeart/2005/8/layout/orgChart1"/>
    <dgm:cxn modelId="{9463B856-9664-49F6-90EF-D3992AA08DBB}" type="presOf" srcId="{A1F84E0E-D4D6-4C3E-B37B-2414D862B6F4}" destId="{78476EB6-0174-4E88-A64B-63CBFD03FFC1}" srcOrd="1" destOrd="0" presId="urn:microsoft.com/office/officeart/2005/8/layout/orgChart1"/>
    <dgm:cxn modelId="{3E68C376-B96F-422D-83E1-73526E1D8844}" type="presOf" srcId="{6C20050B-A662-452B-AD86-23CA10C7236C}" destId="{57FE2F17-B0CD-4AEA-B18E-0FEC3518791F}" srcOrd="0" destOrd="0" presId="urn:microsoft.com/office/officeart/2005/8/layout/orgChart1"/>
    <dgm:cxn modelId="{6A47C857-FF0D-4D3C-AA8F-1DD73FA048E7}" type="presOf" srcId="{B354A92E-D64D-427F-8428-AF6D2B7108FC}" destId="{231C1BFA-AE0B-4337-876F-A546EE6FC5FD}" srcOrd="1" destOrd="0" presId="urn:microsoft.com/office/officeart/2005/8/layout/orgChart1"/>
    <dgm:cxn modelId="{F05CD57B-EB87-4D64-83AC-176EBC3A37F1}" type="presOf" srcId="{7BCAC8EF-31A1-4705-8BDA-92D7EFC01F52}" destId="{41F800FF-77D2-4576-92C7-7321758393AC}" srcOrd="1" destOrd="0" presId="urn:microsoft.com/office/officeart/2005/8/layout/orgChart1"/>
    <dgm:cxn modelId="{78A49C7D-C371-453D-AAE9-36BAA6489C1E}" srcId="{A2771DE5-DA55-4C40-BD43-6DDF37E9B58B}" destId="{F7B60307-9130-4B6D-97B5-464EE499DD83}" srcOrd="1" destOrd="0" parTransId="{2DE1EF6C-3CCD-4DAC-9483-089E5A33300A}" sibTransId="{7A3865E6-B83E-413E-82E5-6DBE1F739E9D}"/>
    <dgm:cxn modelId="{34652D80-5D8F-4D0C-B6B0-32F818686101}" type="presOf" srcId="{D5917B67-1E00-4145-9727-A61317468ACC}" destId="{66E96EBA-7CD0-40E1-949E-A53156F272D0}" srcOrd="0" destOrd="0" presId="urn:microsoft.com/office/officeart/2005/8/layout/orgChart1"/>
    <dgm:cxn modelId="{7FD6F882-3707-4661-B745-5CCA7CEAC3BD}" type="presOf" srcId="{A3AD8526-FB9E-4ABD-9BD2-A61B36D12B08}" destId="{CD315617-F5B9-4D75-8CAE-D98129B808BD}" srcOrd="0" destOrd="0" presId="urn:microsoft.com/office/officeart/2005/8/layout/orgChart1"/>
    <dgm:cxn modelId="{4FAEB585-29E8-4213-BA91-7925F74CB4CB}" type="presOf" srcId="{79DCE6FC-12B0-435F-8751-EC2515190361}" destId="{8C66F2D9-256F-4A4C-BCBB-038EA287F465}" srcOrd="0" destOrd="0" presId="urn:microsoft.com/office/officeart/2005/8/layout/orgChart1"/>
    <dgm:cxn modelId="{0DBFA987-7D67-4A63-BF37-C8BD29BDC44C}" type="presOf" srcId="{1CBEC97E-9D89-4B37-B6D7-F9900BC0D465}" destId="{691AD872-2802-4D91-AB16-FF9BB60CCF94}" srcOrd="1" destOrd="0" presId="urn:microsoft.com/office/officeart/2005/8/layout/orgChart1"/>
    <dgm:cxn modelId="{52F3748A-ECDD-46AB-B2B4-EDC1B194C626}" type="presOf" srcId="{B354A92E-D64D-427F-8428-AF6D2B7108FC}" destId="{47A9BED6-0823-47AE-A277-657B84BDEF89}" srcOrd="0" destOrd="0" presId="urn:microsoft.com/office/officeart/2005/8/layout/orgChart1"/>
    <dgm:cxn modelId="{F5C2DF8C-19FC-49FA-82B9-5B809EAECF0E}" type="presOf" srcId="{0623636D-DEDB-4593-8B34-A5ED2C28E5FC}" destId="{74380C60-54C4-4B4E-95AE-0A67EC217004}" srcOrd="0" destOrd="0" presId="urn:microsoft.com/office/officeart/2005/8/layout/orgChart1"/>
    <dgm:cxn modelId="{888AC68E-AF44-4B05-9EBD-275BE092D020}" type="presOf" srcId="{F6B4DED5-8942-4AC5-B5EA-E583BE3522F3}" destId="{A001E409-C911-4AA4-BED6-5EAED408E22E}" srcOrd="0" destOrd="0" presId="urn:microsoft.com/office/officeart/2005/8/layout/orgChart1"/>
    <dgm:cxn modelId="{2B498195-854E-486F-A22F-B360B4DB89FD}" srcId="{3935A4FF-5061-4B98-9113-D22832B21365}" destId="{A2771DE5-DA55-4C40-BD43-6DDF37E9B58B}" srcOrd="1" destOrd="0" parTransId="{6C20050B-A662-452B-AD86-23CA10C7236C}" sibTransId="{C4289A3F-6F9E-43BA-8CDD-AD292357DCE2}"/>
    <dgm:cxn modelId="{726CBE96-56AA-4825-ADA6-83B5DC19C22A}" type="presOf" srcId="{7BCAC8EF-31A1-4705-8BDA-92D7EFC01F52}" destId="{8EC81C1B-AB9F-43E7-AD05-9C6C45BC8C35}" srcOrd="0" destOrd="0" presId="urn:microsoft.com/office/officeart/2005/8/layout/orgChart1"/>
    <dgm:cxn modelId="{31579C9B-DBF9-4FF7-B416-12D210982968}" type="presOf" srcId="{F7B60307-9130-4B6D-97B5-464EE499DD83}" destId="{8AA545FD-B1AB-4E67-AFAC-2A26980EE982}" srcOrd="1" destOrd="0" presId="urn:microsoft.com/office/officeart/2005/8/layout/orgChart1"/>
    <dgm:cxn modelId="{3802CB9E-EC72-4A0D-A343-2B2817071308}" type="presOf" srcId="{565B7DF5-4846-4D89-B5EE-C592DCB52313}" destId="{D943E9A4-3EC5-4090-980F-7781452E8EF7}" srcOrd="1" destOrd="0" presId="urn:microsoft.com/office/officeart/2005/8/layout/orgChart1"/>
    <dgm:cxn modelId="{C246F7A4-F4A9-4145-92AC-C5631FBC42C1}" type="presOf" srcId="{A50D5424-A040-4867-801A-55FEA0C39775}" destId="{C46C0FE4-B16E-4076-9D2F-4A9202EFE0CE}" srcOrd="1" destOrd="0" presId="urn:microsoft.com/office/officeart/2005/8/layout/orgChart1"/>
    <dgm:cxn modelId="{B3D15BA5-F66A-42CF-9D1E-7710BF76E59F}" type="presOf" srcId="{A3AD8526-FB9E-4ABD-9BD2-A61B36D12B08}" destId="{C0A84D20-FC12-4974-B786-C428B1C29EFE}" srcOrd="1" destOrd="0" presId="urn:microsoft.com/office/officeart/2005/8/layout/orgChart1"/>
    <dgm:cxn modelId="{C4B4CBA8-8614-4CD7-8EFC-5541376638E9}" srcId="{EE7446E1-A499-4F93-AF49-BA9D2ABC56B9}" destId="{7BCAC8EF-31A1-4705-8BDA-92D7EFC01F52}" srcOrd="0" destOrd="0" parTransId="{D5917B67-1E00-4145-9727-A61317468ACC}" sibTransId="{7CCE7016-4FD0-4F33-BBB6-B09A9D1D9449}"/>
    <dgm:cxn modelId="{298C69AA-5194-4933-9C10-37E4A7A7CDE8}" type="presOf" srcId="{99ED0ED3-5FFE-4BC6-A8AE-68560EDA83AB}" destId="{06AA7C28-A6F2-403D-AEBF-FF725F22A0CF}" srcOrd="1" destOrd="0" presId="urn:microsoft.com/office/officeart/2005/8/layout/orgChart1"/>
    <dgm:cxn modelId="{A1742AB5-B1FD-47C0-A0BB-F4ADDFCBB587}" type="presOf" srcId="{8322188F-20AC-4187-93DC-3BCC9E552B61}" destId="{3B919550-B8F4-49EA-8380-DFDE301DC8E1}" srcOrd="0" destOrd="0" presId="urn:microsoft.com/office/officeart/2005/8/layout/orgChart1"/>
    <dgm:cxn modelId="{8DF131B8-18EC-4597-B7F5-A4F7F1A3FD48}" type="presOf" srcId="{AE2E92D2-E6B0-401E-8891-AFFF2E818E0B}" destId="{873A759C-020B-46B3-A055-D259649895D0}" srcOrd="0" destOrd="0" presId="urn:microsoft.com/office/officeart/2005/8/layout/orgChart1"/>
    <dgm:cxn modelId="{243E4FB8-EAB5-48A2-95E8-FF246C91857C}" type="presOf" srcId="{EAC3C112-7C7E-4EF4-813B-864EABC50437}" destId="{308CBBEE-56D8-4610-90AC-8EE349B8AF07}" srcOrd="1" destOrd="0" presId="urn:microsoft.com/office/officeart/2005/8/layout/orgChart1"/>
    <dgm:cxn modelId="{660BE4BA-A3F7-4ADB-959C-1E4DB2A28587}" type="presOf" srcId="{8D224B2F-E103-4450-99EA-14F4BE431271}" destId="{3F2A7C1E-131F-492F-83F4-E06EDEECA2C9}" srcOrd="0" destOrd="0" presId="urn:microsoft.com/office/officeart/2005/8/layout/orgChart1"/>
    <dgm:cxn modelId="{E325EBC0-7869-4D29-BE9E-13665F279021}" type="presOf" srcId="{E89C73CD-8379-4D59-8C81-A1837A912CBC}" destId="{92F44C8C-8E8B-4D49-AF11-C268E024FCCB}" srcOrd="0" destOrd="0" presId="urn:microsoft.com/office/officeart/2005/8/layout/orgChart1"/>
    <dgm:cxn modelId="{3DABFEC4-9E2D-43EE-A3B6-28500D6C12A1}" srcId="{5EBC07A6-8B3A-4B0E-8185-D6DD9C5D79BA}" destId="{3935A4FF-5061-4B98-9113-D22832B21365}" srcOrd="0" destOrd="0" parTransId="{EEE12901-968F-4695-B2A3-098130282B0E}" sibTransId="{F5FB1D8E-B3F7-42D7-957C-71CF78EAB260}"/>
    <dgm:cxn modelId="{37AD00C6-A2CD-477C-B5BB-B1DACB69C64B}" srcId="{D52B9499-D2E2-41E8-9286-DD808DCD444E}" destId="{EAC3C112-7C7E-4EF4-813B-864EABC50437}" srcOrd="2" destOrd="0" parTransId="{F6B4DED5-8942-4AC5-B5EA-E583BE3522F3}" sibTransId="{BDE062D4-35C0-4E39-8B98-C9049AA59669}"/>
    <dgm:cxn modelId="{60006BC7-599F-45B7-B649-4D09596C07FA}" srcId="{3935A4FF-5061-4B98-9113-D22832B21365}" destId="{EE7446E1-A499-4F93-AF49-BA9D2ABC56B9}" srcOrd="3" destOrd="0" parTransId="{7FEC2769-A69C-47CF-B02D-654FBB9B6E89}" sibTransId="{0C615164-459D-4409-B918-757257BEAC42}"/>
    <dgm:cxn modelId="{1E22D1C8-EAE5-40C8-845E-36A65651B338}" srcId="{A2771DE5-DA55-4C40-BD43-6DDF37E9B58B}" destId="{A50D5424-A040-4867-801A-55FEA0C39775}" srcOrd="2" destOrd="0" parTransId="{A720ED84-A161-49CC-AA53-B4633D26AA80}" sibTransId="{8151E20A-1CEA-496B-8DCB-D3237E2FFFB7}"/>
    <dgm:cxn modelId="{163C19CB-21EA-41F1-89E2-405ADAE964DE}" type="presOf" srcId="{3935A4FF-5061-4B98-9113-D22832B21365}" destId="{808B33DD-4FF3-4A58-AE7D-B91B31AFA7E6}" srcOrd="0" destOrd="0" presId="urn:microsoft.com/office/officeart/2005/8/layout/orgChart1"/>
    <dgm:cxn modelId="{3C8B41CB-58C1-4CB9-9937-04D30E7A3847}" type="presOf" srcId="{EE7446E1-A499-4F93-AF49-BA9D2ABC56B9}" destId="{7DEB1750-E7F6-47D3-A681-14EBC2DBCA67}" srcOrd="0" destOrd="0" presId="urn:microsoft.com/office/officeart/2005/8/layout/orgChart1"/>
    <dgm:cxn modelId="{96205BCC-92AA-4B04-BA75-2C2F86B36F02}" type="presOf" srcId="{2DE1EF6C-3CCD-4DAC-9483-089E5A33300A}" destId="{556A6736-6E6C-4975-A4C2-FBC10DF4E45B}" srcOrd="0" destOrd="0" presId="urn:microsoft.com/office/officeart/2005/8/layout/orgChart1"/>
    <dgm:cxn modelId="{4DEC21D4-E489-4C4B-9A2D-52AE8A1C64B7}" type="presOf" srcId="{EAC3C112-7C7E-4EF4-813B-864EABC50437}" destId="{FBE42DDA-AA5A-448C-800D-DF305196A47B}" srcOrd="0" destOrd="0" presId="urn:microsoft.com/office/officeart/2005/8/layout/orgChart1"/>
    <dgm:cxn modelId="{F7CD38D8-DD60-4827-994C-C26D2B9CDC6C}" srcId="{A3AD8526-FB9E-4ABD-9BD2-A61B36D12B08}" destId="{18263CAB-7DE8-4C12-BD3D-BD9EA48E5CDD}" srcOrd="0" destOrd="0" parTransId="{8FF3A5A6-97D9-4C3D-9CF8-50B8B85B8E32}" sibTransId="{B409ED4D-1ACC-49A7-A5E9-6877D4696449}"/>
    <dgm:cxn modelId="{ED7765D9-9076-4DE5-B703-E9B4AD2D3B72}" type="presOf" srcId="{4F311668-000B-4BB8-A640-763BAD792F64}" destId="{BC30FE72-EE31-41A8-AB2C-37E1B6340A05}" srcOrd="0" destOrd="0" presId="urn:microsoft.com/office/officeart/2005/8/layout/orgChart1"/>
    <dgm:cxn modelId="{8AF1DCDA-18EB-4664-AD82-44DA4B813FC2}" type="presOf" srcId="{63E6C441-5156-4AB0-8B7B-C35C14EE1D2B}" destId="{066BF1E2-4FCC-45C9-9237-FF8AB3D5092A}" srcOrd="0" destOrd="0" presId="urn:microsoft.com/office/officeart/2005/8/layout/orgChart1"/>
    <dgm:cxn modelId="{8E62B0DF-BEB7-4905-A35F-61AB71AD5605}" type="presOf" srcId="{CD91DA87-6576-41CF-B037-BC1E8E1934BC}" destId="{920C30C3-ED78-4121-BFF4-ECF6D29AF95A}" srcOrd="0" destOrd="0" presId="urn:microsoft.com/office/officeart/2005/8/layout/orgChart1"/>
    <dgm:cxn modelId="{717085E2-087C-45D1-BC64-D8B886B734EA}" type="presOf" srcId="{99ED0ED3-5FFE-4BC6-A8AE-68560EDA83AB}" destId="{9EF6EE97-5B63-4665-AEDE-34B153C62CB7}" srcOrd="0" destOrd="0" presId="urn:microsoft.com/office/officeart/2005/8/layout/orgChart1"/>
    <dgm:cxn modelId="{FA84DDE4-AECE-4066-B18F-00B959A8F20D}" type="presOf" srcId="{6E2A2201-5B77-43DB-99A2-7733B803E68C}" destId="{2E678D35-9B5E-4928-A399-EC1E873119EB}" srcOrd="0" destOrd="0" presId="urn:microsoft.com/office/officeart/2005/8/layout/orgChart1"/>
    <dgm:cxn modelId="{AA6900E6-BD41-43DF-A430-822C8A058C82}" srcId="{EE7446E1-A499-4F93-AF49-BA9D2ABC56B9}" destId="{8F5AABE4-F257-4307-A2D9-8569EA7F1086}" srcOrd="2" destOrd="0" parTransId="{75D55A49-799B-4AA3-AB79-AB514A052243}" sibTransId="{DB158DF9-9F4C-450A-8BCB-BCCCFF8A8B6E}"/>
    <dgm:cxn modelId="{5390A3E6-146D-48A6-84DF-6055BE3DC0F1}" srcId="{A2771DE5-DA55-4C40-BD43-6DDF37E9B58B}" destId="{B354A92E-D64D-427F-8428-AF6D2B7108FC}" srcOrd="0" destOrd="0" parTransId="{FD2987CA-5216-4593-9B30-2B2E58B07D96}" sibTransId="{EF5F8544-8146-4913-BFB8-7CC2250889E0}"/>
    <dgm:cxn modelId="{23EC31EA-B7F7-406B-BAB5-8EF39F64B93E}" srcId="{A2771DE5-DA55-4C40-BD43-6DDF37E9B58B}" destId="{003B39BB-6C43-4ACF-A3A1-1181C39F6824}" srcOrd="3" destOrd="0" parTransId="{6E2A2201-5B77-43DB-99A2-7733B803E68C}" sibTransId="{4DAE1BA6-9E01-44C8-AA9C-F3FDE67D8A80}"/>
    <dgm:cxn modelId="{36B689EC-C12F-441A-8458-6ED6CB4E8B9B}" type="presOf" srcId="{00B495F5-79F4-4C5F-873B-80BA11A1D516}" destId="{76F719A5-61AC-4015-B441-EA2F74D9EF78}" srcOrd="0" destOrd="0" presId="urn:microsoft.com/office/officeart/2005/8/layout/orgChart1"/>
    <dgm:cxn modelId="{19BC97EE-A1F1-4906-A087-CC273181AD76}" type="presOf" srcId="{8F5AABE4-F257-4307-A2D9-8569EA7F1086}" destId="{60A11210-D031-4318-9236-D84C150C8AD4}" srcOrd="0" destOrd="0" presId="urn:microsoft.com/office/officeart/2005/8/layout/orgChart1"/>
    <dgm:cxn modelId="{A47C4EEF-76BD-49F7-8B1B-C38321076B0B}" type="presOf" srcId="{003B39BB-6C43-4ACF-A3A1-1181C39F6824}" destId="{4639E8A0-EFB5-4543-ACB9-6608A614F0A8}" srcOrd="1" destOrd="0" presId="urn:microsoft.com/office/officeart/2005/8/layout/orgChart1"/>
    <dgm:cxn modelId="{7A09BEF0-732F-4B9C-99DD-F0FC4EA3CEC3}" type="presOf" srcId="{D52B9499-D2E2-41E8-9286-DD808DCD444E}" destId="{1F2CEC3B-2769-4925-942E-1642C93191F1}" srcOrd="0" destOrd="0" presId="urn:microsoft.com/office/officeart/2005/8/layout/orgChart1"/>
    <dgm:cxn modelId="{D4BFD7F3-1D21-4A0F-B223-23181459364C}" srcId="{D52B9499-D2E2-41E8-9286-DD808DCD444E}" destId="{0623636D-DEDB-4593-8B34-A5ED2C28E5FC}" srcOrd="1" destOrd="0" parTransId="{6013DE86-B742-4A83-9DBB-E76195542461}" sibTransId="{E3476E08-EA5F-4502-BB0B-455495F4F012}"/>
    <dgm:cxn modelId="{B8CCE9F5-EB18-4BEE-A515-E2884AAD1081}" srcId="{3935A4FF-5061-4B98-9113-D22832B21365}" destId="{D52B9499-D2E2-41E8-9286-DD808DCD444E}" srcOrd="2" destOrd="0" parTransId="{E89C73CD-8379-4D59-8C81-A1837A912CBC}" sibTransId="{0EEE81D5-8872-4D40-AF4E-B5D614B804E4}"/>
    <dgm:cxn modelId="{817DA2F6-BA7A-4820-8940-AE5DD5A61E85}" type="presOf" srcId="{A2771DE5-DA55-4C40-BD43-6DDF37E9B58B}" destId="{275EB81A-B019-47D9-8A58-1CB4F547DA6F}" srcOrd="1" destOrd="0" presId="urn:microsoft.com/office/officeart/2005/8/layout/orgChart1"/>
    <dgm:cxn modelId="{7E839DF9-6D4E-4A45-BA1C-64F13FB20238}" srcId="{A3AD8526-FB9E-4ABD-9BD2-A61B36D12B08}" destId="{99ED0ED3-5FFE-4BC6-A8AE-68560EDA83AB}" srcOrd="1" destOrd="0" parTransId="{63E6C441-5156-4AB0-8B7B-C35C14EE1D2B}" sibTransId="{5320B298-927C-4093-83B7-2F065F6170BD}"/>
    <dgm:cxn modelId="{37F404FA-0B02-4AE3-83E9-FF6AAF61FE77}" type="presOf" srcId="{A50D5424-A040-4867-801A-55FEA0C39775}" destId="{7EB9C413-78EF-4C2A-B356-C1DBF3930F8C}" srcOrd="0" destOrd="0" presId="urn:microsoft.com/office/officeart/2005/8/layout/orgChart1"/>
    <dgm:cxn modelId="{471D65FA-0EB1-4DF9-87F8-51D8E5AA20D9}" type="presOf" srcId="{75D55A49-799B-4AA3-AB79-AB514A052243}" destId="{91473300-D003-4BD8-ABF2-0B76DB1B7F2D}" srcOrd="0" destOrd="0" presId="urn:microsoft.com/office/officeart/2005/8/layout/orgChart1"/>
    <dgm:cxn modelId="{9610FE1A-BBE5-42B3-8D06-490207A7B0B3}" type="presParOf" srcId="{053D7A78-6083-444E-94E9-96A4F41A2245}" destId="{C0EBD5BF-FFE9-41C5-A12B-2E124A065492}" srcOrd="0" destOrd="0" presId="urn:microsoft.com/office/officeart/2005/8/layout/orgChart1"/>
    <dgm:cxn modelId="{6E82DAC2-FE0E-4BA7-9C5B-B135C23768A5}" type="presParOf" srcId="{C0EBD5BF-FFE9-41C5-A12B-2E124A065492}" destId="{E83616A4-017C-4D3E-977A-0B4967B2C8D3}" srcOrd="0" destOrd="0" presId="urn:microsoft.com/office/officeart/2005/8/layout/orgChart1"/>
    <dgm:cxn modelId="{159A121A-1FCF-4400-8568-17CA3CCDC00A}" type="presParOf" srcId="{E83616A4-017C-4D3E-977A-0B4967B2C8D3}" destId="{808B33DD-4FF3-4A58-AE7D-B91B31AFA7E6}" srcOrd="0" destOrd="0" presId="urn:microsoft.com/office/officeart/2005/8/layout/orgChart1"/>
    <dgm:cxn modelId="{CB9CB687-6D6B-4237-9BD9-F1F4CEDC2A7E}" type="presParOf" srcId="{E83616A4-017C-4D3E-977A-0B4967B2C8D3}" destId="{F79B661B-22FF-498D-841C-A2E8B6C41066}" srcOrd="1" destOrd="0" presId="urn:microsoft.com/office/officeart/2005/8/layout/orgChart1"/>
    <dgm:cxn modelId="{A5BD1388-6D5F-41BA-A5DF-6DDC65E71C9D}" type="presParOf" srcId="{C0EBD5BF-FFE9-41C5-A12B-2E124A065492}" destId="{9791E4CE-5A9A-48DA-8C6B-CC13C0BA7355}" srcOrd="1" destOrd="0" presId="urn:microsoft.com/office/officeart/2005/8/layout/orgChart1"/>
    <dgm:cxn modelId="{8D77B79F-488B-453F-83B4-D937647CF819}" type="presParOf" srcId="{9791E4CE-5A9A-48DA-8C6B-CC13C0BA7355}" destId="{AE8D2648-86C6-461F-A57B-0AF7196AC777}" srcOrd="0" destOrd="0" presId="urn:microsoft.com/office/officeart/2005/8/layout/orgChart1"/>
    <dgm:cxn modelId="{DC20F9F9-550B-4314-A063-937A09D10C14}" type="presParOf" srcId="{9791E4CE-5A9A-48DA-8C6B-CC13C0BA7355}" destId="{9496590D-6C48-4E42-B4B1-A170FD93526D}" srcOrd="1" destOrd="0" presId="urn:microsoft.com/office/officeart/2005/8/layout/orgChart1"/>
    <dgm:cxn modelId="{43497684-E75E-44DE-9F77-31A73CFD603F}" type="presParOf" srcId="{9496590D-6C48-4E42-B4B1-A170FD93526D}" destId="{F041E199-099D-4DF4-B613-6B0E8C1FF858}" srcOrd="0" destOrd="0" presId="urn:microsoft.com/office/officeart/2005/8/layout/orgChart1"/>
    <dgm:cxn modelId="{A47D5AE3-7777-453E-B591-ED0652E800F7}" type="presParOf" srcId="{F041E199-099D-4DF4-B613-6B0E8C1FF858}" destId="{CD315617-F5B9-4D75-8CAE-D98129B808BD}" srcOrd="0" destOrd="0" presId="urn:microsoft.com/office/officeart/2005/8/layout/orgChart1"/>
    <dgm:cxn modelId="{ECF4BEB3-AEA8-4DED-B71D-4287CB89A26F}" type="presParOf" srcId="{F041E199-099D-4DF4-B613-6B0E8C1FF858}" destId="{C0A84D20-FC12-4974-B786-C428B1C29EFE}" srcOrd="1" destOrd="0" presId="urn:microsoft.com/office/officeart/2005/8/layout/orgChart1"/>
    <dgm:cxn modelId="{A898EDDA-7C29-4211-BC2A-6F6D36F0CCBA}" type="presParOf" srcId="{9496590D-6C48-4E42-B4B1-A170FD93526D}" destId="{71A974EE-6833-43C0-8BD1-2EB9AB65DBAA}" srcOrd="1" destOrd="0" presId="urn:microsoft.com/office/officeart/2005/8/layout/orgChart1"/>
    <dgm:cxn modelId="{35FFB6C7-FB33-42FD-94E6-4609005CD6D4}" type="presParOf" srcId="{71A974EE-6833-43C0-8BD1-2EB9AB65DBAA}" destId="{6BDE266A-7ADE-488F-9EFF-7BBD50DAB26A}" srcOrd="0" destOrd="0" presId="urn:microsoft.com/office/officeart/2005/8/layout/orgChart1"/>
    <dgm:cxn modelId="{22FC44B7-02EC-4332-8489-445D3CE4927C}" type="presParOf" srcId="{71A974EE-6833-43C0-8BD1-2EB9AB65DBAA}" destId="{CF194CAB-C267-4B35-B338-5F94C4A87D34}" srcOrd="1" destOrd="0" presId="urn:microsoft.com/office/officeart/2005/8/layout/orgChart1"/>
    <dgm:cxn modelId="{80CA0B9A-7EDA-4DB4-913C-2A2972A9CF0F}" type="presParOf" srcId="{CF194CAB-C267-4B35-B338-5F94C4A87D34}" destId="{C9944AA1-58C8-4C2B-A52C-21CD82CB0C8F}" srcOrd="0" destOrd="0" presId="urn:microsoft.com/office/officeart/2005/8/layout/orgChart1"/>
    <dgm:cxn modelId="{3DAE776E-4418-4F12-B94C-EA91B788B507}" type="presParOf" srcId="{C9944AA1-58C8-4C2B-A52C-21CD82CB0C8F}" destId="{9AF0B5A6-0559-4151-9451-CC017FF1C038}" srcOrd="0" destOrd="0" presId="urn:microsoft.com/office/officeart/2005/8/layout/orgChart1"/>
    <dgm:cxn modelId="{16818618-4A5E-414B-BA83-6C213715C1C1}" type="presParOf" srcId="{C9944AA1-58C8-4C2B-A52C-21CD82CB0C8F}" destId="{B2ED5393-BB6F-4EB4-879E-89CA6C6E1838}" srcOrd="1" destOrd="0" presId="urn:microsoft.com/office/officeart/2005/8/layout/orgChart1"/>
    <dgm:cxn modelId="{26B37A34-9DFE-43BD-822F-8672B9E00DFB}" type="presParOf" srcId="{CF194CAB-C267-4B35-B338-5F94C4A87D34}" destId="{5738EC2F-C6A5-4DAF-B658-9CF1261ACC05}" srcOrd="1" destOrd="0" presId="urn:microsoft.com/office/officeart/2005/8/layout/orgChart1"/>
    <dgm:cxn modelId="{FBAA3C6F-E46C-4B05-BD0F-2050938AFAEB}" type="presParOf" srcId="{CF194CAB-C267-4B35-B338-5F94C4A87D34}" destId="{E41E423C-FE90-42FC-905A-9E1BDA08973B}" srcOrd="2" destOrd="0" presId="urn:microsoft.com/office/officeart/2005/8/layout/orgChart1"/>
    <dgm:cxn modelId="{ADCBC576-9BD8-4033-B360-CC5A2E186727}" type="presParOf" srcId="{71A974EE-6833-43C0-8BD1-2EB9AB65DBAA}" destId="{066BF1E2-4FCC-45C9-9237-FF8AB3D5092A}" srcOrd="2" destOrd="0" presId="urn:microsoft.com/office/officeart/2005/8/layout/orgChart1"/>
    <dgm:cxn modelId="{33C2083F-EA1C-4C25-AE71-7F0C97655EDA}" type="presParOf" srcId="{71A974EE-6833-43C0-8BD1-2EB9AB65DBAA}" destId="{B4F51CCE-F238-44CC-91F1-FBCF9B6963D2}" srcOrd="3" destOrd="0" presId="urn:microsoft.com/office/officeart/2005/8/layout/orgChart1"/>
    <dgm:cxn modelId="{8DE61058-B83C-4482-AECA-CF2F1FD74694}" type="presParOf" srcId="{B4F51CCE-F238-44CC-91F1-FBCF9B6963D2}" destId="{9667B058-AEEB-42FE-B231-26E7D62A9B29}" srcOrd="0" destOrd="0" presId="urn:microsoft.com/office/officeart/2005/8/layout/orgChart1"/>
    <dgm:cxn modelId="{BD8E5A64-E230-4500-BF61-C0493038F000}" type="presParOf" srcId="{9667B058-AEEB-42FE-B231-26E7D62A9B29}" destId="{9EF6EE97-5B63-4665-AEDE-34B153C62CB7}" srcOrd="0" destOrd="0" presId="urn:microsoft.com/office/officeart/2005/8/layout/orgChart1"/>
    <dgm:cxn modelId="{ED3E4522-951A-45AA-A828-12458A1550A8}" type="presParOf" srcId="{9667B058-AEEB-42FE-B231-26E7D62A9B29}" destId="{06AA7C28-A6F2-403D-AEBF-FF725F22A0CF}" srcOrd="1" destOrd="0" presId="urn:microsoft.com/office/officeart/2005/8/layout/orgChart1"/>
    <dgm:cxn modelId="{E826B701-95C9-4EB2-88B8-219A2DCB2625}" type="presParOf" srcId="{B4F51CCE-F238-44CC-91F1-FBCF9B6963D2}" destId="{39399932-5BBB-44B3-91D4-A9BD1877F2C4}" srcOrd="1" destOrd="0" presId="urn:microsoft.com/office/officeart/2005/8/layout/orgChart1"/>
    <dgm:cxn modelId="{B5DEEA80-F225-48BF-975F-7786EFCAA1E8}" type="presParOf" srcId="{B4F51CCE-F238-44CC-91F1-FBCF9B6963D2}" destId="{9C5903A1-9C13-43B7-8ECE-31416FE01752}" srcOrd="2" destOrd="0" presId="urn:microsoft.com/office/officeart/2005/8/layout/orgChart1"/>
    <dgm:cxn modelId="{E95E3E1B-0613-4F74-9B42-0EC8B3504DF2}" type="presParOf" srcId="{71A974EE-6833-43C0-8BD1-2EB9AB65DBAA}" destId="{6570525E-420E-4063-BF4F-F9E3CB40E07C}" srcOrd="4" destOrd="0" presId="urn:microsoft.com/office/officeart/2005/8/layout/orgChart1"/>
    <dgm:cxn modelId="{3B1F74E4-C853-4583-A9CA-B3983DDF6CE5}" type="presParOf" srcId="{71A974EE-6833-43C0-8BD1-2EB9AB65DBAA}" destId="{24FAC707-604B-4109-B353-D2A4CAA12A5F}" srcOrd="5" destOrd="0" presId="urn:microsoft.com/office/officeart/2005/8/layout/orgChart1"/>
    <dgm:cxn modelId="{B81D60D1-5A20-4850-B457-10DC76724D5A}" type="presParOf" srcId="{24FAC707-604B-4109-B353-D2A4CAA12A5F}" destId="{6143528D-C28E-41C3-A591-153869039BAD}" srcOrd="0" destOrd="0" presId="urn:microsoft.com/office/officeart/2005/8/layout/orgChart1"/>
    <dgm:cxn modelId="{AF49BF44-7B00-48A0-8B4F-F3F4DF6CC712}" type="presParOf" srcId="{6143528D-C28E-41C3-A591-153869039BAD}" destId="{2FFA9D59-2CFB-4074-B873-85B4C57807F4}" srcOrd="0" destOrd="0" presId="urn:microsoft.com/office/officeart/2005/8/layout/orgChart1"/>
    <dgm:cxn modelId="{16C6F8DA-CE1E-4F92-B852-395AD53F2A29}" type="presParOf" srcId="{6143528D-C28E-41C3-A591-153869039BAD}" destId="{D943E9A4-3EC5-4090-980F-7781452E8EF7}" srcOrd="1" destOrd="0" presId="urn:microsoft.com/office/officeart/2005/8/layout/orgChart1"/>
    <dgm:cxn modelId="{D80F409E-F73C-48CA-9989-4311CF7FD9AB}" type="presParOf" srcId="{24FAC707-604B-4109-B353-D2A4CAA12A5F}" destId="{FB0A2A39-75E8-4BE4-81A3-A16094F02CF5}" srcOrd="1" destOrd="0" presId="urn:microsoft.com/office/officeart/2005/8/layout/orgChart1"/>
    <dgm:cxn modelId="{4F01243E-F7B7-434D-B558-BB63E6ED02A9}" type="presParOf" srcId="{24FAC707-604B-4109-B353-D2A4CAA12A5F}" destId="{620C13DD-E65F-41A8-B897-CE44C60291C8}" srcOrd="2" destOrd="0" presId="urn:microsoft.com/office/officeart/2005/8/layout/orgChart1"/>
    <dgm:cxn modelId="{44DA7212-D4C7-4A62-88C6-924D0E950921}" type="presParOf" srcId="{9496590D-6C48-4E42-B4B1-A170FD93526D}" destId="{B2499864-198D-4BE9-BA7E-940AD2786231}" srcOrd="2" destOrd="0" presId="urn:microsoft.com/office/officeart/2005/8/layout/orgChart1"/>
    <dgm:cxn modelId="{074BCC81-9E14-4BEF-9415-600DC0266E99}" type="presParOf" srcId="{9791E4CE-5A9A-48DA-8C6B-CC13C0BA7355}" destId="{57FE2F17-B0CD-4AEA-B18E-0FEC3518791F}" srcOrd="2" destOrd="0" presId="urn:microsoft.com/office/officeart/2005/8/layout/orgChart1"/>
    <dgm:cxn modelId="{B369F6C0-51B9-49D0-B2A2-D75102A1D940}" type="presParOf" srcId="{9791E4CE-5A9A-48DA-8C6B-CC13C0BA7355}" destId="{99D0B158-8349-499F-9F2B-0582AE4BB583}" srcOrd="3" destOrd="0" presId="urn:microsoft.com/office/officeart/2005/8/layout/orgChart1"/>
    <dgm:cxn modelId="{A07CC50F-A596-49A1-AF67-D8531DAEFC61}" type="presParOf" srcId="{99D0B158-8349-499F-9F2B-0582AE4BB583}" destId="{2921D312-0E1F-4D76-AE54-3A14A20E6241}" srcOrd="0" destOrd="0" presId="urn:microsoft.com/office/officeart/2005/8/layout/orgChart1"/>
    <dgm:cxn modelId="{74A2C098-F6C6-46C5-A7DD-D540577BFD00}" type="presParOf" srcId="{2921D312-0E1F-4D76-AE54-3A14A20E6241}" destId="{36275418-6E57-4C86-BCAA-771C026D1505}" srcOrd="0" destOrd="0" presId="urn:microsoft.com/office/officeart/2005/8/layout/orgChart1"/>
    <dgm:cxn modelId="{FE509035-FC6D-4612-A1B0-EB542D3FE910}" type="presParOf" srcId="{2921D312-0E1F-4D76-AE54-3A14A20E6241}" destId="{275EB81A-B019-47D9-8A58-1CB4F547DA6F}" srcOrd="1" destOrd="0" presId="urn:microsoft.com/office/officeart/2005/8/layout/orgChart1"/>
    <dgm:cxn modelId="{6AD5BC2C-4497-43B9-94B1-0044E30559D0}" type="presParOf" srcId="{99D0B158-8349-499F-9F2B-0582AE4BB583}" destId="{C68FB406-D05C-4F95-8067-005F2C0A1330}" srcOrd="1" destOrd="0" presId="urn:microsoft.com/office/officeart/2005/8/layout/orgChart1"/>
    <dgm:cxn modelId="{6EB57166-D33A-47A5-9109-3E2368D3F710}" type="presParOf" srcId="{C68FB406-D05C-4F95-8067-005F2C0A1330}" destId="{420ED802-20EB-4C0B-9080-C7D74E8B6889}" srcOrd="0" destOrd="0" presId="urn:microsoft.com/office/officeart/2005/8/layout/orgChart1"/>
    <dgm:cxn modelId="{35087BD8-6AE3-449A-AC9F-B3706BBFDE76}" type="presParOf" srcId="{C68FB406-D05C-4F95-8067-005F2C0A1330}" destId="{4ACF1FCA-6C2E-4B2C-83FC-6A7DA9FD98FA}" srcOrd="1" destOrd="0" presId="urn:microsoft.com/office/officeart/2005/8/layout/orgChart1"/>
    <dgm:cxn modelId="{9F269DC9-8BE5-4F03-AED6-98E95953BE16}" type="presParOf" srcId="{4ACF1FCA-6C2E-4B2C-83FC-6A7DA9FD98FA}" destId="{1E2D1B5A-3199-4B99-8703-DAA371BF22C8}" srcOrd="0" destOrd="0" presId="urn:microsoft.com/office/officeart/2005/8/layout/orgChart1"/>
    <dgm:cxn modelId="{B1C31DCA-8674-47F8-8B5B-039C6F1BEFFC}" type="presParOf" srcId="{1E2D1B5A-3199-4B99-8703-DAA371BF22C8}" destId="{47A9BED6-0823-47AE-A277-657B84BDEF89}" srcOrd="0" destOrd="0" presId="urn:microsoft.com/office/officeart/2005/8/layout/orgChart1"/>
    <dgm:cxn modelId="{5A9B7B0F-9320-4589-994D-B2203212CA1B}" type="presParOf" srcId="{1E2D1B5A-3199-4B99-8703-DAA371BF22C8}" destId="{231C1BFA-AE0B-4337-876F-A546EE6FC5FD}" srcOrd="1" destOrd="0" presId="urn:microsoft.com/office/officeart/2005/8/layout/orgChart1"/>
    <dgm:cxn modelId="{CB07B593-7CEB-467F-BE33-AA7A9BD19DD6}" type="presParOf" srcId="{4ACF1FCA-6C2E-4B2C-83FC-6A7DA9FD98FA}" destId="{2CCEA3F5-CD99-4838-9A09-10740751E6CF}" srcOrd="1" destOrd="0" presId="urn:microsoft.com/office/officeart/2005/8/layout/orgChart1"/>
    <dgm:cxn modelId="{7436028C-7BBE-49A3-9E06-5335445D7294}" type="presParOf" srcId="{4ACF1FCA-6C2E-4B2C-83FC-6A7DA9FD98FA}" destId="{5EFD7ACA-0222-4391-8662-CD46A4AD6678}" srcOrd="2" destOrd="0" presId="urn:microsoft.com/office/officeart/2005/8/layout/orgChart1"/>
    <dgm:cxn modelId="{ABFAD58E-01FE-4A20-990F-6AA29CBAC18A}" type="presParOf" srcId="{C68FB406-D05C-4F95-8067-005F2C0A1330}" destId="{556A6736-6E6C-4975-A4C2-FBC10DF4E45B}" srcOrd="2" destOrd="0" presId="urn:microsoft.com/office/officeart/2005/8/layout/orgChart1"/>
    <dgm:cxn modelId="{1CEFCF4B-C1F5-4D39-92ED-4E12638AAC68}" type="presParOf" srcId="{C68FB406-D05C-4F95-8067-005F2C0A1330}" destId="{DDA69E18-5F75-4224-A2B8-2A4D34DA4B58}" srcOrd="3" destOrd="0" presId="urn:microsoft.com/office/officeart/2005/8/layout/orgChart1"/>
    <dgm:cxn modelId="{C228394C-B5F7-4F76-8C3C-C2BBFBA0FFCD}" type="presParOf" srcId="{DDA69E18-5F75-4224-A2B8-2A4D34DA4B58}" destId="{1C2F7168-5D15-4A9E-ACE4-A20EE6581C29}" srcOrd="0" destOrd="0" presId="urn:microsoft.com/office/officeart/2005/8/layout/orgChart1"/>
    <dgm:cxn modelId="{5FB9FD91-2CDB-4B81-B532-51C626B86199}" type="presParOf" srcId="{1C2F7168-5D15-4A9E-ACE4-A20EE6581C29}" destId="{C45C96AE-1B51-4680-889A-71E6238DCDED}" srcOrd="0" destOrd="0" presId="urn:microsoft.com/office/officeart/2005/8/layout/orgChart1"/>
    <dgm:cxn modelId="{B0B85F0E-38EF-4BA0-8FAA-461E9DFAFA7F}" type="presParOf" srcId="{1C2F7168-5D15-4A9E-ACE4-A20EE6581C29}" destId="{8AA545FD-B1AB-4E67-AFAC-2A26980EE982}" srcOrd="1" destOrd="0" presId="urn:microsoft.com/office/officeart/2005/8/layout/orgChart1"/>
    <dgm:cxn modelId="{D205E0B6-70F5-4454-BBBF-7B881AF5CECF}" type="presParOf" srcId="{DDA69E18-5F75-4224-A2B8-2A4D34DA4B58}" destId="{830094DB-96D2-4E69-B95A-C31616C13304}" srcOrd="1" destOrd="0" presId="urn:microsoft.com/office/officeart/2005/8/layout/orgChart1"/>
    <dgm:cxn modelId="{19E8C9BB-20C3-4348-83F5-B4CD48BFC23B}" type="presParOf" srcId="{DDA69E18-5F75-4224-A2B8-2A4D34DA4B58}" destId="{214C68F8-9287-4D0E-9ADC-BBCF03FEFEF6}" srcOrd="2" destOrd="0" presId="urn:microsoft.com/office/officeart/2005/8/layout/orgChart1"/>
    <dgm:cxn modelId="{AB5053B2-89B8-4A0D-B722-7CDE0156EFAA}" type="presParOf" srcId="{C68FB406-D05C-4F95-8067-005F2C0A1330}" destId="{66D40ABA-69BD-4473-9033-68F12DBA24B2}" srcOrd="4" destOrd="0" presId="urn:microsoft.com/office/officeart/2005/8/layout/orgChart1"/>
    <dgm:cxn modelId="{D26209B6-FEA9-474A-B385-B452A3DEFC1B}" type="presParOf" srcId="{C68FB406-D05C-4F95-8067-005F2C0A1330}" destId="{95377B85-BF9A-4A50-9571-2AD53B1F2144}" srcOrd="5" destOrd="0" presId="urn:microsoft.com/office/officeart/2005/8/layout/orgChart1"/>
    <dgm:cxn modelId="{02B2092D-4D22-42D7-9E6F-E28FA57A67AD}" type="presParOf" srcId="{95377B85-BF9A-4A50-9571-2AD53B1F2144}" destId="{2A8F973E-DC87-4DFC-A5F3-FBC4AAAD53FF}" srcOrd="0" destOrd="0" presId="urn:microsoft.com/office/officeart/2005/8/layout/orgChart1"/>
    <dgm:cxn modelId="{82B56431-7803-45BD-9BD9-DAEF0D815E73}" type="presParOf" srcId="{2A8F973E-DC87-4DFC-A5F3-FBC4AAAD53FF}" destId="{7EB9C413-78EF-4C2A-B356-C1DBF3930F8C}" srcOrd="0" destOrd="0" presId="urn:microsoft.com/office/officeart/2005/8/layout/orgChart1"/>
    <dgm:cxn modelId="{1D48A418-43D1-4EA1-80D6-E20ABF6BACDE}" type="presParOf" srcId="{2A8F973E-DC87-4DFC-A5F3-FBC4AAAD53FF}" destId="{C46C0FE4-B16E-4076-9D2F-4A9202EFE0CE}" srcOrd="1" destOrd="0" presId="urn:microsoft.com/office/officeart/2005/8/layout/orgChart1"/>
    <dgm:cxn modelId="{6CF0D47D-1ED0-4E7F-8749-8EC700407098}" type="presParOf" srcId="{95377B85-BF9A-4A50-9571-2AD53B1F2144}" destId="{DE97D44B-3952-4D2E-8D93-E05D5ED37D66}" srcOrd="1" destOrd="0" presId="urn:microsoft.com/office/officeart/2005/8/layout/orgChart1"/>
    <dgm:cxn modelId="{6220CA8E-88C3-4BAA-BA1E-BF8EB98D1729}" type="presParOf" srcId="{95377B85-BF9A-4A50-9571-2AD53B1F2144}" destId="{EF0E8443-738F-4AC5-A205-0EA876576F3D}" srcOrd="2" destOrd="0" presId="urn:microsoft.com/office/officeart/2005/8/layout/orgChart1"/>
    <dgm:cxn modelId="{E7DE2A04-6000-48A6-809B-74E97F00A675}" type="presParOf" srcId="{C68FB406-D05C-4F95-8067-005F2C0A1330}" destId="{2E678D35-9B5E-4928-A399-EC1E873119EB}" srcOrd="6" destOrd="0" presId="urn:microsoft.com/office/officeart/2005/8/layout/orgChart1"/>
    <dgm:cxn modelId="{7E158D0F-2BAC-415F-8ED4-EF3ABB6E12D5}" type="presParOf" srcId="{C68FB406-D05C-4F95-8067-005F2C0A1330}" destId="{66D4A6B0-5E87-4EBA-8DAA-4F26949A725D}" srcOrd="7" destOrd="0" presId="urn:microsoft.com/office/officeart/2005/8/layout/orgChart1"/>
    <dgm:cxn modelId="{9142E45D-3E4E-41D7-B7D1-737FA6973A39}" type="presParOf" srcId="{66D4A6B0-5E87-4EBA-8DAA-4F26949A725D}" destId="{2BE6CF98-D8C3-41B9-95D1-4B4996DEBCFC}" srcOrd="0" destOrd="0" presId="urn:microsoft.com/office/officeart/2005/8/layout/orgChart1"/>
    <dgm:cxn modelId="{60854DFD-D06B-4887-8A54-FD127FDDCA87}" type="presParOf" srcId="{2BE6CF98-D8C3-41B9-95D1-4B4996DEBCFC}" destId="{6A38D8C8-23DA-4939-A343-6AB228DF2CA8}" srcOrd="0" destOrd="0" presId="urn:microsoft.com/office/officeart/2005/8/layout/orgChart1"/>
    <dgm:cxn modelId="{841C9B10-8BB2-418E-8FD9-A96FDD0F890F}" type="presParOf" srcId="{2BE6CF98-D8C3-41B9-95D1-4B4996DEBCFC}" destId="{4639E8A0-EFB5-4543-ACB9-6608A614F0A8}" srcOrd="1" destOrd="0" presId="urn:microsoft.com/office/officeart/2005/8/layout/orgChart1"/>
    <dgm:cxn modelId="{E214D9BA-3EF2-423D-B2B4-92D3C29C06D5}" type="presParOf" srcId="{66D4A6B0-5E87-4EBA-8DAA-4F26949A725D}" destId="{536BE27E-B875-45EB-AC31-A58B38FD1ED8}" srcOrd="1" destOrd="0" presId="urn:microsoft.com/office/officeart/2005/8/layout/orgChart1"/>
    <dgm:cxn modelId="{6E0ABD50-9563-40C8-BB92-CC6BD2FC1ACD}" type="presParOf" srcId="{66D4A6B0-5E87-4EBA-8DAA-4F26949A725D}" destId="{17854379-5EAF-4712-A4E0-6ED036320420}" srcOrd="2" destOrd="0" presId="urn:microsoft.com/office/officeart/2005/8/layout/orgChart1"/>
    <dgm:cxn modelId="{F99E4585-B440-47A7-86E5-4E2F65E1F80A}" type="presParOf" srcId="{99D0B158-8349-499F-9F2B-0582AE4BB583}" destId="{9D63B4F2-36E6-4155-8581-A1282357D86B}" srcOrd="2" destOrd="0" presId="urn:microsoft.com/office/officeart/2005/8/layout/orgChart1"/>
    <dgm:cxn modelId="{16E2C9D4-4300-401A-AF62-CC14465E097A}" type="presParOf" srcId="{9791E4CE-5A9A-48DA-8C6B-CC13C0BA7355}" destId="{92F44C8C-8E8B-4D49-AF11-C268E024FCCB}" srcOrd="4" destOrd="0" presId="urn:microsoft.com/office/officeart/2005/8/layout/orgChart1"/>
    <dgm:cxn modelId="{9B4D5F6C-B4C6-48FB-BA60-83C2B7034FD7}" type="presParOf" srcId="{9791E4CE-5A9A-48DA-8C6B-CC13C0BA7355}" destId="{FE468B17-BE09-4B20-8715-5E6E85E93FA0}" srcOrd="5" destOrd="0" presId="urn:microsoft.com/office/officeart/2005/8/layout/orgChart1"/>
    <dgm:cxn modelId="{22B684D1-2D55-409D-891B-6B397125E630}" type="presParOf" srcId="{FE468B17-BE09-4B20-8715-5E6E85E93FA0}" destId="{DC4E9B14-693F-4C02-BCC4-8ED4CFDD81AB}" srcOrd="0" destOrd="0" presId="urn:microsoft.com/office/officeart/2005/8/layout/orgChart1"/>
    <dgm:cxn modelId="{1783E75F-CEA7-4A4F-8FF2-D92215D135B4}" type="presParOf" srcId="{DC4E9B14-693F-4C02-BCC4-8ED4CFDD81AB}" destId="{1F2CEC3B-2769-4925-942E-1642C93191F1}" srcOrd="0" destOrd="0" presId="urn:microsoft.com/office/officeart/2005/8/layout/orgChart1"/>
    <dgm:cxn modelId="{7E8BC392-FEC7-4BC5-A1E0-6C5BDE99D683}" type="presParOf" srcId="{DC4E9B14-693F-4C02-BCC4-8ED4CFDD81AB}" destId="{77C0B459-324A-4165-89BD-F32E0481EA24}" srcOrd="1" destOrd="0" presId="urn:microsoft.com/office/officeart/2005/8/layout/orgChart1"/>
    <dgm:cxn modelId="{A563287F-7CF5-49B7-BE0A-97E98FA7BE7D}" type="presParOf" srcId="{FE468B17-BE09-4B20-8715-5E6E85E93FA0}" destId="{0186E575-DC0A-42C2-827B-4A4E5E427D7B}" srcOrd="1" destOrd="0" presId="urn:microsoft.com/office/officeart/2005/8/layout/orgChart1"/>
    <dgm:cxn modelId="{7FA138CD-F23C-4945-A4C5-CF505449C0FC}" type="presParOf" srcId="{0186E575-DC0A-42C2-827B-4A4E5E427D7B}" destId="{B10035D4-2C9E-4674-81B8-2DCA059701E9}" srcOrd="0" destOrd="0" presId="urn:microsoft.com/office/officeart/2005/8/layout/orgChart1"/>
    <dgm:cxn modelId="{ED145AC9-1850-42CE-A0A5-593B19105F95}" type="presParOf" srcId="{0186E575-DC0A-42C2-827B-4A4E5E427D7B}" destId="{9BE2D1D2-811A-4776-A69F-DD437040D60B}" srcOrd="1" destOrd="0" presId="urn:microsoft.com/office/officeart/2005/8/layout/orgChart1"/>
    <dgm:cxn modelId="{54A36603-CC4D-4C78-8A88-0916E8985CE7}" type="presParOf" srcId="{9BE2D1D2-811A-4776-A69F-DD437040D60B}" destId="{3869D113-594E-4762-9464-570F977BE869}" srcOrd="0" destOrd="0" presId="urn:microsoft.com/office/officeart/2005/8/layout/orgChart1"/>
    <dgm:cxn modelId="{BE1BD4E5-CD98-4BAC-8DD1-1D493FBD5FB8}" type="presParOf" srcId="{3869D113-594E-4762-9464-570F977BE869}" destId="{8C66F2D9-256F-4A4C-BCBB-038EA287F465}" srcOrd="0" destOrd="0" presId="urn:microsoft.com/office/officeart/2005/8/layout/orgChart1"/>
    <dgm:cxn modelId="{66520AD5-4B0F-41F2-A6E4-E83C07E23D26}" type="presParOf" srcId="{3869D113-594E-4762-9464-570F977BE869}" destId="{4CD5D05C-5550-4089-928B-17DD723A8B03}" srcOrd="1" destOrd="0" presId="urn:microsoft.com/office/officeart/2005/8/layout/orgChart1"/>
    <dgm:cxn modelId="{2EBFC361-D2B6-4FE7-9936-A7A4E018A1A8}" type="presParOf" srcId="{9BE2D1D2-811A-4776-A69F-DD437040D60B}" destId="{DF0190AA-D051-4848-BBC9-08F70DD0772B}" srcOrd="1" destOrd="0" presId="urn:microsoft.com/office/officeart/2005/8/layout/orgChart1"/>
    <dgm:cxn modelId="{69CEA876-7CBA-4936-AEC1-4219A1006104}" type="presParOf" srcId="{9BE2D1D2-811A-4776-A69F-DD437040D60B}" destId="{D64A471E-9109-42FC-A27D-4A9FCEB8C8C3}" srcOrd="2" destOrd="0" presId="urn:microsoft.com/office/officeart/2005/8/layout/orgChart1"/>
    <dgm:cxn modelId="{2F76FF68-D857-4B1E-AF90-EF5CCEA72F28}" type="presParOf" srcId="{0186E575-DC0A-42C2-827B-4A4E5E427D7B}" destId="{932A8265-503F-4571-9A94-3DA51A2FA67A}" srcOrd="2" destOrd="0" presId="urn:microsoft.com/office/officeart/2005/8/layout/orgChart1"/>
    <dgm:cxn modelId="{4DFB29C9-DBC3-4E47-8280-DBC3B205385D}" type="presParOf" srcId="{0186E575-DC0A-42C2-827B-4A4E5E427D7B}" destId="{5008729A-FB28-4B7B-BAF9-D4F9F4F28BF9}" srcOrd="3" destOrd="0" presId="urn:microsoft.com/office/officeart/2005/8/layout/orgChart1"/>
    <dgm:cxn modelId="{EAA7CA2F-EF79-4F69-BC69-E5E567582263}" type="presParOf" srcId="{5008729A-FB28-4B7B-BAF9-D4F9F4F28BF9}" destId="{0BF1A71E-3D3E-43D1-9BF0-351B515D1CC7}" srcOrd="0" destOrd="0" presId="urn:microsoft.com/office/officeart/2005/8/layout/orgChart1"/>
    <dgm:cxn modelId="{AF96E309-30D3-4338-91C9-A83216EDFF5E}" type="presParOf" srcId="{0BF1A71E-3D3E-43D1-9BF0-351B515D1CC7}" destId="{74380C60-54C4-4B4E-95AE-0A67EC217004}" srcOrd="0" destOrd="0" presId="urn:microsoft.com/office/officeart/2005/8/layout/orgChart1"/>
    <dgm:cxn modelId="{F37BF0E1-624E-4AB0-9171-E3AC7FDD9A94}" type="presParOf" srcId="{0BF1A71E-3D3E-43D1-9BF0-351B515D1CC7}" destId="{C6FCC431-A708-4D7C-AE4E-E7634034E563}" srcOrd="1" destOrd="0" presId="urn:microsoft.com/office/officeart/2005/8/layout/orgChart1"/>
    <dgm:cxn modelId="{77E1B483-246D-43B3-87C7-09BD2730D3E6}" type="presParOf" srcId="{5008729A-FB28-4B7B-BAF9-D4F9F4F28BF9}" destId="{797F6C82-FDE6-46D3-AFE0-9D32DFA1DDF3}" srcOrd="1" destOrd="0" presId="urn:microsoft.com/office/officeart/2005/8/layout/orgChart1"/>
    <dgm:cxn modelId="{5DD147DA-7E2D-46EA-8FF8-F74097A0D558}" type="presParOf" srcId="{5008729A-FB28-4B7B-BAF9-D4F9F4F28BF9}" destId="{75258630-58F0-481A-AD63-51415AD8903F}" srcOrd="2" destOrd="0" presId="urn:microsoft.com/office/officeart/2005/8/layout/orgChart1"/>
    <dgm:cxn modelId="{55BAC142-2454-483D-9C55-6810BE69BB46}" type="presParOf" srcId="{0186E575-DC0A-42C2-827B-4A4E5E427D7B}" destId="{A001E409-C911-4AA4-BED6-5EAED408E22E}" srcOrd="4" destOrd="0" presId="urn:microsoft.com/office/officeart/2005/8/layout/orgChart1"/>
    <dgm:cxn modelId="{4F1AE1A3-57D5-4C54-8DAE-3F4BAB1E75C1}" type="presParOf" srcId="{0186E575-DC0A-42C2-827B-4A4E5E427D7B}" destId="{4BA52276-CF8B-4282-99A9-A3D5177C2021}" srcOrd="5" destOrd="0" presId="urn:microsoft.com/office/officeart/2005/8/layout/orgChart1"/>
    <dgm:cxn modelId="{C6808C44-9D9A-435F-8350-3703A158747A}" type="presParOf" srcId="{4BA52276-CF8B-4282-99A9-A3D5177C2021}" destId="{23169544-13AE-43F9-9601-34CDC4268477}" srcOrd="0" destOrd="0" presId="urn:microsoft.com/office/officeart/2005/8/layout/orgChart1"/>
    <dgm:cxn modelId="{A7560468-851A-4F38-84E9-63F3B2B6448F}" type="presParOf" srcId="{23169544-13AE-43F9-9601-34CDC4268477}" destId="{FBE42DDA-AA5A-448C-800D-DF305196A47B}" srcOrd="0" destOrd="0" presId="urn:microsoft.com/office/officeart/2005/8/layout/orgChart1"/>
    <dgm:cxn modelId="{67F927A4-AF0F-4A57-9530-71536E2AF184}" type="presParOf" srcId="{23169544-13AE-43F9-9601-34CDC4268477}" destId="{308CBBEE-56D8-4610-90AC-8EE349B8AF07}" srcOrd="1" destOrd="0" presId="urn:microsoft.com/office/officeart/2005/8/layout/orgChart1"/>
    <dgm:cxn modelId="{464E3E78-E304-46C3-A4C3-27D1A8F8DDA2}" type="presParOf" srcId="{4BA52276-CF8B-4282-99A9-A3D5177C2021}" destId="{FF1152C2-6CE7-4BA2-A17A-14A61E11322D}" srcOrd="1" destOrd="0" presId="urn:microsoft.com/office/officeart/2005/8/layout/orgChart1"/>
    <dgm:cxn modelId="{411D675B-E166-47AF-8124-9D7CA7A9EA2A}" type="presParOf" srcId="{4BA52276-CF8B-4282-99A9-A3D5177C2021}" destId="{86B57AC7-C39A-45B7-8A8E-3EF401D8C820}" srcOrd="2" destOrd="0" presId="urn:microsoft.com/office/officeart/2005/8/layout/orgChart1"/>
    <dgm:cxn modelId="{C5B4841F-CF1E-4A02-A6B0-A7FA421FAA5D}" type="presParOf" srcId="{FE468B17-BE09-4B20-8715-5E6E85E93FA0}" destId="{819E309B-0FDF-48E0-8446-B9473DA3F63A}" srcOrd="2" destOrd="0" presId="urn:microsoft.com/office/officeart/2005/8/layout/orgChart1"/>
    <dgm:cxn modelId="{DF8F115B-CB15-4FE3-BB1D-72EFAF280B14}" type="presParOf" srcId="{9791E4CE-5A9A-48DA-8C6B-CC13C0BA7355}" destId="{FFB1FE46-6E7F-4DA9-AAC0-699F20C232E8}" srcOrd="6" destOrd="0" presId="urn:microsoft.com/office/officeart/2005/8/layout/orgChart1"/>
    <dgm:cxn modelId="{235ECDBC-71BF-43A9-A4EE-9C4288352761}" type="presParOf" srcId="{9791E4CE-5A9A-48DA-8C6B-CC13C0BA7355}" destId="{EF37BFE1-366D-473E-BF21-02E5CC8E1E74}" srcOrd="7" destOrd="0" presId="urn:microsoft.com/office/officeart/2005/8/layout/orgChart1"/>
    <dgm:cxn modelId="{0BD390FC-7B27-4157-B6C6-E6C3C01170B1}" type="presParOf" srcId="{EF37BFE1-366D-473E-BF21-02E5CC8E1E74}" destId="{940E3098-7C97-46DD-99FE-24D1DD0E6217}" srcOrd="0" destOrd="0" presId="urn:microsoft.com/office/officeart/2005/8/layout/orgChart1"/>
    <dgm:cxn modelId="{2C001D98-CBE7-4279-926B-5B6C0900BB85}" type="presParOf" srcId="{940E3098-7C97-46DD-99FE-24D1DD0E6217}" destId="{7DEB1750-E7F6-47D3-A681-14EBC2DBCA67}" srcOrd="0" destOrd="0" presId="urn:microsoft.com/office/officeart/2005/8/layout/orgChart1"/>
    <dgm:cxn modelId="{22CAFCF1-6119-43A3-A15C-C4D434BB77D1}" type="presParOf" srcId="{940E3098-7C97-46DD-99FE-24D1DD0E6217}" destId="{5D77CE33-12E5-4442-9EEE-DD03BD96EA6F}" srcOrd="1" destOrd="0" presId="urn:microsoft.com/office/officeart/2005/8/layout/orgChart1"/>
    <dgm:cxn modelId="{AB78F5BE-0456-4675-A4FB-828291FD1811}" type="presParOf" srcId="{EF37BFE1-366D-473E-BF21-02E5CC8E1E74}" destId="{4F7CF84C-83EB-4778-87EB-9C1A139AAB1F}" srcOrd="1" destOrd="0" presId="urn:microsoft.com/office/officeart/2005/8/layout/orgChart1"/>
    <dgm:cxn modelId="{81D1E774-DB3F-4EAB-941B-373A5A09A559}" type="presParOf" srcId="{4F7CF84C-83EB-4778-87EB-9C1A139AAB1F}" destId="{66E96EBA-7CD0-40E1-949E-A53156F272D0}" srcOrd="0" destOrd="0" presId="urn:microsoft.com/office/officeart/2005/8/layout/orgChart1"/>
    <dgm:cxn modelId="{ADBACA19-A387-46FE-9B45-837E00A84675}" type="presParOf" srcId="{4F7CF84C-83EB-4778-87EB-9C1A139AAB1F}" destId="{C593A977-56AC-4733-A4B8-2E6FC9B4F199}" srcOrd="1" destOrd="0" presId="urn:microsoft.com/office/officeart/2005/8/layout/orgChart1"/>
    <dgm:cxn modelId="{441B2734-C4C6-487C-B2A9-942E06CBD067}" type="presParOf" srcId="{C593A977-56AC-4733-A4B8-2E6FC9B4F199}" destId="{F1FFA2C6-B0C9-4997-BF51-C38B7C1EE0BE}" srcOrd="0" destOrd="0" presId="urn:microsoft.com/office/officeart/2005/8/layout/orgChart1"/>
    <dgm:cxn modelId="{78BE1868-64B1-4E47-8D66-E11CA7043637}" type="presParOf" srcId="{F1FFA2C6-B0C9-4997-BF51-C38B7C1EE0BE}" destId="{8EC81C1B-AB9F-43E7-AD05-9C6C45BC8C35}" srcOrd="0" destOrd="0" presId="urn:microsoft.com/office/officeart/2005/8/layout/orgChart1"/>
    <dgm:cxn modelId="{5AA734DC-29A1-44BB-ADFF-682175F3DBFB}" type="presParOf" srcId="{F1FFA2C6-B0C9-4997-BF51-C38B7C1EE0BE}" destId="{41F800FF-77D2-4576-92C7-7321758393AC}" srcOrd="1" destOrd="0" presId="urn:microsoft.com/office/officeart/2005/8/layout/orgChart1"/>
    <dgm:cxn modelId="{2AE567D7-344B-4232-900A-181244ADCC5F}" type="presParOf" srcId="{C593A977-56AC-4733-A4B8-2E6FC9B4F199}" destId="{15A03A42-B91B-42E3-B9DC-083CF9445704}" srcOrd="1" destOrd="0" presId="urn:microsoft.com/office/officeart/2005/8/layout/orgChart1"/>
    <dgm:cxn modelId="{67183749-4E5D-4A42-8F12-CCBDED569372}" type="presParOf" srcId="{C593A977-56AC-4733-A4B8-2E6FC9B4F199}" destId="{1D34A949-0912-4270-95D4-9FAE2A4569ED}" srcOrd="2" destOrd="0" presId="urn:microsoft.com/office/officeart/2005/8/layout/orgChart1"/>
    <dgm:cxn modelId="{EB484C74-4DD1-4134-B44A-D5D2038C40F5}" type="presParOf" srcId="{4F7CF84C-83EB-4778-87EB-9C1A139AAB1F}" destId="{76F719A5-61AC-4015-B441-EA2F74D9EF78}" srcOrd="2" destOrd="0" presId="urn:microsoft.com/office/officeart/2005/8/layout/orgChart1"/>
    <dgm:cxn modelId="{B527833C-B718-40F1-ADEB-D13BECFB6178}" type="presParOf" srcId="{4F7CF84C-83EB-4778-87EB-9C1A139AAB1F}" destId="{1D62884D-4F47-40A1-B6B8-B26C42C22403}" srcOrd="3" destOrd="0" presId="urn:microsoft.com/office/officeart/2005/8/layout/orgChart1"/>
    <dgm:cxn modelId="{A59233D0-D56A-476B-A15B-9BE146C8A40F}" type="presParOf" srcId="{1D62884D-4F47-40A1-B6B8-B26C42C22403}" destId="{E7CF17BA-077E-4F1A-AC0D-3F1CCEFB06F3}" srcOrd="0" destOrd="0" presId="urn:microsoft.com/office/officeart/2005/8/layout/orgChart1"/>
    <dgm:cxn modelId="{0523878D-FFDD-43A9-B893-F3BC3DFAD9ED}" type="presParOf" srcId="{E7CF17BA-077E-4F1A-AC0D-3F1CCEFB06F3}" destId="{9AB5E265-8C78-4226-B337-DDFFE189F8C7}" srcOrd="0" destOrd="0" presId="urn:microsoft.com/office/officeart/2005/8/layout/orgChart1"/>
    <dgm:cxn modelId="{882945F0-705A-4BE0-9CD5-F43817A36224}" type="presParOf" srcId="{E7CF17BA-077E-4F1A-AC0D-3F1CCEFB06F3}" destId="{691AD872-2802-4D91-AB16-FF9BB60CCF94}" srcOrd="1" destOrd="0" presId="urn:microsoft.com/office/officeart/2005/8/layout/orgChart1"/>
    <dgm:cxn modelId="{B6E93418-911B-41CA-87D2-DCDCED3106D5}" type="presParOf" srcId="{1D62884D-4F47-40A1-B6B8-B26C42C22403}" destId="{14D886E2-1281-4F21-8D57-204358454071}" srcOrd="1" destOrd="0" presId="urn:microsoft.com/office/officeart/2005/8/layout/orgChart1"/>
    <dgm:cxn modelId="{6B735165-0A9D-4824-A474-23B3ED0B4A40}" type="presParOf" srcId="{1D62884D-4F47-40A1-B6B8-B26C42C22403}" destId="{55F06785-319E-4A25-AE6E-8BCA897F9D8E}" srcOrd="2" destOrd="0" presId="urn:microsoft.com/office/officeart/2005/8/layout/orgChart1"/>
    <dgm:cxn modelId="{ED95E5D9-23E1-4A11-8445-3FB403FCE2C6}" type="presParOf" srcId="{4F7CF84C-83EB-4778-87EB-9C1A139AAB1F}" destId="{91473300-D003-4BD8-ABF2-0B76DB1B7F2D}" srcOrd="4" destOrd="0" presId="urn:microsoft.com/office/officeart/2005/8/layout/orgChart1"/>
    <dgm:cxn modelId="{6698C982-BEE9-42B7-9D0E-CD46B29A2B54}" type="presParOf" srcId="{4F7CF84C-83EB-4778-87EB-9C1A139AAB1F}" destId="{2B77825F-B5D4-4FE6-A9CE-33984D809A3F}" srcOrd="5" destOrd="0" presId="urn:microsoft.com/office/officeart/2005/8/layout/orgChart1"/>
    <dgm:cxn modelId="{1DB13152-97FC-4EA5-BAE4-9EB03D16C48D}" type="presParOf" srcId="{2B77825F-B5D4-4FE6-A9CE-33984D809A3F}" destId="{0383F942-9506-49CA-A24F-8E66AECE211C}" srcOrd="0" destOrd="0" presId="urn:microsoft.com/office/officeart/2005/8/layout/orgChart1"/>
    <dgm:cxn modelId="{82DBF2B3-00D3-466B-8ED5-C6114EBC0A4E}" type="presParOf" srcId="{0383F942-9506-49CA-A24F-8E66AECE211C}" destId="{60A11210-D031-4318-9236-D84C150C8AD4}" srcOrd="0" destOrd="0" presId="urn:microsoft.com/office/officeart/2005/8/layout/orgChart1"/>
    <dgm:cxn modelId="{5A03252D-5FDF-490E-9857-F22F05974ACF}" type="presParOf" srcId="{0383F942-9506-49CA-A24F-8E66AECE211C}" destId="{2DF34D42-383A-491B-A791-B14DDAC5A474}" srcOrd="1" destOrd="0" presId="urn:microsoft.com/office/officeart/2005/8/layout/orgChart1"/>
    <dgm:cxn modelId="{D078AEFD-2BE2-4193-B7B4-79314898A594}" type="presParOf" srcId="{2B77825F-B5D4-4FE6-A9CE-33984D809A3F}" destId="{B869EE1A-A454-4585-953A-C4E7E5CA5C01}" srcOrd="1" destOrd="0" presId="urn:microsoft.com/office/officeart/2005/8/layout/orgChart1"/>
    <dgm:cxn modelId="{43D6DFCD-D8CE-4FF2-A2C6-452707B5C645}" type="presParOf" srcId="{2B77825F-B5D4-4FE6-A9CE-33984D809A3F}" destId="{D46E7105-B6E1-40A7-9319-E73B91AEDEB6}" srcOrd="2" destOrd="0" presId="urn:microsoft.com/office/officeart/2005/8/layout/orgChart1"/>
    <dgm:cxn modelId="{3858C852-B358-437F-95AE-29C443F92CBD}" type="presParOf" srcId="{EF37BFE1-366D-473E-BF21-02E5CC8E1E74}" destId="{F66B948F-E4A6-403D-A3A3-A30F7D33AD51}" srcOrd="2" destOrd="0" presId="urn:microsoft.com/office/officeart/2005/8/layout/orgChart1"/>
    <dgm:cxn modelId="{1C570023-F57C-40E5-B9D2-1F053ED60C87}" type="presParOf" srcId="{9791E4CE-5A9A-48DA-8C6B-CC13C0BA7355}" destId="{BC30FE72-EE31-41A8-AB2C-37E1B6340A05}" srcOrd="8" destOrd="0" presId="urn:microsoft.com/office/officeart/2005/8/layout/orgChart1"/>
    <dgm:cxn modelId="{A2098EEA-A98E-43DF-8EB8-9E1CFFA3D43C}" type="presParOf" srcId="{9791E4CE-5A9A-48DA-8C6B-CC13C0BA7355}" destId="{B2EB3B5D-1C99-407E-B8ED-B717EAC58AB5}" srcOrd="9" destOrd="0" presId="urn:microsoft.com/office/officeart/2005/8/layout/orgChart1"/>
    <dgm:cxn modelId="{87B7FAA8-B4F3-4B4D-9A6A-7A92B190DB19}" type="presParOf" srcId="{B2EB3B5D-1C99-407E-B8ED-B717EAC58AB5}" destId="{0180DA2F-BFE0-4A9C-A7BA-2B335130D248}" srcOrd="0" destOrd="0" presId="urn:microsoft.com/office/officeart/2005/8/layout/orgChart1"/>
    <dgm:cxn modelId="{59A84D2F-D88C-465C-BDCA-D6375ACE3230}" type="presParOf" srcId="{0180DA2F-BFE0-4A9C-A7BA-2B335130D248}" destId="{13D6311B-9E9E-49C1-972E-BD940D25293F}" srcOrd="0" destOrd="0" presId="urn:microsoft.com/office/officeart/2005/8/layout/orgChart1"/>
    <dgm:cxn modelId="{B77F4D66-C07E-40E2-8BE1-C247ED048310}" type="presParOf" srcId="{0180DA2F-BFE0-4A9C-A7BA-2B335130D248}" destId="{78476EB6-0174-4E88-A64B-63CBFD03FFC1}" srcOrd="1" destOrd="0" presId="urn:microsoft.com/office/officeart/2005/8/layout/orgChart1"/>
    <dgm:cxn modelId="{15479005-7EC1-4B4E-BB8A-A373599CEB3A}" type="presParOf" srcId="{B2EB3B5D-1C99-407E-B8ED-B717EAC58AB5}" destId="{68C13B62-4AD7-41BB-909D-FD5AF160F6CB}" srcOrd="1" destOrd="0" presId="urn:microsoft.com/office/officeart/2005/8/layout/orgChart1"/>
    <dgm:cxn modelId="{D7D727D2-FA79-460E-9954-C738705D492B}" type="presParOf" srcId="{68C13B62-4AD7-41BB-909D-FD5AF160F6CB}" destId="{873A759C-020B-46B3-A055-D259649895D0}" srcOrd="0" destOrd="0" presId="urn:microsoft.com/office/officeart/2005/8/layout/orgChart1"/>
    <dgm:cxn modelId="{B3D6D8ED-8E2E-4120-AB2B-1287FF371966}" type="presParOf" srcId="{68C13B62-4AD7-41BB-909D-FD5AF160F6CB}" destId="{1D5768C1-B715-4C1D-A718-55738C369FE8}" srcOrd="1" destOrd="0" presId="urn:microsoft.com/office/officeart/2005/8/layout/orgChart1"/>
    <dgm:cxn modelId="{74C0D7BB-0B0A-41CC-863B-C575368E9A00}" type="presParOf" srcId="{1D5768C1-B715-4C1D-A718-55738C369FE8}" destId="{F8AB5E9E-68B1-4C8D-9F45-89931018F3CF}" srcOrd="0" destOrd="0" presId="urn:microsoft.com/office/officeart/2005/8/layout/orgChart1"/>
    <dgm:cxn modelId="{29A7B0D9-F726-42DC-9129-056E4558F4B8}" type="presParOf" srcId="{F8AB5E9E-68B1-4C8D-9F45-89931018F3CF}" destId="{920C30C3-ED78-4121-BFF4-ECF6D29AF95A}" srcOrd="0" destOrd="0" presId="urn:microsoft.com/office/officeart/2005/8/layout/orgChart1"/>
    <dgm:cxn modelId="{B5D03DF4-EE0C-4564-B8E1-451D1608BA38}" type="presParOf" srcId="{F8AB5E9E-68B1-4C8D-9F45-89931018F3CF}" destId="{322C7E18-A753-4C60-A7C2-4B99AB66F325}" srcOrd="1" destOrd="0" presId="urn:microsoft.com/office/officeart/2005/8/layout/orgChart1"/>
    <dgm:cxn modelId="{122EA0F1-6EBC-4C8C-AD53-CD84752FB93D}" type="presParOf" srcId="{1D5768C1-B715-4C1D-A718-55738C369FE8}" destId="{80236331-5E85-40A7-A070-A7D48714E3BE}" srcOrd="1" destOrd="0" presId="urn:microsoft.com/office/officeart/2005/8/layout/orgChart1"/>
    <dgm:cxn modelId="{E05DF605-9691-4C84-834F-62CA724028FF}" type="presParOf" srcId="{1D5768C1-B715-4C1D-A718-55738C369FE8}" destId="{54F48FDC-110A-4FAE-9871-C4BFA8B0E4D9}" srcOrd="2" destOrd="0" presId="urn:microsoft.com/office/officeart/2005/8/layout/orgChart1"/>
    <dgm:cxn modelId="{94BFB716-6449-4016-9540-1B3F1A86F2D6}" type="presParOf" srcId="{68C13B62-4AD7-41BB-909D-FD5AF160F6CB}" destId="{3F2A7C1E-131F-492F-83F4-E06EDEECA2C9}" srcOrd="2" destOrd="0" presId="urn:microsoft.com/office/officeart/2005/8/layout/orgChart1"/>
    <dgm:cxn modelId="{41FB6C92-6CCA-4F14-8CDF-FA8E15CCC9B4}" type="presParOf" srcId="{68C13B62-4AD7-41BB-909D-FD5AF160F6CB}" destId="{BBA2A58C-1035-465C-A9BC-01D7B0BEBAAE}" srcOrd="3" destOrd="0" presId="urn:microsoft.com/office/officeart/2005/8/layout/orgChart1"/>
    <dgm:cxn modelId="{BC995737-923D-445D-8543-87B945404F44}" type="presParOf" srcId="{BBA2A58C-1035-465C-A9BC-01D7B0BEBAAE}" destId="{28E4CC9C-EDAA-4F43-BCC0-C138C578BA00}" srcOrd="0" destOrd="0" presId="urn:microsoft.com/office/officeart/2005/8/layout/orgChart1"/>
    <dgm:cxn modelId="{AE8D0043-2675-42BC-AA66-3FE0F69E146F}" type="presParOf" srcId="{28E4CC9C-EDAA-4F43-BCC0-C138C578BA00}" destId="{3B919550-B8F4-49EA-8380-DFDE301DC8E1}" srcOrd="0" destOrd="0" presId="urn:microsoft.com/office/officeart/2005/8/layout/orgChart1"/>
    <dgm:cxn modelId="{9BFD8C65-55AC-4E80-BB20-FF59CBF430BD}" type="presParOf" srcId="{28E4CC9C-EDAA-4F43-BCC0-C138C578BA00}" destId="{68762CA5-7F13-4B4A-9D0C-C1A8A56D0874}" srcOrd="1" destOrd="0" presId="urn:microsoft.com/office/officeart/2005/8/layout/orgChart1"/>
    <dgm:cxn modelId="{AE03F342-AEE6-4789-8961-26B9329879D7}" type="presParOf" srcId="{BBA2A58C-1035-465C-A9BC-01D7B0BEBAAE}" destId="{6A36DF06-1E4F-4089-A9C4-97D7B4C6343B}" srcOrd="1" destOrd="0" presId="urn:microsoft.com/office/officeart/2005/8/layout/orgChart1"/>
    <dgm:cxn modelId="{7803638E-1EC5-436C-A0D3-C7F8110A7612}" type="presParOf" srcId="{BBA2A58C-1035-465C-A9BC-01D7B0BEBAAE}" destId="{414B3600-2266-47B5-977E-EBF696AB9B5B}" srcOrd="2" destOrd="0" presId="urn:microsoft.com/office/officeart/2005/8/layout/orgChart1"/>
    <dgm:cxn modelId="{20F19779-BD2B-4425-B88E-C7457E785017}" type="presParOf" srcId="{B2EB3B5D-1C99-407E-B8ED-B717EAC58AB5}" destId="{6E79D2E4-288F-4512-81BD-5635B134368E}" srcOrd="2" destOrd="0" presId="urn:microsoft.com/office/officeart/2005/8/layout/orgChart1"/>
    <dgm:cxn modelId="{9BF28E17-E022-47D3-B47E-5D0A53C9447D}" type="presParOf" srcId="{C0EBD5BF-FFE9-41C5-A12B-2E124A065492}" destId="{AB272E39-6F1C-429B-BB3B-66F1CC796605}"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D7BE9C-A1BE-4430-B9C2-DE5D68B078B2}"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IN"/>
        </a:p>
      </dgm:t>
    </dgm:pt>
    <dgm:pt modelId="{093C42A6-2376-49F8-AC79-1693B0F6FC99}">
      <dgm:prSet phldrT="[Text]"/>
      <dgm:spPr/>
      <dgm:t>
        <a:bodyPr/>
        <a:lstStyle/>
        <a:p>
          <a:r>
            <a:rPr lang="en-US"/>
            <a:t>FACULTY ADVISOR</a:t>
          </a:r>
        </a:p>
        <a:p>
          <a:r>
            <a:rPr lang="en-US"/>
            <a:t>Dr. Abhishek Rawat</a:t>
          </a:r>
          <a:endParaRPr lang="en-IN"/>
        </a:p>
      </dgm:t>
    </dgm:pt>
    <dgm:pt modelId="{4F44AE1B-C932-4FDC-8362-0C963B02A9D4}" type="parTrans" cxnId="{E57473BF-B882-476A-8B4A-D821E1729BE2}">
      <dgm:prSet/>
      <dgm:spPr/>
      <dgm:t>
        <a:bodyPr/>
        <a:lstStyle/>
        <a:p>
          <a:endParaRPr lang="en-IN"/>
        </a:p>
      </dgm:t>
    </dgm:pt>
    <dgm:pt modelId="{2899E70D-B135-497C-A198-7B8CFB404E0E}" type="sibTrans" cxnId="{E57473BF-B882-476A-8B4A-D821E1729BE2}">
      <dgm:prSet/>
      <dgm:spPr/>
      <dgm:t>
        <a:bodyPr/>
        <a:lstStyle/>
        <a:p>
          <a:endParaRPr lang="en-IN"/>
        </a:p>
      </dgm:t>
    </dgm:pt>
    <dgm:pt modelId="{ACE572A7-BEBB-4DCB-8D4D-5FAB2A1185D1}">
      <dgm:prSet phldrT="[Text]"/>
      <dgm:spPr/>
      <dgm:t>
        <a:bodyPr/>
        <a:lstStyle/>
        <a:p>
          <a:r>
            <a:rPr lang="en-US"/>
            <a:t>MENTOR</a:t>
          </a:r>
        </a:p>
        <a:p>
          <a:r>
            <a:rPr lang="en-IN"/>
            <a:t>Dr. Jagat Joyti Rath</a:t>
          </a:r>
        </a:p>
      </dgm:t>
    </dgm:pt>
    <dgm:pt modelId="{CEA4C305-8411-4E82-951E-29187F8620CD}" type="parTrans" cxnId="{D68D72D4-1205-4B6E-86EC-4604C040FC6F}">
      <dgm:prSet/>
      <dgm:spPr/>
      <dgm:t>
        <a:bodyPr/>
        <a:lstStyle/>
        <a:p>
          <a:endParaRPr lang="en-IN"/>
        </a:p>
      </dgm:t>
    </dgm:pt>
    <dgm:pt modelId="{AEFAE404-CCCE-4F02-B5C1-34F2D25B7538}" type="sibTrans" cxnId="{D68D72D4-1205-4B6E-86EC-4604C040FC6F}">
      <dgm:prSet/>
      <dgm:spPr/>
      <dgm:t>
        <a:bodyPr/>
        <a:lstStyle/>
        <a:p>
          <a:endParaRPr lang="en-IN"/>
        </a:p>
      </dgm:t>
    </dgm:pt>
    <dgm:pt modelId="{9B8CB950-1D50-4278-90AC-DE3A4B379F95}">
      <dgm:prSet phldrT="[Text]"/>
      <dgm:spPr/>
      <dgm:t>
        <a:bodyPr/>
        <a:lstStyle/>
        <a:p>
          <a:r>
            <a:rPr lang="en-US" dirty="0"/>
            <a:t>MENTOR</a:t>
          </a:r>
        </a:p>
        <a:p>
          <a:r>
            <a:rPr lang="en-IN" dirty="0"/>
            <a:t>Dhaval Joshi</a:t>
          </a:r>
        </a:p>
      </dgm:t>
    </dgm:pt>
    <dgm:pt modelId="{61EFA7F1-B886-4271-B797-A1EAEA003699}" type="parTrans" cxnId="{276CA35C-05CA-4B92-B467-666FFA449F85}">
      <dgm:prSet/>
      <dgm:spPr/>
      <dgm:t>
        <a:bodyPr/>
        <a:lstStyle/>
        <a:p>
          <a:endParaRPr lang="en-IN"/>
        </a:p>
      </dgm:t>
    </dgm:pt>
    <dgm:pt modelId="{742637BD-57D2-459C-A971-C9E5C5C3012D}" type="sibTrans" cxnId="{276CA35C-05CA-4B92-B467-666FFA449F85}">
      <dgm:prSet/>
      <dgm:spPr/>
      <dgm:t>
        <a:bodyPr/>
        <a:lstStyle/>
        <a:p>
          <a:endParaRPr lang="en-IN"/>
        </a:p>
      </dgm:t>
    </dgm:pt>
    <dgm:pt modelId="{DD533C35-6309-4DC1-95C5-C1E9EBDE1031}" type="pres">
      <dgm:prSet presAssocID="{F5D7BE9C-A1BE-4430-B9C2-DE5D68B078B2}" presName="hierChild1" presStyleCnt="0">
        <dgm:presLayoutVars>
          <dgm:orgChart val="1"/>
          <dgm:chPref val="1"/>
          <dgm:dir/>
          <dgm:animOne val="branch"/>
          <dgm:animLvl val="lvl"/>
          <dgm:resizeHandles/>
        </dgm:presLayoutVars>
      </dgm:prSet>
      <dgm:spPr/>
    </dgm:pt>
    <dgm:pt modelId="{62280E4D-FC1A-47F1-AD36-A723BF771AD8}" type="pres">
      <dgm:prSet presAssocID="{093C42A6-2376-49F8-AC79-1693B0F6FC99}" presName="hierRoot1" presStyleCnt="0">
        <dgm:presLayoutVars>
          <dgm:hierBranch val="init"/>
        </dgm:presLayoutVars>
      </dgm:prSet>
      <dgm:spPr/>
    </dgm:pt>
    <dgm:pt modelId="{A404E14B-7587-4597-940F-A37B5A1ABA8C}" type="pres">
      <dgm:prSet presAssocID="{093C42A6-2376-49F8-AC79-1693B0F6FC99}" presName="rootComposite1" presStyleCnt="0"/>
      <dgm:spPr/>
    </dgm:pt>
    <dgm:pt modelId="{CBFD022A-07A8-475A-94DB-1BBC6BAE415F}" type="pres">
      <dgm:prSet presAssocID="{093C42A6-2376-49F8-AC79-1693B0F6FC99}" presName="rootText1" presStyleLbl="node0" presStyleIdx="0" presStyleCnt="1" custScaleX="112026" custScaleY="144554" custLinFactNeighborX="-1122" custLinFactNeighborY="5801">
        <dgm:presLayoutVars>
          <dgm:chPref val="3"/>
        </dgm:presLayoutVars>
      </dgm:prSet>
      <dgm:spPr/>
    </dgm:pt>
    <dgm:pt modelId="{3226A8F1-29F3-4E43-8904-94E4CE9F08BA}" type="pres">
      <dgm:prSet presAssocID="{093C42A6-2376-49F8-AC79-1693B0F6FC99}" presName="rootConnector1" presStyleLbl="node1" presStyleIdx="0" presStyleCnt="0"/>
      <dgm:spPr/>
    </dgm:pt>
    <dgm:pt modelId="{37CD8729-F3F0-4549-8334-D65D5F66EF8E}" type="pres">
      <dgm:prSet presAssocID="{093C42A6-2376-49F8-AC79-1693B0F6FC99}" presName="hierChild2" presStyleCnt="0"/>
      <dgm:spPr/>
    </dgm:pt>
    <dgm:pt modelId="{04B388FB-D776-4AF4-B660-22AA039D1815}" type="pres">
      <dgm:prSet presAssocID="{CEA4C305-8411-4E82-951E-29187F8620CD}" presName="Name37" presStyleLbl="parChTrans1D2" presStyleIdx="0" presStyleCnt="1"/>
      <dgm:spPr/>
    </dgm:pt>
    <dgm:pt modelId="{EC86B878-8EC9-4D20-818F-EF3B1A71E5D7}" type="pres">
      <dgm:prSet presAssocID="{ACE572A7-BEBB-4DCB-8D4D-5FAB2A1185D1}" presName="hierRoot2" presStyleCnt="0">
        <dgm:presLayoutVars>
          <dgm:hierBranch val="init"/>
        </dgm:presLayoutVars>
      </dgm:prSet>
      <dgm:spPr/>
    </dgm:pt>
    <dgm:pt modelId="{8CD0173E-0FC8-444A-94F4-ED152DD53509}" type="pres">
      <dgm:prSet presAssocID="{ACE572A7-BEBB-4DCB-8D4D-5FAB2A1185D1}" presName="rootComposite" presStyleCnt="0"/>
      <dgm:spPr/>
    </dgm:pt>
    <dgm:pt modelId="{415F40C6-01A2-4249-857B-12DB5475F66F}" type="pres">
      <dgm:prSet presAssocID="{ACE572A7-BEBB-4DCB-8D4D-5FAB2A1185D1}" presName="rootText" presStyleLbl="node2" presStyleIdx="0" presStyleCnt="1" custScaleX="114793" custScaleY="119568" custLinFactNeighborX="-1122" custLinFactNeighborY="-3016">
        <dgm:presLayoutVars>
          <dgm:chPref val="3"/>
        </dgm:presLayoutVars>
      </dgm:prSet>
      <dgm:spPr/>
    </dgm:pt>
    <dgm:pt modelId="{2768D000-C7A5-4A2B-AE08-C8AAB3A94A7E}" type="pres">
      <dgm:prSet presAssocID="{ACE572A7-BEBB-4DCB-8D4D-5FAB2A1185D1}" presName="rootConnector" presStyleLbl="node2" presStyleIdx="0" presStyleCnt="1"/>
      <dgm:spPr/>
    </dgm:pt>
    <dgm:pt modelId="{901CC1CD-8B6B-450C-8C56-8F6A6D798678}" type="pres">
      <dgm:prSet presAssocID="{ACE572A7-BEBB-4DCB-8D4D-5FAB2A1185D1}" presName="hierChild4" presStyleCnt="0"/>
      <dgm:spPr/>
    </dgm:pt>
    <dgm:pt modelId="{1A6A882E-F19F-459E-9ED2-50707543E9B6}" type="pres">
      <dgm:prSet presAssocID="{61EFA7F1-B886-4271-B797-A1EAEA003699}" presName="Name37" presStyleLbl="parChTrans1D3" presStyleIdx="0" presStyleCnt="1"/>
      <dgm:spPr/>
    </dgm:pt>
    <dgm:pt modelId="{DB8E8106-A3B6-46E4-9053-19B3F40A0024}" type="pres">
      <dgm:prSet presAssocID="{9B8CB950-1D50-4278-90AC-DE3A4B379F95}" presName="hierRoot2" presStyleCnt="0">
        <dgm:presLayoutVars>
          <dgm:hierBranch val="init"/>
        </dgm:presLayoutVars>
      </dgm:prSet>
      <dgm:spPr/>
    </dgm:pt>
    <dgm:pt modelId="{FBFFF20B-9289-4B8F-B0EE-70BF06AE8EB4}" type="pres">
      <dgm:prSet presAssocID="{9B8CB950-1D50-4278-90AC-DE3A4B379F95}" presName="rootComposite" presStyleCnt="0"/>
      <dgm:spPr/>
    </dgm:pt>
    <dgm:pt modelId="{28BBF789-900A-412E-951D-236AF6CFF1A8}" type="pres">
      <dgm:prSet presAssocID="{9B8CB950-1D50-4278-90AC-DE3A4B379F95}" presName="rootText" presStyleLbl="node3" presStyleIdx="0" presStyleCnt="1" custScaleX="106357" custScaleY="130864" custLinFactNeighborX="-932" custLinFactNeighborY="-5638">
        <dgm:presLayoutVars>
          <dgm:chPref val="3"/>
        </dgm:presLayoutVars>
      </dgm:prSet>
      <dgm:spPr/>
    </dgm:pt>
    <dgm:pt modelId="{3D69BA76-0017-4663-80FA-D44B98D4A477}" type="pres">
      <dgm:prSet presAssocID="{9B8CB950-1D50-4278-90AC-DE3A4B379F95}" presName="rootConnector" presStyleLbl="node3" presStyleIdx="0" presStyleCnt="1"/>
      <dgm:spPr/>
    </dgm:pt>
    <dgm:pt modelId="{A586AD4C-04DB-4179-93D0-D14989D772AB}" type="pres">
      <dgm:prSet presAssocID="{9B8CB950-1D50-4278-90AC-DE3A4B379F95}" presName="hierChild4" presStyleCnt="0"/>
      <dgm:spPr/>
    </dgm:pt>
    <dgm:pt modelId="{25ADA5CA-22C3-49B1-8581-87EA0FC4DF67}" type="pres">
      <dgm:prSet presAssocID="{9B8CB950-1D50-4278-90AC-DE3A4B379F95}" presName="hierChild5" presStyleCnt="0"/>
      <dgm:spPr/>
    </dgm:pt>
    <dgm:pt modelId="{8C70F102-17DC-4564-BAA3-5E40688D2725}" type="pres">
      <dgm:prSet presAssocID="{ACE572A7-BEBB-4DCB-8D4D-5FAB2A1185D1}" presName="hierChild5" presStyleCnt="0"/>
      <dgm:spPr/>
    </dgm:pt>
    <dgm:pt modelId="{DD1D085E-B318-4A03-8E20-E0C995481377}" type="pres">
      <dgm:prSet presAssocID="{093C42A6-2376-49F8-AC79-1693B0F6FC99}" presName="hierChild3" presStyleCnt="0"/>
      <dgm:spPr/>
    </dgm:pt>
  </dgm:ptLst>
  <dgm:cxnLst>
    <dgm:cxn modelId="{C504EF0A-D08D-4338-8EFC-642ADF27417D}" type="presOf" srcId="{61EFA7F1-B886-4271-B797-A1EAEA003699}" destId="{1A6A882E-F19F-459E-9ED2-50707543E9B6}" srcOrd="0" destOrd="0" presId="urn:microsoft.com/office/officeart/2005/8/layout/orgChart1"/>
    <dgm:cxn modelId="{D69DD31F-A20A-4A22-88EA-81D4CF36175B}" type="presOf" srcId="{ACE572A7-BEBB-4DCB-8D4D-5FAB2A1185D1}" destId="{2768D000-C7A5-4A2B-AE08-C8AAB3A94A7E}" srcOrd="1" destOrd="0" presId="urn:microsoft.com/office/officeart/2005/8/layout/orgChart1"/>
    <dgm:cxn modelId="{E2AF7E39-B7B4-497F-AEDC-B9EB7E9AE431}" type="presOf" srcId="{093C42A6-2376-49F8-AC79-1693B0F6FC99}" destId="{3226A8F1-29F3-4E43-8904-94E4CE9F08BA}" srcOrd="1" destOrd="0" presId="urn:microsoft.com/office/officeart/2005/8/layout/orgChart1"/>
    <dgm:cxn modelId="{276CA35C-05CA-4B92-B467-666FFA449F85}" srcId="{ACE572A7-BEBB-4DCB-8D4D-5FAB2A1185D1}" destId="{9B8CB950-1D50-4278-90AC-DE3A4B379F95}" srcOrd="0" destOrd="0" parTransId="{61EFA7F1-B886-4271-B797-A1EAEA003699}" sibTransId="{742637BD-57D2-459C-A971-C9E5C5C3012D}"/>
    <dgm:cxn modelId="{6693C14D-7D01-4D3F-A67F-644C098D2CAE}" type="presOf" srcId="{ACE572A7-BEBB-4DCB-8D4D-5FAB2A1185D1}" destId="{415F40C6-01A2-4249-857B-12DB5475F66F}" srcOrd="0" destOrd="0" presId="urn:microsoft.com/office/officeart/2005/8/layout/orgChart1"/>
    <dgm:cxn modelId="{F2B40572-F0D2-45F1-A836-627C60DC5EFE}" type="presOf" srcId="{9B8CB950-1D50-4278-90AC-DE3A4B379F95}" destId="{28BBF789-900A-412E-951D-236AF6CFF1A8}" srcOrd="0" destOrd="0" presId="urn:microsoft.com/office/officeart/2005/8/layout/orgChart1"/>
    <dgm:cxn modelId="{E57473BF-B882-476A-8B4A-D821E1729BE2}" srcId="{F5D7BE9C-A1BE-4430-B9C2-DE5D68B078B2}" destId="{093C42A6-2376-49F8-AC79-1693B0F6FC99}" srcOrd="0" destOrd="0" parTransId="{4F44AE1B-C932-4FDC-8362-0C963B02A9D4}" sibTransId="{2899E70D-B135-497C-A198-7B8CFB404E0E}"/>
    <dgm:cxn modelId="{CE0F07CB-17ED-4DF3-BE76-438D3108A89A}" type="presOf" srcId="{CEA4C305-8411-4E82-951E-29187F8620CD}" destId="{04B388FB-D776-4AF4-B660-22AA039D1815}" srcOrd="0" destOrd="0" presId="urn:microsoft.com/office/officeart/2005/8/layout/orgChart1"/>
    <dgm:cxn modelId="{D68D72D4-1205-4B6E-86EC-4604C040FC6F}" srcId="{093C42A6-2376-49F8-AC79-1693B0F6FC99}" destId="{ACE572A7-BEBB-4DCB-8D4D-5FAB2A1185D1}" srcOrd="0" destOrd="0" parTransId="{CEA4C305-8411-4E82-951E-29187F8620CD}" sibTransId="{AEFAE404-CCCE-4F02-B5C1-34F2D25B7538}"/>
    <dgm:cxn modelId="{F204EBD8-D312-4EA4-9120-4D0D230BC97F}" type="presOf" srcId="{093C42A6-2376-49F8-AC79-1693B0F6FC99}" destId="{CBFD022A-07A8-475A-94DB-1BBC6BAE415F}" srcOrd="0" destOrd="0" presId="urn:microsoft.com/office/officeart/2005/8/layout/orgChart1"/>
    <dgm:cxn modelId="{92A0D7F9-DCA9-43EE-9712-B9BD70EF50B7}" type="presOf" srcId="{F5D7BE9C-A1BE-4430-B9C2-DE5D68B078B2}" destId="{DD533C35-6309-4DC1-95C5-C1E9EBDE1031}" srcOrd="0" destOrd="0" presId="urn:microsoft.com/office/officeart/2005/8/layout/orgChart1"/>
    <dgm:cxn modelId="{CF4441FF-011D-47F5-B93E-F8BCA7632DD5}" type="presOf" srcId="{9B8CB950-1D50-4278-90AC-DE3A4B379F95}" destId="{3D69BA76-0017-4663-80FA-D44B98D4A477}" srcOrd="1" destOrd="0" presId="urn:microsoft.com/office/officeart/2005/8/layout/orgChart1"/>
    <dgm:cxn modelId="{BA4519AE-19A6-4FF9-AF86-0D22AA028E50}" type="presParOf" srcId="{DD533C35-6309-4DC1-95C5-C1E9EBDE1031}" destId="{62280E4D-FC1A-47F1-AD36-A723BF771AD8}" srcOrd="0" destOrd="0" presId="urn:microsoft.com/office/officeart/2005/8/layout/orgChart1"/>
    <dgm:cxn modelId="{75D03576-2E7F-4414-ACEE-FF0734C59B22}" type="presParOf" srcId="{62280E4D-FC1A-47F1-AD36-A723BF771AD8}" destId="{A404E14B-7587-4597-940F-A37B5A1ABA8C}" srcOrd="0" destOrd="0" presId="urn:microsoft.com/office/officeart/2005/8/layout/orgChart1"/>
    <dgm:cxn modelId="{AA4FB8C4-02C9-4CF5-AD3F-77111358F2D7}" type="presParOf" srcId="{A404E14B-7587-4597-940F-A37B5A1ABA8C}" destId="{CBFD022A-07A8-475A-94DB-1BBC6BAE415F}" srcOrd="0" destOrd="0" presId="urn:microsoft.com/office/officeart/2005/8/layout/orgChart1"/>
    <dgm:cxn modelId="{AD53263E-7D50-40DF-A88B-4906CF1CDA56}" type="presParOf" srcId="{A404E14B-7587-4597-940F-A37B5A1ABA8C}" destId="{3226A8F1-29F3-4E43-8904-94E4CE9F08BA}" srcOrd="1" destOrd="0" presId="urn:microsoft.com/office/officeart/2005/8/layout/orgChart1"/>
    <dgm:cxn modelId="{2A68BDDC-00A7-4686-AAE9-8BD3862A2802}" type="presParOf" srcId="{62280E4D-FC1A-47F1-AD36-A723BF771AD8}" destId="{37CD8729-F3F0-4549-8334-D65D5F66EF8E}" srcOrd="1" destOrd="0" presId="urn:microsoft.com/office/officeart/2005/8/layout/orgChart1"/>
    <dgm:cxn modelId="{CC4B0247-696F-4C0A-91DC-7877F765356A}" type="presParOf" srcId="{37CD8729-F3F0-4549-8334-D65D5F66EF8E}" destId="{04B388FB-D776-4AF4-B660-22AA039D1815}" srcOrd="0" destOrd="0" presId="urn:microsoft.com/office/officeart/2005/8/layout/orgChart1"/>
    <dgm:cxn modelId="{625D175C-840A-4458-9EEC-09D74A9840A4}" type="presParOf" srcId="{37CD8729-F3F0-4549-8334-D65D5F66EF8E}" destId="{EC86B878-8EC9-4D20-818F-EF3B1A71E5D7}" srcOrd="1" destOrd="0" presId="urn:microsoft.com/office/officeart/2005/8/layout/orgChart1"/>
    <dgm:cxn modelId="{E5EBB8DA-AB57-4A15-97B7-017DC574D2A4}" type="presParOf" srcId="{EC86B878-8EC9-4D20-818F-EF3B1A71E5D7}" destId="{8CD0173E-0FC8-444A-94F4-ED152DD53509}" srcOrd="0" destOrd="0" presId="urn:microsoft.com/office/officeart/2005/8/layout/orgChart1"/>
    <dgm:cxn modelId="{5D5D90E5-67C8-4A1F-967D-9D5A3F990BC5}" type="presParOf" srcId="{8CD0173E-0FC8-444A-94F4-ED152DD53509}" destId="{415F40C6-01A2-4249-857B-12DB5475F66F}" srcOrd="0" destOrd="0" presId="urn:microsoft.com/office/officeart/2005/8/layout/orgChart1"/>
    <dgm:cxn modelId="{6CFBC41D-0F3E-4D4C-A184-877A1F10DBE2}" type="presParOf" srcId="{8CD0173E-0FC8-444A-94F4-ED152DD53509}" destId="{2768D000-C7A5-4A2B-AE08-C8AAB3A94A7E}" srcOrd="1" destOrd="0" presId="urn:microsoft.com/office/officeart/2005/8/layout/orgChart1"/>
    <dgm:cxn modelId="{F0C94B55-20EF-4DAB-94DE-F85D0A1F1388}" type="presParOf" srcId="{EC86B878-8EC9-4D20-818F-EF3B1A71E5D7}" destId="{901CC1CD-8B6B-450C-8C56-8F6A6D798678}" srcOrd="1" destOrd="0" presId="urn:microsoft.com/office/officeart/2005/8/layout/orgChart1"/>
    <dgm:cxn modelId="{7D3DFC8B-B9E6-42A6-8687-21FE08D51DDD}" type="presParOf" srcId="{901CC1CD-8B6B-450C-8C56-8F6A6D798678}" destId="{1A6A882E-F19F-459E-9ED2-50707543E9B6}" srcOrd="0" destOrd="0" presId="urn:microsoft.com/office/officeart/2005/8/layout/orgChart1"/>
    <dgm:cxn modelId="{5F7B5273-D679-4857-9ACA-7256471E5ECD}" type="presParOf" srcId="{901CC1CD-8B6B-450C-8C56-8F6A6D798678}" destId="{DB8E8106-A3B6-46E4-9053-19B3F40A0024}" srcOrd="1" destOrd="0" presId="urn:microsoft.com/office/officeart/2005/8/layout/orgChart1"/>
    <dgm:cxn modelId="{4162C3D1-420B-4BA1-B98B-D0B78CD800F5}" type="presParOf" srcId="{DB8E8106-A3B6-46E4-9053-19B3F40A0024}" destId="{FBFFF20B-9289-4B8F-B0EE-70BF06AE8EB4}" srcOrd="0" destOrd="0" presId="urn:microsoft.com/office/officeart/2005/8/layout/orgChart1"/>
    <dgm:cxn modelId="{A141CDD2-DE50-4D5C-A4D7-90CBE4BD71DB}" type="presParOf" srcId="{FBFFF20B-9289-4B8F-B0EE-70BF06AE8EB4}" destId="{28BBF789-900A-412E-951D-236AF6CFF1A8}" srcOrd="0" destOrd="0" presId="urn:microsoft.com/office/officeart/2005/8/layout/orgChart1"/>
    <dgm:cxn modelId="{176B1E35-B0BD-41D4-8B93-733D29B95915}" type="presParOf" srcId="{FBFFF20B-9289-4B8F-B0EE-70BF06AE8EB4}" destId="{3D69BA76-0017-4663-80FA-D44B98D4A477}" srcOrd="1" destOrd="0" presId="urn:microsoft.com/office/officeart/2005/8/layout/orgChart1"/>
    <dgm:cxn modelId="{8A071EAF-9E47-4E3A-A78F-8351C7A31FF9}" type="presParOf" srcId="{DB8E8106-A3B6-46E4-9053-19B3F40A0024}" destId="{A586AD4C-04DB-4179-93D0-D14989D772AB}" srcOrd="1" destOrd="0" presId="urn:microsoft.com/office/officeart/2005/8/layout/orgChart1"/>
    <dgm:cxn modelId="{F67D9BE6-D9B6-42CC-8EC0-FD9EB8DD0F62}" type="presParOf" srcId="{DB8E8106-A3B6-46E4-9053-19B3F40A0024}" destId="{25ADA5CA-22C3-49B1-8581-87EA0FC4DF67}" srcOrd="2" destOrd="0" presId="urn:microsoft.com/office/officeart/2005/8/layout/orgChart1"/>
    <dgm:cxn modelId="{BB1D74F3-7112-4E3B-BE4F-D93415238208}" type="presParOf" srcId="{EC86B878-8EC9-4D20-818F-EF3B1A71E5D7}" destId="{8C70F102-17DC-4564-BAA3-5E40688D2725}" srcOrd="2" destOrd="0" presId="urn:microsoft.com/office/officeart/2005/8/layout/orgChart1"/>
    <dgm:cxn modelId="{DB2C7145-DB2A-4F7E-A16B-B6ED4C6832EA}" type="presParOf" srcId="{62280E4D-FC1A-47F1-AD36-A723BF771AD8}" destId="{DD1D085E-B318-4A03-8E20-E0C995481377}"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933787D8-5B7F-4E38-A3AC-EAF8CDB471C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82CBC601-79ED-4EDB-B370-04A7F6B7062A}">
      <dgm:prSet phldrT="[Text]"/>
      <dgm:spPr/>
      <dgm:t>
        <a:bodyPr/>
        <a:lstStyle/>
        <a:p>
          <a:r>
            <a:rPr lang="en-US"/>
            <a:t>Preparation for Flight</a:t>
          </a:r>
          <a:endParaRPr lang="en-IN"/>
        </a:p>
      </dgm:t>
    </dgm:pt>
    <dgm:pt modelId="{DD93558D-C409-4961-89A1-B79EE1172BA0}" type="parTrans" cxnId="{46035E35-F10F-486C-8850-BC459ACA12B0}">
      <dgm:prSet/>
      <dgm:spPr/>
      <dgm:t>
        <a:bodyPr/>
        <a:lstStyle/>
        <a:p>
          <a:endParaRPr lang="en-IN"/>
        </a:p>
      </dgm:t>
    </dgm:pt>
    <dgm:pt modelId="{E8C8444B-15D7-4F1F-83EB-9C23F497041D}" type="sibTrans" cxnId="{46035E35-F10F-486C-8850-BC459ACA12B0}">
      <dgm:prSet/>
      <dgm:spPr/>
      <dgm:t>
        <a:bodyPr/>
        <a:lstStyle/>
        <a:p>
          <a:endParaRPr lang="en-IN"/>
        </a:p>
      </dgm:t>
    </dgm:pt>
    <dgm:pt modelId="{621838DC-84DB-4838-9287-DA45CB32F0FC}">
      <dgm:prSet phldrT="[Text]"/>
      <dgm:spPr/>
      <dgm:t>
        <a:bodyPr/>
        <a:lstStyle/>
        <a:p>
          <a:r>
            <a:rPr lang="en-US" dirty="0"/>
            <a:t>Power Cansat On</a:t>
          </a:r>
          <a:endParaRPr lang="en-IN" dirty="0"/>
        </a:p>
      </dgm:t>
    </dgm:pt>
    <dgm:pt modelId="{DA8847F7-D65F-4F44-B9C2-A18E8F260EF7}" type="parTrans" cxnId="{B6AC6764-7DF8-47BA-BAAE-23153734D19C}">
      <dgm:prSet/>
      <dgm:spPr/>
      <dgm:t>
        <a:bodyPr/>
        <a:lstStyle/>
        <a:p>
          <a:endParaRPr lang="en-IN"/>
        </a:p>
      </dgm:t>
    </dgm:pt>
    <dgm:pt modelId="{7744E878-A29D-4F5C-AD88-2FD37F28992C}" type="sibTrans" cxnId="{B6AC6764-7DF8-47BA-BAAE-23153734D19C}">
      <dgm:prSet/>
      <dgm:spPr/>
      <dgm:t>
        <a:bodyPr/>
        <a:lstStyle/>
        <a:p>
          <a:endParaRPr lang="en-IN"/>
        </a:p>
      </dgm:t>
    </dgm:pt>
    <dgm:pt modelId="{FD275106-6A10-441F-9A49-8F4C12E8D853}">
      <dgm:prSet phldrT="[Text]"/>
      <dgm:spPr/>
      <dgm:t>
        <a:bodyPr/>
        <a:lstStyle/>
        <a:p>
          <a:r>
            <a:rPr lang="en-US" dirty="0"/>
            <a:t>Integrate CanSat into rocket payload</a:t>
          </a:r>
          <a:endParaRPr lang="en-IN" dirty="0"/>
        </a:p>
      </dgm:t>
    </dgm:pt>
    <dgm:pt modelId="{303EDEB5-6E6E-445E-8325-9092EC3D061A}" type="parTrans" cxnId="{60728349-F3F8-46BD-B4E9-8AFB897FD9C5}">
      <dgm:prSet/>
      <dgm:spPr/>
      <dgm:t>
        <a:bodyPr/>
        <a:lstStyle/>
        <a:p>
          <a:endParaRPr lang="en-IN"/>
        </a:p>
      </dgm:t>
    </dgm:pt>
    <dgm:pt modelId="{7FF95D9B-8064-4ECB-8D65-1E2A26579603}" type="sibTrans" cxnId="{60728349-F3F8-46BD-B4E9-8AFB897FD9C5}">
      <dgm:prSet/>
      <dgm:spPr/>
      <dgm:t>
        <a:bodyPr/>
        <a:lstStyle/>
        <a:p>
          <a:endParaRPr lang="en-IN"/>
        </a:p>
      </dgm:t>
    </dgm:pt>
    <dgm:pt modelId="{208B4CC0-60E1-4F82-8E15-DC6A8ED4F873}">
      <dgm:prSet phldrT="[Text]"/>
      <dgm:spPr/>
      <dgm:t>
        <a:bodyPr/>
        <a:lstStyle/>
        <a:p>
          <a:r>
            <a:rPr lang="en-US"/>
            <a:t>Mission</a:t>
          </a:r>
          <a:endParaRPr lang="en-IN"/>
        </a:p>
      </dgm:t>
    </dgm:pt>
    <dgm:pt modelId="{D1354F2E-93FB-4F8D-AF2E-C342CB7FCC63}" type="parTrans" cxnId="{AD292308-B105-4A06-B892-3E6F4F6BF6D6}">
      <dgm:prSet/>
      <dgm:spPr/>
      <dgm:t>
        <a:bodyPr/>
        <a:lstStyle/>
        <a:p>
          <a:endParaRPr lang="en-IN"/>
        </a:p>
      </dgm:t>
    </dgm:pt>
    <dgm:pt modelId="{D7FCF22F-A11E-477A-AD70-C603467FD0F2}" type="sibTrans" cxnId="{AD292308-B105-4A06-B892-3E6F4F6BF6D6}">
      <dgm:prSet/>
      <dgm:spPr/>
      <dgm:t>
        <a:bodyPr/>
        <a:lstStyle/>
        <a:p>
          <a:endParaRPr lang="en-IN"/>
        </a:p>
      </dgm:t>
    </dgm:pt>
    <dgm:pt modelId="{4633F606-1E6E-4BDD-B014-574541C5DF55}">
      <dgm:prSet phldrT="[Text]"/>
      <dgm:spPr/>
      <dgm:t>
        <a:bodyPr/>
        <a:lstStyle/>
        <a:p>
          <a:r>
            <a:rPr lang="en-US"/>
            <a:t>Telemetry is constantly transmitted to the ground station and monitored.</a:t>
          </a:r>
          <a:endParaRPr lang="en-IN"/>
        </a:p>
      </dgm:t>
    </dgm:pt>
    <dgm:pt modelId="{3CE18C31-19E8-4396-BCD4-341199593A0A}" type="parTrans" cxnId="{D062755F-BC2F-4DFD-B91A-4DED1B5DB173}">
      <dgm:prSet/>
      <dgm:spPr/>
      <dgm:t>
        <a:bodyPr/>
        <a:lstStyle/>
        <a:p>
          <a:endParaRPr lang="en-IN"/>
        </a:p>
      </dgm:t>
    </dgm:pt>
    <dgm:pt modelId="{AC5D905C-1E6F-43FB-9FBE-170A422C9122}" type="sibTrans" cxnId="{D062755F-BC2F-4DFD-B91A-4DED1B5DB173}">
      <dgm:prSet/>
      <dgm:spPr/>
      <dgm:t>
        <a:bodyPr/>
        <a:lstStyle/>
        <a:p>
          <a:endParaRPr lang="en-IN"/>
        </a:p>
      </dgm:t>
    </dgm:pt>
    <dgm:pt modelId="{3F7EA97A-1035-4160-86B5-3BB9F7044084}">
      <dgm:prSet phldrT="[Text]"/>
      <dgm:spPr/>
      <dgm:t>
        <a:bodyPr/>
        <a:lstStyle/>
        <a:p>
          <a:r>
            <a:rPr lang="en-US" dirty="0"/>
            <a:t>First Parachute opens right after deployment of the cansat.</a:t>
          </a:r>
          <a:endParaRPr lang="en-IN" dirty="0"/>
        </a:p>
      </dgm:t>
    </dgm:pt>
    <dgm:pt modelId="{6FD093A6-8ADE-4C46-8AB7-2900DE180ED9}" type="parTrans" cxnId="{48E740AC-2801-4D9C-B923-3C576FFEABD5}">
      <dgm:prSet/>
      <dgm:spPr/>
      <dgm:t>
        <a:bodyPr/>
        <a:lstStyle/>
        <a:p>
          <a:endParaRPr lang="en-IN"/>
        </a:p>
      </dgm:t>
    </dgm:pt>
    <dgm:pt modelId="{E2874B60-0399-4A31-B068-738E7444FE4F}" type="sibTrans" cxnId="{48E740AC-2801-4D9C-B923-3C576FFEABD5}">
      <dgm:prSet/>
      <dgm:spPr/>
      <dgm:t>
        <a:bodyPr/>
        <a:lstStyle/>
        <a:p>
          <a:endParaRPr lang="en-IN"/>
        </a:p>
      </dgm:t>
    </dgm:pt>
    <dgm:pt modelId="{B0C05213-C49B-4ED6-809E-BD70233C044E}">
      <dgm:prSet phldrT="[Text]"/>
      <dgm:spPr/>
      <dgm:t>
        <a:bodyPr/>
        <a:lstStyle/>
        <a:p>
          <a:r>
            <a:rPr lang="en-US"/>
            <a:t>Recovery</a:t>
          </a:r>
          <a:endParaRPr lang="en-IN"/>
        </a:p>
      </dgm:t>
    </dgm:pt>
    <dgm:pt modelId="{BB78FC6B-ED38-4126-9EF0-621E68593CB2}" type="parTrans" cxnId="{27A8C56B-7231-49A8-AC76-415E6D732EBB}">
      <dgm:prSet/>
      <dgm:spPr/>
      <dgm:t>
        <a:bodyPr/>
        <a:lstStyle/>
        <a:p>
          <a:endParaRPr lang="en-IN"/>
        </a:p>
      </dgm:t>
    </dgm:pt>
    <dgm:pt modelId="{58645EE2-4F77-40CC-ADCC-91A4296628F0}" type="sibTrans" cxnId="{27A8C56B-7231-49A8-AC76-415E6D732EBB}">
      <dgm:prSet/>
      <dgm:spPr/>
      <dgm:t>
        <a:bodyPr/>
        <a:lstStyle/>
        <a:p>
          <a:endParaRPr lang="en-IN"/>
        </a:p>
      </dgm:t>
    </dgm:pt>
    <dgm:pt modelId="{6DA03213-B42E-4713-B605-F7236C8A9D92}">
      <dgm:prSet phldrT="[Text]"/>
      <dgm:spPr/>
      <dgm:t>
        <a:bodyPr/>
        <a:lstStyle/>
        <a:p>
          <a:r>
            <a:rPr lang="en-US" dirty="0"/>
            <a:t>Retrieval of the CanSat.</a:t>
          </a:r>
          <a:endParaRPr lang="en-IN" dirty="0"/>
        </a:p>
      </dgm:t>
    </dgm:pt>
    <dgm:pt modelId="{2059CE7B-5F85-4739-864A-248F3C577F4F}" type="parTrans" cxnId="{0B6ECE22-3EB4-4CAD-995D-D598C5E1ABE1}">
      <dgm:prSet/>
      <dgm:spPr/>
      <dgm:t>
        <a:bodyPr/>
        <a:lstStyle/>
        <a:p>
          <a:endParaRPr lang="en-IN"/>
        </a:p>
      </dgm:t>
    </dgm:pt>
    <dgm:pt modelId="{90B6619B-A1BD-4F68-9E25-C3DF343AC184}" type="sibTrans" cxnId="{0B6ECE22-3EB4-4CAD-995D-D598C5E1ABE1}">
      <dgm:prSet/>
      <dgm:spPr/>
      <dgm:t>
        <a:bodyPr/>
        <a:lstStyle/>
        <a:p>
          <a:endParaRPr lang="en-IN"/>
        </a:p>
      </dgm:t>
    </dgm:pt>
    <dgm:pt modelId="{638415F3-B6E4-4D01-A6A2-2DB8EF82B28C}">
      <dgm:prSet phldrT="[Text]"/>
      <dgm:spPr/>
      <dgm:t>
        <a:bodyPr/>
        <a:lstStyle/>
        <a:p>
          <a:r>
            <a:rPr lang="en-US"/>
            <a:t>Confirmation of telemetry data reception by line of judges.</a:t>
          </a:r>
          <a:endParaRPr lang="en-IN"/>
        </a:p>
      </dgm:t>
    </dgm:pt>
    <dgm:pt modelId="{4F4D9A5F-1C8F-408B-80FF-DEFB52D8A1A7}" type="parTrans" cxnId="{038B58DE-3E0C-49A4-9D26-72D505FC1B74}">
      <dgm:prSet/>
      <dgm:spPr/>
      <dgm:t>
        <a:bodyPr/>
        <a:lstStyle/>
        <a:p>
          <a:endParaRPr lang="en-IN"/>
        </a:p>
      </dgm:t>
    </dgm:pt>
    <dgm:pt modelId="{36078E14-819A-4A8E-9C9D-57E4234D00CF}" type="sibTrans" cxnId="{038B58DE-3E0C-49A4-9D26-72D505FC1B74}">
      <dgm:prSet/>
      <dgm:spPr/>
      <dgm:t>
        <a:bodyPr/>
        <a:lstStyle/>
        <a:p>
          <a:endParaRPr lang="en-IN"/>
        </a:p>
      </dgm:t>
    </dgm:pt>
    <dgm:pt modelId="{98105E88-B43B-44B1-A614-5D4D04BF13F1}">
      <dgm:prSet phldrT="[Text]"/>
      <dgm:spPr/>
      <dgm:t>
        <a:bodyPr/>
        <a:lstStyle/>
        <a:p>
          <a:r>
            <a:rPr lang="en-US"/>
            <a:t>The second descent control mechanism shall open at an altitude of 500m.</a:t>
          </a:r>
          <a:endParaRPr lang="en-IN"/>
        </a:p>
      </dgm:t>
    </dgm:pt>
    <dgm:pt modelId="{2EB0F000-CED6-443D-8EDF-279578E7F86E}" type="parTrans" cxnId="{5DE4FD7C-E568-48FA-8B4A-661350AC567B}">
      <dgm:prSet/>
      <dgm:spPr/>
      <dgm:t>
        <a:bodyPr/>
        <a:lstStyle/>
        <a:p>
          <a:endParaRPr lang="en-IN"/>
        </a:p>
      </dgm:t>
    </dgm:pt>
    <dgm:pt modelId="{B3B9CD4A-70E6-4D14-B4D6-F648876F5ACA}" type="sibTrans" cxnId="{5DE4FD7C-E568-48FA-8B4A-661350AC567B}">
      <dgm:prSet/>
      <dgm:spPr/>
      <dgm:t>
        <a:bodyPr/>
        <a:lstStyle/>
        <a:p>
          <a:endParaRPr lang="en-IN"/>
        </a:p>
      </dgm:t>
    </dgm:pt>
    <dgm:pt modelId="{8D01A6FF-7734-4ED0-915C-730B9E5FAB8A}">
      <dgm:prSet phldrT="[Text]"/>
      <dgm:spPr/>
      <dgm:t>
        <a:bodyPr/>
        <a:lstStyle/>
        <a:p>
          <a:r>
            <a:rPr lang="en-US"/>
            <a:t>Buzzer is turned on upon Landing. </a:t>
          </a:r>
          <a:endParaRPr lang="en-IN"/>
        </a:p>
      </dgm:t>
    </dgm:pt>
    <dgm:pt modelId="{1B97F641-3FB7-4B66-8E26-7FF9C481AA7B}" type="parTrans" cxnId="{4D563B46-E0C2-4FEE-8A65-538035F26D4A}">
      <dgm:prSet/>
      <dgm:spPr/>
      <dgm:t>
        <a:bodyPr/>
        <a:lstStyle/>
        <a:p>
          <a:endParaRPr lang="en-IN"/>
        </a:p>
      </dgm:t>
    </dgm:pt>
    <dgm:pt modelId="{4BA97722-9A86-4532-8881-4207C41093BB}" type="sibTrans" cxnId="{4D563B46-E0C2-4FEE-8A65-538035F26D4A}">
      <dgm:prSet/>
      <dgm:spPr/>
      <dgm:t>
        <a:bodyPr/>
        <a:lstStyle/>
        <a:p>
          <a:endParaRPr lang="en-IN"/>
        </a:p>
      </dgm:t>
    </dgm:pt>
    <dgm:pt modelId="{1EF67871-66F8-4990-A7FB-A04CD1916644}">
      <dgm:prSet phldrT="[Text]"/>
      <dgm:spPr/>
      <dgm:t>
        <a:bodyPr/>
        <a:lstStyle/>
        <a:p>
          <a:r>
            <a:rPr lang="en-US"/>
            <a:t>Delivery of the telemetry data file to a line of judge for inspection.</a:t>
          </a:r>
          <a:endParaRPr lang="en-IN"/>
        </a:p>
      </dgm:t>
    </dgm:pt>
    <dgm:pt modelId="{7F421E23-EE29-47AF-BE98-053A88B1D814}" type="parTrans" cxnId="{801A4859-EB72-4EAE-BF3A-79F980D90702}">
      <dgm:prSet/>
      <dgm:spPr/>
      <dgm:t>
        <a:bodyPr/>
        <a:lstStyle/>
        <a:p>
          <a:endParaRPr lang="en-IN"/>
        </a:p>
      </dgm:t>
    </dgm:pt>
    <dgm:pt modelId="{340DC942-0693-401F-909B-DD135D5ED319}" type="sibTrans" cxnId="{801A4859-EB72-4EAE-BF3A-79F980D90702}">
      <dgm:prSet/>
      <dgm:spPr/>
      <dgm:t>
        <a:bodyPr/>
        <a:lstStyle/>
        <a:p>
          <a:endParaRPr lang="en-IN"/>
        </a:p>
      </dgm:t>
    </dgm:pt>
    <dgm:pt modelId="{B48E6473-DD44-48E7-A36A-E7ED95904B00}" type="pres">
      <dgm:prSet presAssocID="{933787D8-5B7F-4E38-A3AC-EAF8CDB471CE}" presName="linearFlow" presStyleCnt="0">
        <dgm:presLayoutVars>
          <dgm:dir/>
          <dgm:animLvl val="lvl"/>
          <dgm:resizeHandles val="exact"/>
        </dgm:presLayoutVars>
      </dgm:prSet>
      <dgm:spPr/>
    </dgm:pt>
    <dgm:pt modelId="{000D124E-82E2-454A-A6E7-7799A9B016C9}" type="pres">
      <dgm:prSet presAssocID="{82CBC601-79ED-4EDB-B370-04A7F6B7062A}" presName="composite" presStyleCnt="0"/>
      <dgm:spPr/>
    </dgm:pt>
    <dgm:pt modelId="{CED24B9B-4C5C-413A-8493-04FA1FF43ACE}" type="pres">
      <dgm:prSet presAssocID="{82CBC601-79ED-4EDB-B370-04A7F6B7062A}" presName="parentText" presStyleLbl="alignNode1" presStyleIdx="0" presStyleCnt="3">
        <dgm:presLayoutVars>
          <dgm:chMax val="1"/>
          <dgm:bulletEnabled val="1"/>
        </dgm:presLayoutVars>
      </dgm:prSet>
      <dgm:spPr/>
    </dgm:pt>
    <dgm:pt modelId="{4D4951CB-8447-433C-884E-143F0E633CBC}" type="pres">
      <dgm:prSet presAssocID="{82CBC601-79ED-4EDB-B370-04A7F6B7062A}" presName="descendantText" presStyleLbl="alignAcc1" presStyleIdx="0" presStyleCnt="3">
        <dgm:presLayoutVars>
          <dgm:bulletEnabled val="1"/>
        </dgm:presLayoutVars>
      </dgm:prSet>
      <dgm:spPr/>
    </dgm:pt>
    <dgm:pt modelId="{04551130-EF58-4749-9528-D42C16B4D198}" type="pres">
      <dgm:prSet presAssocID="{E8C8444B-15D7-4F1F-83EB-9C23F497041D}" presName="sp" presStyleCnt="0"/>
      <dgm:spPr/>
    </dgm:pt>
    <dgm:pt modelId="{8D9DC43A-EE83-4038-9B9F-8E0C8D0F4937}" type="pres">
      <dgm:prSet presAssocID="{208B4CC0-60E1-4F82-8E15-DC6A8ED4F873}" presName="composite" presStyleCnt="0"/>
      <dgm:spPr/>
    </dgm:pt>
    <dgm:pt modelId="{077D6778-5430-4C76-8F12-5018451B58C6}" type="pres">
      <dgm:prSet presAssocID="{208B4CC0-60E1-4F82-8E15-DC6A8ED4F873}" presName="parentText" presStyleLbl="alignNode1" presStyleIdx="1" presStyleCnt="3">
        <dgm:presLayoutVars>
          <dgm:chMax val="1"/>
          <dgm:bulletEnabled val="1"/>
        </dgm:presLayoutVars>
      </dgm:prSet>
      <dgm:spPr/>
    </dgm:pt>
    <dgm:pt modelId="{7DF552EF-0ACE-45CE-902B-4D10D785A1D5}" type="pres">
      <dgm:prSet presAssocID="{208B4CC0-60E1-4F82-8E15-DC6A8ED4F873}" presName="descendantText" presStyleLbl="alignAcc1" presStyleIdx="1" presStyleCnt="3">
        <dgm:presLayoutVars>
          <dgm:bulletEnabled val="1"/>
        </dgm:presLayoutVars>
      </dgm:prSet>
      <dgm:spPr/>
    </dgm:pt>
    <dgm:pt modelId="{D92AF87C-0727-4B61-B805-D2F54FB0E4D1}" type="pres">
      <dgm:prSet presAssocID="{D7FCF22F-A11E-477A-AD70-C603467FD0F2}" presName="sp" presStyleCnt="0"/>
      <dgm:spPr/>
    </dgm:pt>
    <dgm:pt modelId="{147BF8E7-8F97-4C71-976B-7FB98606FA9C}" type="pres">
      <dgm:prSet presAssocID="{B0C05213-C49B-4ED6-809E-BD70233C044E}" presName="composite" presStyleCnt="0"/>
      <dgm:spPr/>
    </dgm:pt>
    <dgm:pt modelId="{0FDC40C4-8731-4BE1-9275-DA0561968D21}" type="pres">
      <dgm:prSet presAssocID="{B0C05213-C49B-4ED6-809E-BD70233C044E}" presName="parentText" presStyleLbl="alignNode1" presStyleIdx="2" presStyleCnt="3">
        <dgm:presLayoutVars>
          <dgm:chMax val="1"/>
          <dgm:bulletEnabled val="1"/>
        </dgm:presLayoutVars>
      </dgm:prSet>
      <dgm:spPr/>
    </dgm:pt>
    <dgm:pt modelId="{D5F45E5C-EE90-484D-B4C4-3F27B457E67A}" type="pres">
      <dgm:prSet presAssocID="{B0C05213-C49B-4ED6-809E-BD70233C044E}" presName="descendantText" presStyleLbl="alignAcc1" presStyleIdx="2" presStyleCnt="3" custLinFactNeighborX="-59" custLinFactNeighborY="-499">
        <dgm:presLayoutVars>
          <dgm:bulletEnabled val="1"/>
        </dgm:presLayoutVars>
      </dgm:prSet>
      <dgm:spPr/>
    </dgm:pt>
  </dgm:ptLst>
  <dgm:cxnLst>
    <dgm:cxn modelId="{AD292308-B105-4A06-B892-3E6F4F6BF6D6}" srcId="{933787D8-5B7F-4E38-A3AC-EAF8CDB471CE}" destId="{208B4CC0-60E1-4F82-8E15-DC6A8ED4F873}" srcOrd="1" destOrd="0" parTransId="{D1354F2E-93FB-4F8D-AF2E-C342CB7FCC63}" sibTransId="{D7FCF22F-A11E-477A-AD70-C603467FD0F2}"/>
    <dgm:cxn modelId="{FE195B0E-34AD-4938-9718-3A3911D82649}" type="presOf" srcId="{6DA03213-B42E-4713-B605-F7236C8A9D92}" destId="{D5F45E5C-EE90-484D-B4C4-3F27B457E67A}" srcOrd="0" destOrd="0" presId="urn:microsoft.com/office/officeart/2005/8/layout/chevron2"/>
    <dgm:cxn modelId="{0027D80E-FD60-4BE5-A4AB-DA67CD9A18A3}" type="presOf" srcId="{4633F606-1E6E-4BDD-B014-574541C5DF55}" destId="{7DF552EF-0ACE-45CE-902B-4D10D785A1D5}" srcOrd="0" destOrd="0" presId="urn:microsoft.com/office/officeart/2005/8/layout/chevron2"/>
    <dgm:cxn modelId="{0B6ECE22-3EB4-4CAD-995D-D598C5E1ABE1}" srcId="{B0C05213-C49B-4ED6-809E-BD70233C044E}" destId="{6DA03213-B42E-4713-B605-F7236C8A9D92}" srcOrd="0" destOrd="0" parTransId="{2059CE7B-5F85-4739-864A-248F3C577F4F}" sibTransId="{90B6619B-A1BD-4F68-9E25-C3DF343AC184}"/>
    <dgm:cxn modelId="{4CA4A124-6C18-4F7C-9C73-1E4A59DF75D8}" type="presOf" srcId="{208B4CC0-60E1-4F82-8E15-DC6A8ED4F873}" destId="{077D6778-5430-4C76-8F12-5018451B58C6}" srcOrd="0" destOrd="0" presId="urn:microsoft.com/office/officeart/2005/8/layout/chevron2"/>
    <dgm:cxn modelId="{46035E35-F10F-486C-8850-BC459ACA12B0}" srcId="{933787D8-5B7F-4E38-A3AC-EAF8CDB471CE}" destId="{82CBC601-79ED-4EDB-B370-04A7F6B7062A}" srcOrd="0" destOrd="0" parTransId="{DD93558D-C409-4961-89A1-B79EE1172BA0}" sibTransId="{E8C8444B-15D7-4F1F-83EB-9C23F497041D}"/>
    <dgm:cxn modelId="{D062755F-BC2F-4DFD-B91A-4DED1B5DB173}" srcId="{208B4CC0-60E1-4F82-8E15-DC6A8ED4F873}" destId="{4633F606-1E6E-4BDD-B014-574541C5DF55}" srcOrd="0" destOrd="0" parTransId="{3CE18C31-19E8-4396-BCD4-341199593A0A}" sibTransId="{AC5D905C-1E6F-43FB-9FBE-170A422C9122}"/>
    <dgm:cxn modelId="{ED90DA63-0EB5-4E67-83AC-293233FCB133}" type="presOf" srcId="{98105E88-B43B-44B1-A614-5D4D04BF13F1}" destId="{7DF552EF-0ACE-45CE-902B-4D10D785A1D5}" srcOrd="0" destOrd="2" presId="urn:microsoft.com/office/officeart/2005/8/layout/chevron2"/>
    <dgm:cxn modelId="{B6AC6764-7DF8-47BA-BAAE-23153734D19C}" srcId="{82CBC601-79ED-4EDB-B370-04A7F6B7062A}" destId="{621838DC-84DB-4838-9287-DA45CB32F0FC}" srcOrd="0" destOrd="0" parTransId="{DA8847F7-D65F-4F44-B9C2-A18E8F260EF7}" sibTransId="{7744E878-A29D-4F5C-AD88-2FD37F28992C}"/>
    <dgm:cxn modelId="{01E40D66-0054-46F2-8A26-7F4C9BCA841E}" type="presOf" srcId="{FD275106-6A10-441F-9A49-8F4C12E8D853}" destId="{4D4951CB-8447-433C-884E-143F0E633CBC}" srcOrd="0" destOrd="1" presId="urn:microsoft.com/office/officeart/2005/8/layout/chevron2"/>
    <dgm:cxn modelId="{4D563B46-E0C2-4FEE-8A65-538035F26D4A}" srcId="{208B4CC0-60E1-4F82-8E15-DC6A8ED4F873}" destId="{8D01A6FF-7734-4ED0-915C-730B9E5FAB8A}" srcOrd="3" destOrd="0" parTransId="{1B97F641-3FB7-4B66-8E26-7FF9C481AA7B}" sibTransId="{4BA97722-9A86-4532-8881-4207C41093BB}"/>
    <dgm:cxn modelId="{60728349-F3F8-46BD-B4E9-8AFB897FD9C5}" srcId="{82CBC601-79ED-4EDB-B370-04A7F6B7062A}" destId="{FD275106-6A10-441F-9A49-8F4C12E8D853}" srcOrd="1" destOrd="0" parTransId="{303EDEB5-6E6E-445E-8325-9092EC3D061A}" sibTransId="{7FF95D9B-8064-4ECB-8D65-1E2A26579603}"/>
    <dgm:cxn modelId="{27A8C56B-7231-49A8-AC76-415E6D732EBB}" srcId="{933787D8-5B7F-4E38-A3AC-EAF8CDB471CE}" destId="{B0C05213-C49B-4ED6-809E-BD70233C044E}" srcOrd="2" destOrd="0" parTransId="{BB78FC6B-ED38-4126-9EF0-621E68593CB2}" sibTransId="{58645EE2-4F77-40CC-ADCC-91A4296628F0}"/>
    <dgm:cxn modelId="{B175176F-CA19-4B29-8737-24C42FF3DBC5}" type="presOf" srcId="{1EF67871-66F8-4990-A7FB-A04CD1916644}" destId="{D5F45E5C-EE90-484D-B4C4-3F27B457E67A}" srcOrd="0" destOrd="1" presId="urn:microsoft.com/office/officeart/2005/8/layout/chevron2"/>
    <dgm:cxn modelId="{801A4859-EB72-4EAE-BF3A-79F980D90702}" srcId="{B0C05213-C49B-4ED6-809E-BD70233C044E}" destId="{1EF67871-66F8-4990-A7FB-A04CD1916644}" srcOrd="1" destOrd="0" parTransId="{7F421E23-EE29-47AF-BE98-053A88B1D814}" sibTransId="{340DC942-0693-401F-909B-DD135D5ED319}"/>
    <dgm:cxn modelId="{5DE4FD7C-E568-48FA-8B4A-661350AC567B}" srcId="{208B4CC0-60E1-4F82-8E15-DC6A8ED4F873}" destId="{98105E88-B43B-44B1-A614-5D4D04BF13F1}" srcOrd="2" destOrd="0" parTransId="{2EB0F000-CED6-443D-8EDF-279578E7F86E}" sibTransId="{B3B9CD4A-70E6-4D14-B4D6-F648876F5ACA}"/>
    <dgm:cxn modelId="{68158B8D-539E-4756-8E6D-F1829B2D89AF}" type="presOf" srcId="{8D01A6FF-7734-4ED0-915C-730B9E5FAB8A}" destId="{7DF552EF-0ACE-45CE-902B-4D10D785A1D5}" srcOrd="0" destOrd="3" presId="urn:microsoft.com/office/officeart/2005/8/layout/chevron2"/>
    <dgm:cxn modelId="{C96C4AA5-B52E-49A0-A950-F2A68A68F4AB}" type="presOf" srcId="{933787D8-5B7F-4E38-A3AC-EAF8CDB471CE}" destId="{B48E6473-DD44-48E7-A36A-E7ED95904B00}" srcOrd="0" destOrd="0" presId="urn:microsoft.com/office/officeart/2005/8/layout/chevron2"/>
    <dgm:cxn modelId="{16EDD5AA-2A97-4796-B3E0-96A7E62C7638}" type="presOf" srcId="{3F7EA97A-1035-4160-86B5-3BB9F7044084}" destId="{7DF552EF-0ACE-45CE-902B-4D10D785A1D5}" srcOrd="0" destOrd="1" presId="urn:microsoft.com/office/officeart/2005/8/layout/chevron2"/>
    <dgm:cxn modelId="{48E740AC-2801-4D9C-B923-3C576FFEABD5}" srcId="{208B4CC0-60E1-4F82-8E15-DC6A8ED4F873}" destId="{3F7EA97A-1035-4160-86B5-3BB9F7044084}" srcOrd="1" destOrd="0" parTransId="{6FD093A6-8ADE-4C46-8AB7-2900DE180ED9}" sibTransId="{E2874B60-0399-4A31-B068-738E7444FE4F}"/>
    <dgm:cxn modelId="{DA2E9DBC-802F-45DD-A4E5-06D7DD9EF96F}" type="presOf" srcId="{B0C05213-C49B-4ED6-809E-BD70233C044E}" destId="{0FDC40C4-8731-4BE1-9275-DA0561968D21}" srcOrd="0" destOrd="0" presId="urn:microsoft.com/office/officeart/2005/8/layout/chevron2"/>
    <dgm:cxn modelId="{F509D7C9-AB3B-43CC-8306-11461B56A287}" type="presOf" srcId="{638415F3-B6E4-4D01-A6A2-2DB8EF82B28C}" destId="{4D4951CB-8447-433C-884E-143F0E633CBC}" srcOrd="0" destOrd="2" presId="urn:microsoft.com/office/officeart/2005/8/layout/chevron2"/>
    <dgm:cxn modelId="{038B58DE-3E0C-49A4-9D26-72D505FC1B74}" srcId="{82CBC601-79ED-4EDB-B370-04A7F6B7062A}" destId="{638415F3-B6E4-4D01-A6A2-2DB8EF82B28C}" srcOrd="2" destOrd="0" parTransId="{4F4D9A5F-1C8F-408B-80FF-DEFB52D8A1A7}" sibTransId="{36078E14-819A-4A8E-9C9D-57E4234D00CF}"/>
    <dgm:cxn modelId="{A23E9CE7-611D-45C5-B00D-083738F8E5A1}" type="presOf" srcId="{621838DC-84DB-4838-9287-DA45CB32F0FC}" destId="{4D4951CB-8447-433C-884E-143F0E633CBC}" srcOrd="0" destOrd="0" presId="urn:microsoft.com/office/officeart/2005/8/layout/chevron2"/>
    <dgm:cxn modelId="{87CBD6F9-9D56-4814-A41F-805B3F8B7335}" type="presOf" srcId="{82CBC601-79ED-4EDB-B370-04A7F6B7062A}" destId="{CED24B9B-4C5C-413A-8493-04FA1FF43ACE}" srcOrd="0" destOrd="0" presId="urn:microsoft.com/office/officeart/2005/8/layout/chevron2"/>
    <dgm:cxn modelId="{77567C95-E4CF-4E13-952C-91DE4883ADCB}" type="presParOf" srcId="{B48E6473-DD44-48E7-A36A-E7ED95904B00}" destId="{000D124E-82E2-454A-A6E7-7799A9B016C9}" srcOrd="0" destOrd="0" presId="urn:microsoft.com/office/officeart/2005/8/layout/chevron2"/>
    <dgm:cxn modelId="{029465CF-BA26-4291-A8C1-DF2CC58626FE}" type="presParOf" srcId="{000D124E-82E2-454A-A6E7-7799A9B016C9}" destId="{CED24B9B-4C5C-413A-8493-04FA1FF43ACE}" srcOrd="0" destOrd="0" presId="urn:microsoft.com/office/officeart/2005/8/layout/chevron2"/>
    <dgm:cxn modelId="{9EDA9275-3DEC-4E8F-A6D3-5059E5950144}" type="presParOf" srcId="{000D124E-82E2-454A-A6E7-7799A9B016C9}" destId="{4D4951CB-8447-433C-884E-143F0E633CBC}" srcOrd="1" destOrd="0" presId="urn:microsoft.com/office/officeart/2005/8/layout/chevron2"/>
    <dgm:cxn modelId="{242DFAC7-EE74-435B-A670-0F93AE734746}" type="presParOf" srcId="{B48E6473-DD44-48E7-A36A-E7ED95904B00}" destId="{04551130-EF58-4749-9528-D42C16B4D198}" srcOrd="1" destOrd="0" presId="urn:microsoft.com/office/officeart/2005/8/layout/chevron2"/>
    <dgm:cxn modelId="{3585175A-4C50-4674-B991-B0944D683566}" type="presParOf" srcId="{B48E6473-DD44-48E7-A36A-E7ED95904B00}" destId="{8D9DC43A-EE83-4038-9B9F-8E0C8D0F4937}" srcOrd="2" destOrd="0" presId="urn:microsoft.com/office/officeart/2005/8/layout/chevron2"/>
    <dgm:cxn modelId="{DC5C5EDF-94A6-4604-BAF0-2380D45D4EED}" type="presParOf" srcId="{8D9DC43A-EE83-4038-9B9F-8E0C8D0F4937}" destId="{077D6778-5430-4C76-8F12-5018451B58C6}" srcOrd="0" destOrd="0" presId="urn:microsoft.com/office/officeart/2005/8/layout/chevron2"/>
    <dgm:cxn modelId="{1EB3A426-1302-4140-A1C4-5E8F23B6A4F0}" type="presParOf" srcId="{8D9DC43A-EE83-4038-9B9F-8E0C8D0F4937}" destId="{7DF552EF-0ACE-45CE-902B-4D10D785A1D5}" srcOrd="1" destOrd="0" presId="urn:microsoft.com/office/officeart/2005/8/layout/chevron2"/>
    <dgm:cxn modelId="{F7F57BC6-76A1-475B-A260-99C5C7EC593A}" type="presParOf" srcId="{B48E6473-DD44-48E7-A36A-E7ED95904B00}" destId="{D92AF87C-0727-4B61-B805-D2F54FB0E4D1}" srcOrd="3" destOrd="0" presId="urn:microsoft.com/office/officeart/2005/8/layout/chevron2"/>
    <dgm:cxn modelId="{085C1D9D-2474-4694-8AB6-2BB3F5EA9E39}" type="presParOf" srcId="{B48E6473-DD44-48E7-A36A-E7ED95904B00}" destId="{147BF8E7-8F97-4C71-976B-7FB98606FA9C}" srcOrd="4" destOrd="0" presId="urn:microsoft.com/office/officeart/2005/8/layout/chevron2"/>
    <dgm:cxn modelId="{E484227E-1A54-410A-937A-91AED7E6055C}" type="presParOf" srcId="{147BF8E7-8F97-4C71-976B-7FB98606FA9C}" destId="{0FDC40C4-8731-4BE1-9275-DA0561968D21}" srcOrd="0" destOrd="0" presId="urn:microsoft.com/office/officeart/2005/8/layout/chevron2"/>
    <dgm:cxn modelId="{1940C1E7-42A8-4441-BB6C-40957A09374F}" type="presParOf" srcId="{147BF8E7-8F97-4C71-976B-7FB98606FA9C}" destId="{D5F45E5C-EE90-484D-B4C4-3F27B457E67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A30AC2-A27F-41DE-8B5C-F7EDCBD4CC0D}"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C63511ED-5F27-4527-9C39-FA1CE9A394C8}">
      <dgm:prSet phldrT="[Text]"/>
      <dgm:spPr/>
      <dgm:t>
        <a:bodyPr/>
        <a:lstStyle/>
        <a:p>
          <a:r>
            <a:rPr lang="en-US"/>
            <a:t>Arrival</a:t>
          </a:r>
          <a:endParaRPr lang="en-IN"/>
        </a:p>
      </dgm:t>
    </dgm:pt>
    <dgm:pt modelId="{A978A8DB-43DE-4153-BE5E-FF8E060AA8F3}" type="parTrans" cxnId="{6A6A4256-C9DD-419B-B7A6-DD77F1F5E39D}">
      <dgm:prSet/>
      <dgm:spPr/>
      <dgm:t>
        <a:bodyPr/>
        <a:lstStyle/>
        <a:p>
          <a:endParaRPr lang="en-IN"/>
        </a:p>
      </dgm:t>
    </dgm:pt>
    <dgm:pt modelId="{1E52DE09-9558-41EB-AD67-F7A0F2DEEDE9}" type="sibTrans" cxnId="{6A6A4256-C9DD-419B-B7A6-DD77F1F5E39D}">
      <dgm:prSet/>
      <dgm:spPr/>
      <dgm:t>
        <a:bodyPr/>
        <a:lstStyle/>
        <a:p>
          <a:endParaRPr lang="en-IN"/>
        </a:p>
      </dgm:t>
    </dgm:pt>
    <dgm:pt modelId="{75B94639-6656-4CD6-9180-7159FC5AA3BC}">
      <dgm:prSet phldrT="[Text]"/>
      <dgm:spPr/>
      <dgm:t>
        <a:bodyPr/>
        <a:lstStyle/>
        <a:p>
          <a:r>
            <a:rPr lang="en-US" dirty="0"/>
            <a:t>Check in Weight and Fit check of the CanSat</a:t>
          </a:r>
          <a:endParaRPr lang="en-IN" dirty="0"/>
        </a:p>
      </dgm:t>
    </dgm:pt>
    <dgm:pt modelId="{552EADDB-81E5-481E-8FED-6D578BF919C7}" type="parTrans" cxnId="{C84C1051-ED8C-499D-A9BC-9A396255E68B}">
      <dgm:prSet/>
      <dgm:spPr/>
      <dgm:t>
        <a:bodyPr/>
        <a:lstStyle/>
        <a:p>
          <a:endParaRPr lang="en-IN"/>
        </a:p>
      </dgm:t>
    </dgm:pt>
    <dgm:pt modelId="{4A580E6F-34E6-4751-9A26-89CD568F7D64}" type="sibTrans" cxnId="{C84C1051-ED8C-499D-A9BC-9A396255E68B}">
      <dgm:prSet/>
      <dgm:spPr/>
      <dgm:t>
        <a:bodyPr/>
        <a:lstStyle/>
        <a:p>
          <a:endParaRPr lang="en-IN"/>
        </a:p>
      </dgm:t>
    </dgm:pt>
    <dgm:pt modelId="{A512CFE8-EB9E-40FC-81FA-38C605A64AF3}">
      <dgm:prSet phldrT="[Text]"/>
      <dgm:spPr/>
      <dgm:t>
        <a:bodyPr/>
        <a:lstStyle/>
        <a:p>
          <a:r>
            <a:rPr lang="en-US"/>
            <a:t>Check for any damages caused by the travel</a:t>
          </a:r>
          <a:endParaRPr lang="en-IN"/>
        </a:p>
      </dgm:t>
    </dgm:pt>
    <dgm:pt modelId="{3D0083BD-5172-45E0-BE6A-6861AA91E15F}" type="parTrans" cxnId="{104CB8FB-1C1E-4946-AA2C-D4A7A6B1CB80}">
      <dgm:prSet/>
      <dgm:spPr/>
      <dgm:t>
        <a:bodyPr/>
        <a:lstStyle/>
        <a:p>
          <a:endParaRPr lang="en-IN"/>
        </a:p>
      </dgm:t>
    </dgm:pt>
    <dgm:pt modelId="{C305A888-5542-4DD8-9DB0-AE08795C2E74}" type="sibTrans" cxnId="{104CB8FB-1C1E-4946-AA2C-D4A7A6B1CB80}">
      <dgm:prSet/>
      <dgm:spPr/>
      <dgm:t>
        <a:bodyPr/>
        <a:lstStyle/>
        <a:p>
          <a:endParaRPr lang="en-IN"/>
        </a:p>
      </dgm:t>
    </dgm:pt>
    <dgm:pt modelId="{57EFB8EA-26D7-414F-A2B8-B9F221C418D0}">
      <dgm:prSet phldrT="[Text]"/>
      <dgm:spPr/>
      <dgm:t>
        <a:bodyPr/>
        <a:lstStyle/>
        <a:p>
          <a:r>
            <a:rPr lang="en-US"/>
            <a:t>Setting Up Ground Station</a:t>
          </a:r>
          <a:endParaRPr lang="en-IN"/>
        </a:p>
      </dgm:t>
    </dgm:pt>
    <dgm:pt modelId="{ED7A6108-E82F-4CAE-8838-A613F8F99438}" type="parTrans" cxnId="{49C29733-4CC5-4461-8DBC-6A5438DC32EE}">
      <dgm:prSet/>
      <dgm:spPr/>
      <dgm:t>
        <a:bodyPr/>
        <a:lstStyle/>
        <a:p>
          <a:endParaRPr lang="en-IN"/>
        </a:p>
      </dgm:t>
    </dgm:pt>
    <dgm:pt modelId="{6ACB22BE-3413-4591-9EA8-6038B3CE865A}" type="sibTrans" cxnId="{49C29733-4CC5-4461-8DBC-6A5438DC32EE}">
      <dgm:prSet/>
      <dgm:spPr/>
      <dgm:t>
        <a:bodyPr/>
        <a:lstStyle/>
        <a:p>
          <a:endParaRPr lang="en-IN"/>
        </a:p>
      </dgm:t>
    </dgm:pt>
    <dgm:pt modelId="{10366683-A562-4BC1-8749-A5749424D2E7}">
      <dgm:prSet phldrT="[Text]"/>
      <dgm:spPr/>
      <dgm:t>
        <a:bodyPr/>
        <a:lstStyle/>
        <a:p>
          <a:r>
            <a:rPr lang="en-US"/>
            <a:t>Localization of the place allocated for the ground station.</a:t>
          </a:r>
          <a:endParaRPr lang="en-IN"/>
        </a:p>
      </dgm:t>
    </dgm:pt>
    <dgm:pt modelId="{8DBCABAF-01BD-47A0-AA2F-F0653CD488BB}" type="parTrans" cxnId="{9906792D-293F-4C6E-9CFD-B10498D5EAD5}">
      <dgm:prSet/>
      <dgm:spPr/>
      <dgm:t>
        <a:bodyPr/>
        <a:lstStyle/>
        <a:p>
          <a:endParaRPr lang="en-IN"/>
        </a:p>
      </dgm:t>
    </dgm:pt>
    <dgm:pt modelId="{CAA2AA57-AFFC-4660-8C35-7221A3A99DDD}" type="sibTrans" cxnId="{9906792D-293F-4C6E-9CFD-B10498D5EAD5}">
      <dgm:prSet/>
      <dgm:spPr/>
      <dgm:t>
        <a:bodyPr/>
        <a:lstStyle/>
        <a:p>
          <a:endParaRPr lang="en-IN"/>
        </a:p>
      </dgm:t>
    </dgm:pt>
    <dgm:pt modelId="{B62633F5-754A-406A-9777-B719359D80C4}">
      <dgm:prSet phldrT="[Text]"/>
      <dgm:spPr/>
      <dgm:t>
        <a:bodyPr/>
        <a:lstStyle/>
        <a:p>
          <a:r>
            <a:rPr lang="en-US"/>
            <a:t>Checking communication devices and algorithms.</a:t>
          </a:r>
          <a:endParaRPr lang="en-IN"/>
        </a:p>
      </dgm:t>
    </dgm:pt>
    <dgm:pt modelId="{CC18919A-2DE5-43BA-9F8F-969B9BF32177}" type="parTrans" cxnId="{D3D34F57-8A25-4B6F-BD2D-B64BDD36713F}">
      <dgm:prSet/>
      <dgm:spPr/>
      <dgm:t>
        <a:bodyPr/>
        <a:lstStyle/>
        <a:p>
          <a:endParaRPr lang="en-IN"/>
        </a:p>
      </dgm:t>
    </dgm:pt>
    <dgm:pt modelId="{A5B35830-4574-49E3-8350-416CF33097AC}" type="sibTrans" cxnId="{D3D34F57-8A25-4B6F-BD2D-B64BDD36713F}">
      <dgm:prSet/>
      <dgm:spPr/>
      <dgm:t>
        <a:bodyPr/>
        <a:lstStyle/>
        <a:p>
          <a:endParaRPr lang="en-IN"/>
        </a:p>
      </dgm:t>
    </dgm:pt>
    <dgm:pt modelId="{16B4E908-8037-445E-953A-B81C44275C13}">
      <dgm:prSet phldrT="[Text]"/>
      <dgm:spPr/>
      <dgm:t>
        <a:bodyPr/>
        <a:lstStyle/>
        <a:p>
          <a:r>
            <a:rPr lang="en-US" dirty="0"/>
            <a:t>CanSat Preparation and Assembly</a:t>
          </a:r>
          <a:endParaRPr lang="en-IN" dirty="0"/>
        </a:p>
      </dgm:t>
    </dgm:pt>
    <dgm:pt modelId="{7D3BFCD9-5524-422B-B033-2292378755E2}" type="parTrans" cxnId="{C26F7E4A-C57D-4B91-BF05-82D9B1E49193}">
      <dgm:prSet/>
      <dgm:spPr/>
      <dgm:t>
        <a:bodyPr/>
        <a:lstStyle/>
        <a:p>
          <a:endParaRPr lang="en-IN"/>
        </a:p>
      </dgm:t>
    </dgm:pt>
    <dgm:pt modelId="{09FE971B-7AA5-4B6C-9340-4F1E1335FB05}" type="sibTrans" cxnId="{C26F7E4A-C57D-4B91-BF05-82D9B1E49193}">
      <dgm:prSet/>
      <dgm:spPr/>
      <dgm:t>
        <a:bodyPr/>
        <a:lstStyle/>
        <a:p>
          <a:endParaRPr lang="en-IN"/>
        </a:p>
      </dgm:t>
    </dgm:pt>
    <dgm:pt modelId="{8BA60A78-9D3D-442B-A15E-42B1C34BD218}">
      <dgm:prSet phldrT="[Text]"/>
      <dgm:spPr/>
      <dgm:t>
        <a:bodyPr/>
        <a:lstStyle/>
        <a:p>
          <a:r>
            <a:rPr lang="en-US" dirty="0"/>
            <a:t>Antenna assembly and setting up ground station.</a:t>
          </a:r>
          <a:endParaRPr lang="en-IN" dirty="0"/>
        </a:p>
      </dgm:t>
    </dgm:pt>
    <dgm:pt modelId="{7B118EAE-AD6D-4052-8061-D716EB116EA0}" type="parTrans" cxnId="{AD127DDF-4C3F-4A0B-B127-DAA551F28EBE}">
      <dgm:prSet/>
      <dgm:spPr/>
      <dgm:t>
        <a:bodyPr/>
        <a:lstStyle/>
        <a:p>
          <a:endParaRPr lang="en-IN"/>
        </a:p>
      </dgm:t>
    </dgm:pt>
    <dgm:pt modelId="{352CA4EB-A719-4F68-A41D-E9BFBFED21B7}" type="sibTrans" cxnId="{AD127DDF-4C3F-4A0B-B127-DAA551F28EBE}">
      <dgm:prSet/>
      <dgm:spPr/>
      <dgm:t>
        <a:bodyPr/>
        <a:lstStyle/>
        <a:p>
          <a:endParaRPr lang="en-IN"/>
        </a:p>
      </dgm:t>
    </dgm:pt>
    <dgm:pt modelId="{1E92606E-7E3B-431F-8915-B237B8F3BD76}">
      <dgm:prSet phldrT="[Text]" custT="1"/>
      <dgm:spPr/>
      <dgm:t>
        <a:bodyPr/>
        <a:lstStyle/>
        <a:p>
          <a:pPr algn="just"/>
          <a:r>
            <a:rPr lang="en-IN" sz="2500" b="0" dirty="0"/>
            <a:t>Communication test</a:t>
          </a:r>
        </a:p>
      </dgm:t>
    </dgm:pt>
    <dgm:pt modelId="{417D341A-D3CD-4D5B-B63D-AA3685E9295F}" type="parTrans" cxnId="{F7C39C72-EEA9-481A-B50F-4EF213896C1E}">
      <dgm:prSet/>
      <dgm:spPr/>
      <dgm:t>
        <a:bodyPr/>
        <a:lstStyle/>
        <a:p>
          <a:endParaRPr lang="en-IN"/>
        </a:p>
      </dgm:t>
    </dgm:pt>
    <dgm:pt modelId="{00374931-23A0-4B6A-B30C-9E8F91446D9D}" type="sibTrans" cxnId="{F7C39C72-EEA9-481A-B50F-4EF213896C1E}">
      <dgm:prSet/>
      <dgm:spPr/>
      <dgm:t>
        <a:bodyPr/>
        <a:lstStyle/>
        <a:p>
          <a:endParaRPr lang="en-IN"/>
        </a:p>
      </dgm:t>
    </dgm:pt>
    <dgm:pt modelId="{5CE42731-84F5-45D3-826F-59C74EEB6130}">
      <dgm:prSet phldrT="[Text]" custT="1"/>
      <dgm:spPr/>
      <dgm:t>
        <a:bodyPr/>
        <a:lstStyle/>
        <a:p>
          <a:pPr algn="just"/>
          <a:r>
            <a:rPr lang="en-US" sz="2500" b="0" dirty="0"/>
            <a:t>CanSat structure has no mechanical damages</a:t>
          </a:r>
          <a:endParaRPr lang="en-IN" sz="2500" b="0" dirty="0"/>
        </a:p>
      </dgm:t>
    </dgm:pt>
    <dgm:pt modelId="{A68B5FF3-4812-4571-BB9E-3EFCD6882B89}" type="parTrans" cxnId="{C052FF67-759E-4FD9-9090-54FBC34CC8EF}">
      <dgm:prSet/>
      <dgm:spPr/>
      <dgm:t>
        <a:bodyPr/>
        <a:lstStyle/>
        <a:p>
          <a:endParaRPr lang="en-IN"/>
        </a:p>
      </dgm:t>
    </dgm:pt>
    <dgm:pt modelId="{B70DEB1C-2B28-46A2-A868-4E22E646FB5E}" type="sibTrans" cxnId="{C052FF67-759E-4FD9-9090-54FBC34CC8EF}">
      <dgm:prSet/>
      <dgm:spPr/>
      <dgm:t>
        <a:bodyPr/>
        <a:lstStyle/>
        <a:p>
          <a:endParaRPr lang="en-IN"/>
        </a:p>
      </dgm:t>
    </dgm:pt>
    <dgm:pt modelId="{B70A177E-F029-4A7B-9D8D-670FC7BF0CDA}">
      <dgm:prSet phldrT="[Text]" custT="1"/>
      <dgm:spPr/>
      <dgm:t>
        <a:bodyPr/>
        <a:lstStyle/>
        <a:p>
          <a:pPr algn="just"/>
          <a:r>
            <a:rPr lang="en-IN" sz="2500" b="0" dirty="0"/>
            <a:t>CanSat Assembly</a:t>
          </a:r>
        </a:p>
      </dgm:t>
    </dgm:pt>
    <dgm:pt modelId="{85691482-FF88-4431-A66B-1F9A7E5DE87F}" type="parTrans" cxnId="{B2FACF39-AE48-4DAC-8B9A-73D8858E3EFE}">
      <dgm:prSet/>
      <dgm:spPr/>
      <dgm:t>
        <a:bodyPr/>
        <a:lstStyle/>
        <a:p>
          <a:endParaRPr lang="en-IN"/>
        </a:p>
      </dgm:t>
    </dgm:pt>
    <dgm:pt modelId="{791C8426-1100-4278-88B9-DBE5E3C5DA2C}" type="sibTrans" cxnId="{B2FACF39-AE48-4DAC-8B9A-73D8858E3EFE}">
      <dgm:prSet/>
      <dgm:spPr/>
      <dgm:t>
        <a:bodyPr/>
        <a:lstStyle/>
        <a:p>
          <a:endParaRPr lang="en-IN"/>
        </a:p>
      </dgm:t>
    </dgm:pt>
    <dgm:pt modelId="{3F5537EC-6B99-4918-B1FB-9E8C05696532}" type="pres">
      <dgm:prSet presAssocID="{92A30AC2-A27F-41DE-8B5C-F7EDCBD4CC0D}" presName="linearFlow" presStyleCnt="0">
        <dgm:presLayoutVars>
          <dgm:dir/>
          <dgm:animLvl val="lvl"/>
          <dgm:resizeHandles val="exact"/>
        </dgm:presLayoutVars>
      </dgm:prSet>
      <dgm:spPr/>
    </dgm:pt>
    <dgm:pt modelId="{46C97E3E-404F-4101-B753-022247D75F1F}" type="pres">
      <dgm:prSet presAssocID="{C63511ED-5F27-4527-9C39-FA1CE9A394C8}" presName="composite" presStyleCnt="0"/>
      <dgm:spPr/>
    </dgm:pt>
    <dgm:pt modelId="{F2C7B54E-7FB1-49B2-8A34-6D97426EB719}" type="pres">
      <dgm:prSet presAssocID="{C63511ED-5F27-4527-9C39-FA1CE9A394C8}" presName="parentText" presStyleLbl="alignNode1" presStyleIdx="0" presStyleCnt="3">
        <dgm:presLayoutVars>
          <dgm:chMax val="1"/>
          <dgm:bulletEnabled val="1"/>
        </dgm:presLayoutVars>
      </dgm:prSet>
      <dgm:spPr/>
    </dgm:pt>
    <dgm:pt modelId="{04A1FC5F-900B-4833-AF9C-09105798E871}" type="pres">
      <dgm:prSet presAssocID="{C63511ED-5F27-4527-9C39-FA1CE9A394C8}" presName="descendantText" presStyleLbl="alignAcc1" presStyleIdx="0" presStyleCnt="3" custLinFactNeighborX="562" custLinFactNeighborY="-146">
        <dgm:presLayoutVars>
          <dgm:bulletEnabled val="1"/>
        </dgm:presLayoutVars>
      </dgm:prSet>
      <dgm:spPr/>
    </dgm:pt>
    <dgm:pt modelId="{59362B52-B623-45FC-9514-B361273C49FD}" type="pres">
      <dgm:prSet presAssocID="{1E52DE09-9558-41EB-AD67-F7A0F2DEEDE9}" presName="sp" presStyleCnt="0"/>
      <dgm:spPr/>
    </dgm:pt>
    <dgm:pt modelId="{9868A96C-4A57-4EE6-8BD1-F022FEE99555}" type="pres">
      <dgm:prSet presAssocID="{57EFB8EA-26D7-414F-A2B8-B9F221C418D0}" presName="composite" presStyleCnt="0"/>
      <dgm:spPr/>
    </dgm:pt>
    <dgm:pt modelId="{542E28E3-030E-4E1A-A2B5-8BC1AA6BFD80}" type="pres">
      <dgm:prSet presAssocID="{57EFB8EA-26D7-414F-A2B8-B9F221C418D0}" presName="parentText" presStyleLbl="alignNode1" presStyleIdx="1" presStyleCnt="3">
        <dgm:presLayoutVars>
          <dgm:chMax val="1"/>
          <dgm:bulletEnabled val="1"/>
        </dgm:presLayoutVars>
      </dgm:prSet>
      <dgm:spPr/>
    </dgm:pt>
    <dgm:pt modelId="{DCF7F105-1569-472F-813A-5E7DDF15DA45}" type="pres">
      <dgm:prSet presAssocID="{57EFB8EA-26D7-414F-A2B8-B9F221C418D0}" presName="descendantText" presStyleLbl="alignAcc1" presStyleIdx="1" presStyleCnt="3">
        <dgm:presLayoutVars>
          <dgm:bulletEnabled val="1"/>
        </dgm:presLayoutVars>
      </dgm:prSet>
      <dgm:spPr/>
    </dgm:pt>
    <dgm:pt modelId="{4622C5A4-530E-4B1B-91F9-205AED5574FA}" type="pres">
      <dgm:prSet presAssocID="{6ACB22BE-3413-4591-9EA8-6038B3CE865A}" presName="sp" presStyleCnt="0"/>
      <dgm:spPr/>
    </dgm:pt>
    <dgm:pt modelId="{EDCCBFD4-4218-4D63-BBA3-2262F4AEFB91}" type="pres">
      <dgm:prSet presAssocID="{16B4E908-8037-445E-953A-B81C44275C13}" presName="composite" presStyleCnt="0"/>
      <dgm:spPr/>
    </dgm:pt>
    <dgm:pt modelId="{8B2F86BB-2A4B-4B65-B9B6-BFF37CD4CD3F}" type="pres">
      <dgm:prSet presAssocID="{16B4E908-8037-445E-953A-B81C44275C13}" presName="parentText" presStyleLbl="alignNode1" presStyleIdx="2" presStyleCnt="3">
        <dgm:presLayoutVars>
          <dgm:chMax val="1"/>
          <dgm:bulletEnabled val="1"/>
        </dgm:presLayoutVars>
      </dgm:prSet>
      <dgm:spPr/>
    </dgm:pt>
    <dgm:pt modelId="{24D9EAF6-C3BC-4D1B-B6A7-FAC20D5C4EBB}" type="pres">
      <dgm:prSet presAssocID="{16B4E908-8037-445E-953A-B81C44275C13}" presName="descendantText" presStyleLbl="alignAcc1" presStyleIdx="2" presStyleCnt="3" custLinFactNeighborY="-988">
        <dgm:presLayoutVars>
          <dgm:bulletEnabled val="1"/>
        </dgm:presLayoutVars>
      </dgm:prSet>
      <dgm:spPr/>
    </dgm:pt>
  </dgm:ptLst>
  <dgm:cxnLst>
    <dgm:cxn modelId="{9906792D-293F-4C6E-9CFD-B10498D5EAD5}" srcId="{57EFB8EA-26D7-414F-A2B8-B9F221C418D0}" destId="{10366683-A562-4BC1-8749-A5749424D2E7}" srcOrd="0" destOrd="0" parTransId="{8DBCABAF-01BD-47A0-AA2F-F0653CD488BB}" sibTransId="{CAA2AA57-AFFC-4660-8C35-7221A3A99DDD}"/>
    <dgm:cxn modelId="{49C29733-4CC5-4461-8DBC-6A5438DC32EE}" srcId="{92A30AC2-A27F-41DE-8B5C-F7EDCBD4CC0D}" destId="{57EFB8EA-26D7-414F-A2B8-B9F221C418D0}" srcOrd="1" destOrd="0" parTransId="{ED7A6108-E82F-4CAE-8838-A613F8F99438}" sibTransId="{6ACB22BE-3413-4591-9EA8-6038B3CE865A}"/>
    <dgm:cxn modelId="{B2FACF39-AE48-4DAC-8B9A-73D8858E3EFE}" srcId="{16B4E908-8037-445E-953A-B81C44275C13}" destId="{B70A177E-F029-4A7B-9D8D-670FC7BF0CDA}" srcOrd="2" destOrd="0" parTransId="{85691482-FF88-4431-A66B-1F9A7E5DE87F}" sibTransId="{791C8426-1100-4278-88B9-DBE5E3C5DA2C}"/>
    <dgm:cxn modelId="{260A9965-34E1-4F24-80A9-1EBF648928D7}" type="presOf" srcId="{16B4E908-8037-445E-953A-B81C44275C13}" destId="{8B2F86BB-2A4B-4B65-B9B6-BFF37CD4CD3F}" srcOrd="0" destOrd="0" presId="urn:microsoft.com/office/officeart/2005/8/layout/chevron2"/>
    <dgm:cxn modelId="{C052FF67-759E-4FD9-9090-54FBC34CC8EF}" srcId="{16B4E908-8037-445E-953A-B81C44275C13}" destId="{5CE42731-84F5-45D3-826F-59C74EEB6130}" srcOrd="1" destOrd="0" parTransId="{A68B5FF3-4812-4571-BB9E-3EFCD6882B89}" sibTransId="{B70DEB1C-2B28-46A2-A868-4E22E646FB5E}"/>
    <dgm:cxn modelId="{C26F7E4A-C57D-4B91-BF05-82D9B1E49193}" srcId="{92A30AC2-A27F-41DE-8B5C-F7EDCBD4CC0D}" destId="{16B4E908-8037-445E-953A-B81C44275C13}" srcOrd="2" destOrd="0" parTransId="{7D3BFCD9-5524-422B-B033-2292378755E2}" sibTransId="{09FE971B-7AA5-4B6C-9340-4F1E1335FB05}"/>
    <dgm:cxn modelId="{C84C1051-ED8C-499D-A9BC-9A396255E68B}" srcId="{C63511ED-5F27-4527-9C39-FA1CE9A394C8}" destId="{75B94639-6656-4CD6-9180-7159FC5AA3BC}" srcOrd="0" destOrd="0" parTransId="{552EADDB-81E5-481E-8FED-6D578BF919C7}" sibTransId="{4A580E6F-34E6-4751-9A26-89CD568F7D64}"/>
    <dgm:cxn modelId="{F7C39C72-EEA9-481A-B50F-4EF213896C1E}" srcId="{16B4E908-8037-445E-953A-B81C44275C13}" destId="{1E92606E-7E3B-431F-8915-B237B8F3BD76}" srcOrd="0" destOrd="0" parTransId="{417D341A-D3CD-4D5B-B63D-AA3685E9295F}" sibTransId="{00374931-23A0-4B6A-B30C-9E8F91446D9D}"/>
    <dgm:cxn modelId="{6A6A4256-C9DD-419B-B7A6-DD77F1F5E39D}" srcId="{92A30AC2-A27F-41DE-8B5C-F7EDCBD4CC0D}" destId="{C63511ED-5F27-4527-9C39-FA1CE9A394C8}" srcOrd="0" destOrd="0" parTransId="{A978A8DB-43DE-4153-BE5E-FF8E060AA8F3}" sibTransId="{1E52DE09-9558-41EB-AD67-F7A0F2DEEDE9}"/>
    <dgm:cxn modelId="{D3D34F57-8A25-4B6F-BD2D-B64BDD36713F}" srcId="{57EFB8EA-26D7-414F-A2B8-B9F221C418D0}" destId="{B62633F5-754A-406A-9777-B719359D80C4}" srcOrd="2" destOrd="0" parTransId="{CC18919A-2DE5-43BA-9F8F-969B9BF32177}" sibTransId="{A5B35830-4574-49E3-8350-416CF33097AC}"/>
    <dgm:cxn modelId="{611CE75A-5921-425D-8A0C-46D9BF5BC726}" type="presOf" srcId="{A512CFE8-EB9E-40FC-81FA-38C605A64AF3}" destId="{04A1FC5F-900B-4833-AF9C-09105798E871}" srcOrd="0" destOrd="1" presId="urn:microsoft.com/office/officeart/2005/8/layout/chevron2"/>
    <dgm:cxn modelId="{6E3B2A7C-48DC-44A9-ADD7-9AD958D48A41}" type="presOf" srcId="{5CE42731-84F5-45D3-826F-59C74EEB6130}" destId="{24D9EAF6-C3BC-4D1B-B6A7-FAC20D5C4EBB}" srcOrd="0" destOrd="1" presId="urn:microsoft.com/office/officeart/2005/8/layout/chevron2"/>
    <dgm:cxn modelId="{570D0A85-DE5C-4404-9E36-CD3F733709C1}" type="presOf" srcId="{92A30AC2-A27F-41DE-8B5C-F7EDCBD4CC0D}" destId="{3F5537EC-6B99-4918-B1FB-9E8C05696532}" srcOrd="0" destOrd="0" presId="urn:microsoft.com/office/officeart/2005/8/layout/chevron2"/>
    <dgm:cxn modelId="{C8A1C08A-3CDF-43CA-A42B-B5334D475BA5}" type="presOf" srcId="{10366683-A562-4BC1-8749-A5749424D2E7}" destId="{DCF7F105-1569-472F-813A-5E7DDF15DA45}" srcOrd="0" destOrd="0" presId="urn:microsoft.com/office/officeart/2005/8/layout/chevron2"/>
    <dgm:cxn modelId="{58F9F0A5-2EA3-4E86-83CD-F3A483462F23}" type="presOf" srcId="{B62633F5-754A-406A-9777-B719359D80C4}" destId="{DCF7F105-1569-472F-813A-5E7DDF15DA45}" srcOrd="0" destOrd="2" presId="urn:microsoft.com/office/officeart/2005/8/layout/chevron2"/>
    <dgm:cxn modelId="{EA8222AC-5CEC-41C0-A522-139F71329829}" type="presOf" srcId="{B70A177E-F029-4A7B-9D8D-670FC7BF0CDA}" destId="{24D9EAF6-C3BC-4D1B-B6A7-FAC20D5C4EBB}" srcOrd="0" destOrd="2" presId="urn:microsoft.com/office/officeart/2005/8/layout/chevron2"/>
    <dgm:cxn modelId="{D579B9B2-CBC0-4996-8568-03207D782BD6}" type="presOf" srcId="{57EFB8EA-26D7-414F-A2B8-B9F221C418D0}" destId="{542E28E3-030E-4E1A-A2B5-8BC1AA6BFD80}" srcOrd="0" destOrd="0" presId="urn:microsoft.com/office/officeart/2005/8/layout/chevron2"/>
    <dgm:cxn modelId="{4D52B1CB-F6C3-41A7-BD0E-D029CC0984E5}" type="presOf" srcId="{8BA60A78-9D3D-442B-A15E-42B1C34BD218}" destId="{DCF7F105-1569-472F-813A-5E7DDF15DA45}" srcOrd="0" destOrd="1" presId="urn:microsoft.com/office/officeart/2005/8/layout/chevron2"/>
    <dgm:cxn modelId="{3375D4D2-AAE6-4D2E-850A-ADD104C9F9D8}" type="presOf" srcId="{75B94639-6656-4CD6-9180-7159FC5AA3BC}" destId="{04A1FC5F-900B-4833-AF9C-09105798E871}" srcOrd="0" destOrd="0" presId="urn:microsoft.com/office/officeart/2005/8/layout/chevron2"/>
    <dgm:cxn modelId="{AD127DDF-4C3F-4A0B-B127-DAA551F28EBE}" srcId="{57EFB8EA-26D7-414F-A2B8-B9F221C418D0}" destId="{8BA60A78-9D3D-442B-A15E-42B1C34BD218}" srcOrd="1" destOrd="0" parTransId="{7B118EAE-AD6D-4052-8061-D716EB116EA0}" sibTransId="{352CA4EB-A719-4F68-A41D-E9BFBFED21B7}"/>
    <dgm:cxn modelId="{9C804EE2-9CAC-4A12-807C-11CB017A9A46}" type="presOf" srcId="{1E92606E-7E3B-431F-8915-B237B8F3BD76}" destId="{24D9EAF6-C3BC-4D1B-B6A7-FAC20D5C4EBB}" srcOrd="0" destOrd="0" presId="urn:microsoft.com/office/officeart/2005/8/layout/chevron2"/>
    <dgm:cxn modelId="{5EFE7AF5-0698-4E24-A5FE-7245EFB6A878}" type="presOf" srcId="{C63511ED-5F27-4527-9C39-FA1CE9A394C8}" destId="{F2C7B54E-7FB1-49B2-8A34-6D97426EB719}" srcOrd="0" destOrd="0" presId="urn:microsoft.com/office/officeart/2005/8/layout/chevron2"/>
    <dgm:cxn modelId="{104CB8FB-1C1E-4946-AA2C-D4A7A6B1CB80}" srcId="{C63511ED-5F27-4527-9C39-FA1CE9A394C8}" destId="{A512CFE8-EB9E-40FC-81FA-38C605A64AF3}" srcOrd="1" destOrd="0" parTransId="{3D0083BD-5172-45E0-BE6A-6861AA91E15F}" sibTransId="{C305A888-5542-4DD8-9DB0-AE08795C2E74}"/>
    <dgm:cxn modelId="{3B5531F9-D0E4-4929-89ED-307D6813851C}" type="presParOf" srcId="{3F5537EC-6B99-4918-B1FB-9E8C05696532}" destId="{46C97E3E-404F-4101-B753-022247D75F1F}" srcOrd="0" destOrd="0" presId="urn:microsoft.com/office/officeart/2005/8/layout/chevron2"/>
    <dgm:cxn modelId="{D5E6AEC6-E0B7-4379-89B2-B550A94D10AF}" type="presParOf" srcId="{46C97E3E-404F-4101-B753-022247D75F1F}" destId="{F2C7B54E-7FB1-49B2-8A34-6D97426EB719}" srcOrd="0" destOrd="0" presId="urn:microsoft.com/office/officeart/2005/8/layout/chevron2"/>
    <dgm:cxn modelId="{F958AD51-C6A0-4ED7-B92E-04DF885810CF}" type="presParOf" srcId="{46C97E3E-404F-4101-B753-022247D75F1F}" destId="{04A1FC5F-900B-4833-AF9C-09105798E871}" srcOrd="1" destOrd="0" presId="urn:microsoft.com/office/officeart/2005/8/layout/chevron2"/>
    <dgm:cxn modelId="{46667381-1688-4DED-8C07-22E43F7C24E5}" type="presParOf" srcId="{3F5537EC-6B99-4918-B1FB-9E8C05696532}" destId="{59362B52-B623-45FC-9514-B361273C49FD}" srcOrd="1" destOrd="0" presId="urn:microsoft.com/office/officeart/2005/8/layout/chevron2"/>
    <dgm:cxn modelId="{E40E365E-D736-476C-B2CA-84C012A22B2B}" type="presParOf" srcId="{3F5537EC-6B99-4918-B1FB-9E8C05696532}" destId="{9868A96C-4A57-4EE6-8BD1-F022FEE99555}" srcOrd="2" destOrd="0" presId="urn:microsoft.com/office/officeart/2005/8/layout/chevron2"/>
    <dgm:cxn modelId="{A09218A1-526A-4071-9B62-725BB5ED016F}" type="presParOf" srcId="{9868A96C-4A57-4EE6-8BD1-F022FEE99555}" destId="{542E28E3-030E-4E1A-A2B5-8BC1AA6BFD80}" srcOrd="0" destOrd="0" presId="urn:microsoft.com/office/officeart/2005/8/layout/chevron2"/>
    <dgm:cxn modelId="{FF5B7EA3-7D06-4E7B-8223-2B16B4EEC67D}" type="presParOf" srcId="{9868A96C-4A57-4EE6-8BD1-F022FEE99555}" destId="{DCF7F105-1569-472F-813A-5E7DDF15DA45}" srcOrd="1" destOrd="0" presId="urn:microsoft.com/office/officeart/2005/8/layout/chevron2"/>
    <dgm:cxn modelId="{7212407C-C28B-4970-BEC7-B8E77258F7E6}" type="presParOf" srcId="{3F5537EC-6B99-4918-B1FB-9E8C05696532}" destId="{4622C5A4-530E-4B1B-91F9-205AED5574FA}" srcOrd="3" destOrd="0" presId="urn:microsoft.com/office/officeart/2005/8/layout/chevron2"/>
    <dgm:cxn modelId="{7EBD66A0-9EF9-4FC2-AB13-55C8FCBBF4D9}" type="presParOf" srcId="{3F5537EC-6B99-4918-B1FB-9E8C05696532}" destId="{EDCCBFD4-4218-4D63-BBA3-2262F4AEFB91}" srcOrd="4" destOrd="0" presId="urn:microsoft.com/office/officeart/2005/8/layout/chevron2"/>
    <dgm:cxn modelId="{720052B4-2328-42D5-80CC-99E500036DB9}" type="presParOf" srcId="{EDCCBFD4-4218-4D63-BBA3-2262F4AEFB91}" destId="{8B2F86BB-2A4B-4B65-B9B6-BFF37CD4CD3F}" srcOrd="0" destOrd="0" presId="urn:microsoft.com/office/officeart/2005/8/layout/chevron2"/>
    <dgm:cxn modelId="{F0601870-A112-4E9A-AFA2-626D565AA94E}" type="presParOf" srcId="{EDCCBFD4-4218-4D63-BBA3-2262F4AEFB91}" destId="{24D9EAF6-C3BC-4D1B-B6A7-FAC20D5C4EB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33787D8-5B7F-4E38-A3AC-EAF8CDB471C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82CBC601-79ED-4EDB-B370-04A7F6B7062A}">
      <dgm:prSet phldrT="[Text]"/>
      <dgm:spPr/>
      <dgm:t>
        <a:bodyPr/>
        <a:lstStyle/>
        <a:p>
          <a:r>
            <a:rPr lang="en-US" dirty="0"/>
            <a:t>Analysis</a:t>
          </a:r>
          <a:endParaRPr lang="en-IN" dirty="0"/>
        </a:p>
      </dgm:t>
    </dgm:pt>
    <dgm:pt modelId="{DD93558D-C409-4961-89A1-B79EE1172BA0}" type="parTrans" cxnId="{46035E35-F10F-486C-8850-BC459ACA12B0}">
      <dgm:prSet/>
      <dgm:spPr/>
      <dgm:t>
        <a:bodyPr/>
        <a:lstStyle/>
        <a:p>
          <a:endParaRPr lang="en-IN"/>
        </a:p>
      </dgm:t>
    </dgm:pt>
    <dgm:pt modelId="{E8C8444B-15D7-4F1F-83EB-9C23F497041D}" type="sibTrans" cxnId="{46035E35-F10F-486C-8850-BC459ACA12B0}">
      <dgm:prSet/>
      <dgm:spPr/>
      <dgm:t>
        <a:bodyPr/>
        <a:lstStyle/>
        <a:p>
          <a:endParaRPr lang="en-IN"/>
        </a:p>
      </dgm:t>
    </dgm:pt>
    <dgm:pt modelId="{27C5C50D-ABA4-4451-917B-C8D8947CB32C}">
      <dgm:prSet custT="1"/>
      <dgm:spPr/>
      <dgm:t>
        <a:bodyPr/>
        <a:lstStyle/>
        <a:p>
          <a:r>
            <a:rPr lang="en-US" sz="2500" dirty="0"/>
            <a:t>Analysis of the obtained data</a:t>
          </a:r>
          <a:endParaRPr lang="en-IN" sz="2500" dirty="0"/>
        </a:p>
      </dgm:t>
    </dgm:pt>
    <dgm:pt modelId="{B949B232-C945-4E29-B954-D7ADBE3D2A22}" type="parTrans" cxnId="{033F26FE-E669-4698-852C-1592BE8D9F93}">
      <dgm:prSet/>
      <dgm:spPr/>
      <dgm:t>
        <a:bodyPr/>
        <a:lstStyle/>
        <a:p>
          <a:endParaRPr lang="en-IN"/>
        </a:p>
      </dgm:t>
    </dgm:pt>
    <dgm:pt modelId="{396E4EEC-9161-492E-AC8F-AA2956CF1859}" type="sibTrans" cxnId="{033F26FE-E669-4698-852C-1592BE8D9F93}">
      <dgm:prSet/>
      <dgm:spPr/>
      <dgm:t>
        <a:bodyPr/>
        <a:lstStyle/>
        <a:p>
          <a:endParaRPr lang="en-IN"/>
        </a:p>
      </dgm:t>
    </dgm:pt>
    <dgm:pt modelId="{EDD5BD0E-1103-46F5-92A1-6792708F3C44}">
      <dgm:prSet custT="1"/>
      <dgm:spPr/>
      <dgm:t>
        <a:bodyPr/>
        <a:lstStyle/>
        <a:p>
          <a:r>
            <a:rPr lang="en-US" sz="2500" dirty="0"/>
            <a:t>Mission assessment and analysis</a:t>
          </a:r>
          <a:endParaRPr lang="en-IN" sz="2500" dirty="0"/>
        </a:p>
      </dgm:t>
    </dgm:pt>
    <dgm:pt modelId="{9BBF9D91-B163-4886-9D02-E3D0D9DABCA0}" type="parTrans" cxnId="{91AF0562-0E24-4C1E-B720-7E59E3D95106}">
      <dgm:prSet/>
      <dgm:spPr/>
      <dgm:t>
        <a:bodyPr/>
        <a:lstStyle/>
        <a:p>
          <a:endParaRPr lang="en-IN"/>
        </a:p>
      </dgm:t>
    </dgm:pt>
    <dgm:pt modelId="{48424AB4-E5F6-4425-B67D-B7B570D9020C}" type="sibTrans" cxnId="{91AF0562-0E24-4C1E-B720-7E59E3D95106}">
      <dgm:prSet/>
      <dgm:spPr/>
      <dgm:t>
        <a:bodyPr/>
        <a:lstStyle/>
        <a:p>
          <a:endParaRPr lang="en-IN"/>
        </a:p>
      </dgm:t>
    </dgm:pt>
    <dgm:pt modelId="{B48E6473-DD44-48E7-A36A-E7ED95904B00}" type="pres">
      <dgm:prSet presAssocID="{933787D8-5B7F-4E38-A3AC-EAF8CDB471CE}" presName="linearFlow" presStyleCnt="0">
        <dgm:presLayoutVars>
          <dgm:dir/>
          <dgm:animLvl val="lvl"/>
          <dgm:resizeHandles val="exact"/>
        </dgm:presLayoutVars>
      </dgm:prSet>
      <dgm:spPr/>
    </dgm:pt>
    <dgm:pt modelId="{000D124E-82E2-454A-A6E7-7799A9B016C9}" type="pres">
      <dgm:prSet presAssocID="{82CBC601-79ED-4EDB-B370-04A7F6B7062A}" presName="composite" presStyleCnt="0"/>
      <dgm:spPr/>
    </dgm:pt>
    <dgm:pt modelId="{CED24B9B-4C5C-413A-8493-04FA1FF43ACE}" type="pres">
      <dgm:prSet presAssocID="{82CBC601-79ED-4EDB-B370-04A7F6B7062A}" presName="parentText" presStyleLbl="alignNode1" presStyleIdx="0" presStyleCnt="1" custLinFactNeighborX="5252" custLinFactNeighborY="0">
        <dgm:presLayoutVars>
          <dgm:chMax val="1"/>
          <dgm:bulletEnabled val="1"/>
        </dgm:presLayoutVars>
      </dgm:prSet>
      <dgm:spPr/>
    </dgm:pt>
    <dgm:pt modelId="{4D4951CB-8447-433C-884E-143F0E633CBC}" type="pres">
      <dgm:prSet presAssocID="{82CBC601-79ED-4EDB-B370-04A7F6B7062A}" presName="descendantText" presStyleLbl="alignAcc1" presStyleIdx="0" presStyleCnt="1">
        <dgm:presLayoutVars>
          <dgm:bulletEnabled val="1"/>
        </dgm:presLayoutVars>
      </dgm:prSet>
      <dgm:spPr/>
    </dgm:pt>
  </dgm:ptLst>
  <dgm:cxnLst>
    <dgm:cxn modelId="{42E47D33-D47B-41B2-A2AF-8A5977D2A0F6}" type="presOf" srcId="{27C5C50D-ABA4-4451-917B-C8D8947CB32C}" destId="{4D4951CB-8447-433C-884E-143F0E633CBC}" srcOrd="0" destOrd="0" presId="urn:microsoft.com/office/officeart/2005/8/layout/chevron2"/>
    <dgm:cxn modelId="{46035E35-F10F-486C-8850-BC459ACA12B0}" srcId="{933787D8-5B7F-4E38-A3AC-EAF8CDB471CE}" destId="{82CBC601-79ED-4EDB-B370-04A7F6B7062A}" srcOrd="0" destOrd="0" parTransId="{DD93558D-C409-4961-89A1-B79EE1172BA0}" sibTransId="{E8C8444B-15D7-4F1F-83EB-9C23F497041D}"/>
    <dgm:cxn modelId="{91AF0562-0E24-4C1E-B720-7E59E3D95106}" srcId="{82CBC601-79ED-4EDB-B370-04A7F6B7062A}" destId="{EDD5BD0E-1103-46F5-92A1-6792708F3C44}" srcOrd="1" destOrd="0" parTransId="{9BBF9D91-B163-4886-9D02-E3D0D9DABCA0}" sibTransId="{48424AB4-E5F6-4425-B67D-B7B570D9020C}"/>
    <dgm:cxn modelId="{49D90CA1-3C15-465A-B1B6-C1CEDB837088}" type="presOf" srcId="{EDD5BD0E-1103-46F5-92A1-6792708F3C44}" destId="{4D4951CB-8447-433C-884E-143F0E633CBC}" srcOrd="0" destOrd="1" presId="urn:microsoft.com/office/officeart/2005/8/layout/chevron2"/>
    <dgm:cxn modelId="{C96C4AA5-B52E-49A0-A950-F2A68A68F4AB}" type="presOf" srcId="{933787D8-5B7F-4E38-A3AC-EAF8CDB471CE}" destId="{B48E6473-DD44-48E7-A36A-E7ED95904B00}" srcOrd="0" destOrd="0" presId="urn:microsoft.com/office/officeart/2005/8/layout/chevron2"/>
    <dgm:cxn modelId="{87CBD6F9-9D56-4814-A41F-805B3F8B7335}" type="presOf" srcId="{82CBC601-79ED-4EDB-B370-04A7F6B7062A}" destId="{CED24B9B-4C5C-413A-8493-04FA1FF43ACE}" srcOrd="0" destOrd="0" presId="urn:microsoft.com/office/officeart/2005/8/layout/chevron2"/>
    <dgm:cxn modelId="{033F26FE-E669-4698-852C-1592BE8D9F93}" srcId="{82CBC601-79ED-4EDB-B370-04A7F6B7062A}" destId="{27C5C50D-ABA4-4451-917B-C8D8947CB32C}" srcOrd="0" destOrd="0" parTransId="{B949B232-C945-4E29-B954-D7ADBE3D2A22}" sibTransId="{396E4EEC-9161-492E-AC8F-AA2956CF1859}"/>
    <dgm:cxn modelId="{77567C95-E4CF-4E13-952C-91DE4883ADCB}" type="presParOf" srcId="{B48E6473-DD44-48E7-A36A-E7ED95904B00}" destId="{000D124E-82E2-454A-A6E7-7799A9B016C9}" srcOrd="0" destOrd="0" presId="urn:microsoft.com/office/officeart/2005/8/layout/chevron2"/>
    <dgm:cxn modelId="{029465CF-BA26-4291-A8C1-DF2CC58626FE}" type="presParOf" srcId="{000D124E-82E2-454A-A6E7-7799A9B016C9}" destId="{CED24B9B-4C5C-413A-8493-04FA1FF43ACE}" srcOrd="0" destOrd="0" presId="urn:microsoft.com/office/officeart/2005/8/layout/chevron2"/>
    <dgm:cxn modelId="{9EDA9275-3DEC-4E8F-A6D3-5059E5950144}" type="presParOf" srcId="{000D124E-82E2-454A-A6E7-7799A9B016C9}" destId="{4D4951CB-8447-433C-884E-143F0E633CB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2A7C1E-131F-492F-83F4-E06EDEECA2C9}">
      <dsp:nvSpPr>
        <dsp:cNvPr id="0" name=""/>
        <dsp:cNvSpPr/>
      </dsp:nvSpPr>
      <dsp:spPr>
        <a:xfrm>
          <a:off x="6234499" y="1361998"/>
          <a:ext cx="168806" cy="1316686"/>
        </a:xfrm>
        <a:custGeom>
          <a:avLst/>
          <a:gdLst/>
          <a:ahLst/>
          <a:cxnLst/>
          <a:rect l="0" t="0" r="0" b="0"/>
          <a:pathLst>
            <a:path>
              <a:moveTo>
                <a:pt x="0" y="0"/>
              </a:moveTo>
              <a:lnTo>
                <a:pt x="0" y="1316686"/>
              </a:lnTo>
              <a:lnTo>
                <a:pt x="168806" y="1316686"/>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3A759C-020B-46B3-A055-D259649895D0}">
      <dsp:nvSpPr>
        <dsp:cNvPr id="0" name=""/>
        <dsp:cNvSpPr/>
      </dsp:nvSpPr>
      <dsp:spPr>
        <a:xfrm>
          <a:off x="6234499" y="1361998"/>
          <a:ext cx="169199" cy="464115"/>
        </a:xfrm>
        <a:custGeom>
          <a:avLst/>
          <a:gdLst/>
          <a:ahLst/>
          <a:cxnLst/>
          <a:rect l="0" t="0" r="0" b="0"/>
          <a:pathLst>
            <a:path>
              <a:moveTo>
                <a:pt x="0" y="0"/>
              </a:moveTo>
              <a:lnTo>
                <a:pt x="0" y="464115"/>
              </a:lnTo>
              <a:lnTo>
                <a:pt x="169199" y="464115"/>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30FE72-EE31-41A8-AB2C-37E1B6340A05}">
      <dsp:nvSpPr>
        <dsp:cNvPr id="0" name=""/>
        <dsp:cNvSpPr/>
      </dsp:nvSpPr>
      <dsp:spPr>
        <a:xfrm>
          <a:off x="3942417" y="562686"/>
          <a:ext cx="2742230" cy="236624"/>
        </a:xfrm>
        <a:custGeom>
          <a:avLst/>
          <a:gdLst/>
          <a:ahLst/>
          <a:cxnLst/>
          <a:rect l="0" t="0" r="0" b="0"/>
          <a:pathLst>
            <a:path>
              <a:moveTo>
                <a:pt x="0" y="0"/>
              </a:moveTo>
              <a:lnTo>
                <a:pt x="0" y="118460"/>
              </a:lnTo>
              <a:lnTo>
                <a:pt x="2742230" y="118460"/>
              </a:lnTo>
              <a:lnTo>
                <a:pt x="2742230" y="236624"/>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473300-D003-4BD8-ABF2-0B76DB1B7F2D}">
      <dsp:nvSpPr>
        <dsp:cNvPr id="0" name=""/>
        <dsp:cNvSpPr/>
      </dsp:nvSpPr>
      <dsp:spPr>
        <a:xfrm>
          <a:off x="4872797" y="1361998"/>
          <a:ext cx="121022" cy="2115701"/>
        </a:xfrm>
        <a:custGeom>
          <a:avLst/>
          <a:gdLst/>
          <a:ahLst/>
          <a:cxnLst/>
          <a:rect l="0" t="0" r="0" b="0"/>
          <a:pathLst>
            <a:path>
              <a:moveTo>
                <a:pt x="0" y="0"/>
              </a:moveTo>
              <a:lnTo>
                <a:pt x="0" y="2115701"/>
              </a:lnTo>
              <a:lnTo>
                <a:pt x="121022" y="2115701"/>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F719A5-61AC-4015-B441-EA2F74D9EF78}">
      <dsp:nvSpPr>
        <dsp:cNvPr id="0" name=""/>
        <dsp:cNvSpPr/>
      </dsp:nvSpPr>
      <dsp:spPr>
        <a:xfrm>
          <a:off x="4872797" y="1361998"/>
          <a:ext cx="158024" cy="1362044"/>
        </a:xfrm>
        <a:custGeom>
          <a:avLst/>
          <a:gdLst/>
          <a:ahLst/>
          <a:cxnLst/>
          <a:rect l="0" t="0" r="0" b="0"/>
          <a:pathLst>
            <a:path>
              <a:moveTo>
                <a:pt x="0" y="0"/>
              </a:moveTo>
              <a:lnTo>
                <a:pt x="0" y="1362044"/>
              </a:lnTo>
              <a:lnTo>
                <a:pt x="158024" y="1362044"/>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E96EBA-7CD0-40E1-949E-A53156F272D0}">
      <dsp:nvSpPr>
        <dsp:cNvPr id="0" name=""/>
        <dsp:cNvSpPr/>
      </dsp:nvSpPr>
      <dsp:spPr>
        <a:xfrm>
          <a:off x="4872797" y="1361998"/>
          <a:ext cx="168806" cy="517671"/>
        </a:xfrm>
        <a:custGeom>
          <a:avLst/>
          <a:gdLst/>
          <a:ahLst/>
          <a:cxnLst/>
          <a:rect l="0" t="0" r="0" b="0"/>
          <a:pathLst>
            <a:path>
              <a:moveTo>
                <a:pt x="0" y="0"/>
              </a:moveTo>
              <a:lnTo>
                <a:pt x="0" y="517671"/>
              </a:lnTo>
              <a:lnTo>
                <a:pt x="168806" y="517671"/>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B1FE46-6E7F-4DA9-AAC0-699F20C232E8}">
      <dsp:nvSpPr>
        <dsp:cNvPr id="0" name=""/>
        <dsp:cNvSpPr/>
      </dsp:nvSpPr>
      <dsp:spPr>
        <a:xfrm>
          <a:off x="3942417" y="562686"/>
          <a:ext cx="1380529" cy="236624"/>
        </a:xfrm>
        <a:custGeom>
          <a:avLst/>
          <a:gdLst/>
          <a:ahLst/>
          <a:cxnLst/>
          <a:rect l="0" t="0" r="0" b="0"/>
          <a:pathLst>
            <a:path>
              <a:moveTo>
                <a:pt x="0" y="0"/>
              </a:moveTo>
              <a:lnTo>
                <a:pt x="0" y="118460"/>
              </a:lnTo>
              <a:lnTo>
                <a:pt x="1380529" y="118460"/>
              </a:lnTo>
              <a:lnTo>
                <a:pt x="1380529" y="236624"/>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01E409-C911-4AA4-BED6-5EAED408E22E}">
      <dsp:nvSpPr>
        <dsp:cNvPr id="0" name=""/>
        <dsp:cNvSpPr/>
      </dsp:nvSpPr>
      <dsp:spPr>
        <a:xfrm>
          <a:off x="3492268" y="1308441"/>
          <a:ext cx="187633" cy="2169258"/>
        </a:xfrm>
        <a:custGeom>
          <a:avLst/>
          <a:gdLst/>
          <a:ahLst/>
          <a:cxnLst/>
          <a:rect l="0" t="0" r="0" b="0"/>
          <a:pathLst>
            <a:path>
              <a:moveTo>
                <a:pt x="0" y="0"/>
              </a:moveTo>
              <a:lnTo>
                <a:pt x="0" y="2169258"/>
              </a:lnTo>
              <a:lnTo>
                <a:pt x="187633" y="2169258"/>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2A8265-503F-4571-9A94-3DA51A2FA67A}">
      <dsp:nvSpPr>
        <dsp:cNvPr id="0" name=""/>
        <dsp:cNvSpPr/>
      </dsp:nvSpPr>
      <dsp:spPr>
        <a:xfrm>
          <a:off x="3492268" y="1308441"/>
          <a:ext cx="168378" cy="1415601"/>
        </a:xfrm>
        <a:custGeom>
          <a:avLst/>
          <a:gdLst/>
          <a:ahLst/>
          <a:cxnLst/>
          <a:rect l="0" t="0" r="0" b="0"/>
          <a:pathLst>
            <a:path>
              <a:moveTo>
                <a:pt x="0" y="0"/>
              </a:moveTo>
              <a:lnTo>
                <a:pt x="0" y="1415601"/>
              </a:lnTo>
              <a:lnTo>
                <a:pt x="168378" y="1415601"/>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0035D4-2C9E-4674-81B8-2DCA059701E9}">
      <dsp:nvSpPr>
        <dsp:cNvPr id="0" name=""/>
        <dsp:cNvSpPr/>
      </dsp:nvSpPr>
      <dsp:spPr>
        <a:xfrm>
          <a:off x="3492268" y="1308441"/>
          <a:ext cx="187633" cy="571228"/>
        </a:xfrm>
        <a:custGeom>
          <a:avLst/>
          <a:gdLst/>
          <a:ahLst/>
          <a:cxnLst/>
          <a:rect l="0" t="0" r="0" b="0"/>
          <a:pathLst>
            <a:path>
              <a:moveTo>
                <a:pt x="0" y="0"/>
              </a:moveTo>
              <a:lnTo>
                <a:pt x="0" y="571228"/>
              </a:lnTo>
              <a:lnTo>
                <a:pt x="187633" y="571228"/>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F44C8C-8E8B-4D49-AF11-C268E024FCCB}">
      <dsp:nvSpPr>
        <dsp:cNvPr id="0" name=""/>
        <dsp:cNvSpPr/>
      </dsp:nvSpPr>
      <dsp:spPr>
        <a:xfrm>
          <a:off x="3896697" y="562686"/>
          <a:ext cx="91440" cy="183068"/>
        </a:xfrm>
        <a:custGeom>
          <a:avLst/>
          <a:gdLst/>
          <a:ahLst/>
          <a:cxnLst/>
          <a:rect l="0" t="0" r="0" b="0"/>
          <a:pathLst>
            <a:path>
              <a:moveTo>
                <a:pt x="45720" y="0"/>
              </a:moveTo>
              <a:lnTo>
                <a:pt x="45720" y="183068"/>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678D35-9B5E-4928-A399-EC1E873119EB}">
      <dsp:nvSpPr>
        <dsp:cNvPr id="0" name=""/>
        <dsp:cNvSpPr/>
      </dsp:nvSpPr>
      <dsp:spPr>
        <a:xfrm>
          <a:off x="2145358" y="1361998"/>
          <a:ext cx="91440" cy="2900295"/>
        </a:xfrm>
        <a:custGeom>
          <a:avLst/>
          <a:gdLst/>
          <a:ahLst/>
          <a:cxnLst/>
          <a:rect l="0" t="0" r="0" b="0"/>
          <a:pathLst>
            <a:path>
              <a:moveTo>
                <a:pt x="45720" y="0"/>
              </a:moveTo>
              <a:lnTo>
                <a:pt x="45720" y="2900295"/>
              </a:lnTo>
              <a:lnTo>
                <a:pt x="112015" y="2900295"/>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D40ABA-69BD-4473-9033-68F12DBA24B2}">
      <dsp:nvSpPr>
        <dsp:cNvPr id="0" name=""/>
        <dsp:cNvSpPr/>
      </dsp:nvSpPr>
      <dsp:spPr>
        <a:xfrm>
          <a:off x="2191078" y="1361998"/>
          <a:ext cx="127122" cy="2115701"/>
        </a:xfrm>
        <a:custGeom>
          <a:avLst/>
          <a:gdLst/>
          <a:ahLst/>
          <a:cxnLst/>
          <a:rect l="0" t="0" r="0" b="0"/>
          <a:pathLst>
            <a:path>
              <a:moveTo>
                <a:pt x="0" y="0"/>
              </a:moveTo>
              <a:lnTo>
                <a:pt x="0" y="2115701"/>
              </a:lnTo>
              <a:lnTo>
                <a:pt x="127122" y="2115701"/>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6A6736-6E6C-4975-A4C2-FBC10DF4E45B}">
      <dsp:nvSpPr>
        <dsp:cNvPr id="0" name=""/>
        <dsp:cNvSpPr/>
      </dsp:nvSpPr>
      <dsp:spPr>
        <a:xfrm>
          <a:off x="2191078" y="1361998"/>
          <a:ext cx="127122" cy="1316686"/>
        </a:xfrm>
        <a:custGeom>
          <a:avLst/>
          <a:gdLst/>
          <a:ahLst/>
          <a:cxnLst/>
          <a:rect l="0" t="0" r="0" b="0"/>
          <a:pathLst>
            <a:path>
              <a:moveTo>
                <a:pt x="0" y="0"/>
              </a:moveTo>
              <a:lnTo>
                <a:pt x="0" y="1316686"/>
              </a:lnTo>
              <a:lnTo>
                <a:pt x="127122" y="1316686"/>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0ED802-20EB-4C0B-9080-C7D74E8B6889}">
      <dsp:nvSpPr>
        <dsp:cNvPr id="0" name=""/>
        <dsp:cNvSpPr/>
      </dsp:nvSpPr>
      <dsp:spPr>
        <a:xfrm>
          <a:off x="2191078" y="1361998"/>
          <a:ext cx="127122" cy="517671"/>
        </a:xfrm>
        <a:custGeom>
          <a:avLst/>
          <a:gdLst/>
          <a:ahLst/>
          <a:cxnLst/>
          <a:rect l="0" t="0" r="0" b="0"/>
          <a:pathLst>
            <a:path>
              <a:moveTo>
                <a:pt x="0" y="0"/>
              </a:moveTo>
              <a:lnTo>
                <a:pt x="0" y="517671"/>
              </a:lnTo>
              <a:lnTo>
                <a:pt x="127122" y="517671"/>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FE2F17-B0CD-4AEA-B18E-0FEC3518791F}">
      <dsp:nvSpPr>
        <dsp:cNvPr id="0" name=""/>
        <dsp:cNvSpPr/>
      </dsp:nvSpPr>
      <dsp:spPr>
        <a:xfrm>
          <a:off x="2641227" y="562686"/>
          <a:ext cx="1301190" cy="236624"/>
        </a:xfrm>
        <a:custGeom>
          <a:avLst/>
          <a:gdLst/>
          <a:ahLst/>
          <a:cxnLst/>
          <a:rect l="0" t="0" r="0" b="0"/>
          <a:pathLst>
            <a:path>
              <a:moveTo>
                <a:pt x="1301190" y="0"/>
              </a:moveTo>
              <a:lnTo>
                <a:pt x="1301190" y="118460"/>
              </a:lnTo>
              <a:lnTo>
                <a:pt x="0" y="118460"/>
              </a:lnTo>
              <a:lnTo>
                <a:pt x="0" y="236624"/>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70525E-420E-4063-BF4F-F9E3CB40E07C}">
      <dsp:nvSpPr>
        <dsp:cNvPr id="0" name=""/>
        <dsp:cNvSpPr/>
      </dsp:nvSpPr>
      <dsp:spPr>
        <a:xfrm>
          <a:off x="787692" y="1361998"/>
          <a:ext cx="168806" cy="2115701"/>
        </a:xfrm>
        <a:custGeom>
          <a:avLst/>
          <a:gdLst/>
          <a:ahLst/>
          <a:cxnLst/>
          <a:rect l="0" t="0" r="0" b="0"/>
          <a:pathLst>
            <a:path>
              <a:moveTo>
                <a:pt x="0" y="0"/>
              </a:moveTo>
              <a:lnTo>
                <a:pt x="0" y="2115701"/>
              </a:lnTo>
              <a:lnTo>
                <a:pt x="168806" y="2115701"/>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6BF1E2-4FCC-45C9-9237-FF8AB3D5092A}">
      <dsp:nvSpPr>
        <dsp:cNvPr id="0" name=""/>
        <dsp:cNvSpPr/>
      </dsp:nvSpPr>
      <dsp:spPr>
        <a:xfrm>
          <a:off x="787692" y="1361998"/>
          <a:ext cx="168806" cy="1316686"/>
        </a:xfrm>
        <a:custGeom>
          <a:avLst/>
          <a:gdLst/>
          <a:ahLst/>
          <a:cxnLst/>
          <a:rect l="0" t="0" r="0" b="0"/>
          <a:pathLst>
            <a:path>
              <a:moveTo>
                <a:pt x="0" y="0"/>
              </a:moveTo>
              <a:lnTo>
                <a:pt x="0" y="1316686"/>
              </a:lnTo>
              <a:lnTo>
                <a:pt x="168806" y="1316686"/>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DE266A-7ADE-488F-9EFF-7BBD50DAB26A}">
      <dsp:nvSpPr>
        <dsp:cNvPr id="0" name=""/>
        <dsp:cNvSpPr/>
      </dsp:nvSpPr>
      <dsp:spPr>
        <a:xfrm>
          <a:off x="787692" y="1361998"/>
          <a:ext cx="134909" cy="563029"/>
        </a:xfrm>
        <a:custGeom>
          <a:avLst/>
          <a:gdLst/>
          <a:ahLst/>
          <a:cxnLst/>
          <a:rect l="0" t="0" r="0" b="0"/>
          <a:pathLst>
            <a:path>
              <a:moveTo>
                <a:pt x="0" y="0"/>
              </a:moveTo>
              <a:lnTo>
                <a:pt x="0" y="563029"/>
              </a:lnTo>
              <a:lnTo>
                <a:pt x="134909" y="563029"/>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8D2648-86C6-461F-A57B-0AF7196AC777}">
      <dsp:nvSpPr>
        <dsp:cNvPr id="0" name=""/>
        <dsp:cNvSpPr/>
      </dsp:nvSpPr>
      <dsp:spPr>
        <a:xfrm>
          <a:off x="1237841" y="562686"/>
          <a:ext cx="2704576" cy="236624"/>
        </a:xfrm>
        <a:custGeom>
          <a:avLst/>
          <a:gdLst/>
          <a:ahLst/>
          <a:cxnLst/>
          <a:rect l="0" t="0" r="0" b="0"/>
          <a:pathLst>
            <a:path>
              <a:moveTo>
                <a:pt x="2704576" y="0"/>
              </a:moveTo>
              <a:lnTo>
                <a:pt x="2704576" y="118460"/>
              </a:lnTo>
              <a:lnTo>
                <a:pt x="0" y="118460"/>
              </a:lnTo>
              <a:lnTo>
                <a:pt x="0" y="236624"/>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8B33DD-4FF3-4A58-AE7D-B91B31AFA7E6}">
      <dsp:nvSpPr>
        <dsp:cNvPr id="0" name=""/>
        <dsp:cNvSpPr/>
      </dsp:nvSpPr>
      <dsp:spPr>
        <a:xfrm>
          <a:off x="3379731" y="0"/>
          <a:ext cx="1125373" cy="562686"/>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TEAM LEADER</a:t>
          </a:r>
        </a:p>
        <a:p>
          <a:pPr marL="0" lvl="0" indent="0" algn="ctr" defTabSz="577850">
            <a:lnSpc>
              <a:spcPct val="90000"/>
            </a:lnSpc>
            <a:spcBef>
              <a:spcPct val="0"/>
            </a:spcBef>
            <a:spcAft>
              <a:spcPct val="35000"/>
            </a:spcAft>
            <a:buNone/>
          </a:pPr>
          <a:r>
            <a:rPr lang="en-US" sz="1300" kern="1200"/>
            <a:t>Victor Azad</a:t>
          </a:r>
          <a:endParaRPr lang="en-IN" sz="1300" kern="1200"/>
        </a:p>
      </dsp:txBody>
      <dsp:txXfrm>
        <a:off x="3379731" y="0"/>
        <a:ext cx="1125373" cy="562686"/>
      </dsp:txXfrm>
    </dsp:sp>
    <dsp:sp modelId="{CD315617-F5B9-4D75-8CAE-D98129B808BD}">
      <dsp:nvSpPr>
        <dsp:cNvPr id="0" name=""/>
        <dsp:cNvSpPr/>
      </dsp:nvSpPr>
      <dsp:spPr>
        <a:xfrm>
          <a:off x="675155" y="799311"/>
          <a:ext cx="1125373" cy="562686"/>
        </a:xfrm>
        <a:prstGeom prst="rect">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Mechanical Design</a:t>
          </a:r>
          <a:endParaRPr lang="en-IN" sz="1300" kern="1200"/>
        </a:p>
      </dsp:txBody>
      <dsp:txXfrm>
        <a:off x="675155" y="799311"/>
        <a:ext cx="1125373" cy="562686"/>
      </dsp:txXfrm>
    </dsp:sp>
    <dsp:sp modelId="{9AF0B5A6-0559-4151-9451-CC017FF1C038}">
      <dsp:nvSpPr>
        <dsp:cNvPr id="0" name=""/>
        <dsp:cNvSpPr/>
      </dsp:nvSpPr>
      <dsp:spPr>
        <a:xfrm>
          <a:off x="922602" y="1643684"/>
          <a:ext cx="1125373" cy="562686"/>
        </a:xfrm>
        <a:prstGeom prst="rect">
          <a:avLst/>
        </a:prstGeom>
        <a:solidFill>
          <a:schemeClr val="accent2">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Anuj Jha</a:t>
          </a:r>
          <a:endParaRPr lang="en-IN" sz="1300" kern="1200"/>
        </a:p>
      </dsp:txBody>
      <dsp:txXfrm>
        <a:off x="922602" y="1643684"/>
        <a:ext cx="1125373" cy="562686"/>
      </dsp:txXfrm>
    </dsp:sp>
    <dsp:sp modelId="{9EF6EE97-5B63-4665-AEDE-34B153C62CB7}">
      <dsp:nvSpPr>
        <dsp:cNvPr id="0" name=""/>
        <dsp:cNvSpPr/>
      </dsp:nvSpPr>
      <dsp:spPr>
        <a:xfrm>
          <a:off x="956498" y="2397341"/>
          <a:ext cx="1125373" cy="562686"/>
        </a:xfrm>
        <a:prstGeom prst="rect">
          <a:avLst/>
        </a:prstGeom>
        <a:solidFill>
          <a:schemeClr val="accent2">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Purvang Mistry</a:t>
          </a:r>
          <a:endParaRPr lang="en-IN" sz="1300" kern="1200"/>
        </a:p>
      </dsp:txBody>
      <dsp:txXfrm>
        <a:off x="956498" y="2397341"/>
        <a:ext cx="1125373" cy="562686"/>
      </dsp:txXfrm>
    </dsp:sp>
    <dsp:sp modelId="{2FFA9D59-2CFB-4074-B873-85B4C57807F4}">
      <dsp:nvSpPr>
        <dsp:cNvPr id="0" name=""/>
        <dsp:cNvSpPr/>
      </dsp:nvSpPr>
      <dsp:spPr>
        <a:xfrm>
          <a:off x="956498" y="3196356"/>
          <a:ext cx="1125373" cy="562686"/>
        </a:xfrm>
        <a:prstGeom prst="rect">
          <a:avLst/>
        </a:prstGeom>
        <a:solidFill>
          <a:schemeClr val="accent2">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Sagar Parihar</a:t>
          </a:r>
          <a:endParaRPr lang="en-IN" sz="1300" kern="1200"/>
        </a:p>
      </dsp:txBody>
      <dsp:txXfrm>
        <a:off x="956498" y="3196356"/>
        <a:ext cx="1125373" cy="562686"/>
      </dsp:txXfrm>
    </dsp:sp>
    <dsp:sp modelId="{36275418-6E57-4C86-BCAA-771C026D1505}">
      <dsp:nvSpPr>
        <dsp:cNvPr id="0" name=""/>
        <dsp:cNvSpPr/>
      </dsp:nvSpPr>
      <dsp:spPr>
        <a:xfrm>
          <a:off x="2078540" y="799311"/>
          <a:ext cx="1125373" cy="562686"/>
        </a:xfrm>
        <a:prstGeom prst="rect">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Electronics</a:t>
          </a:r>
          <a:endParaRPr lang="en-IN" sz="1300" kern="1200"/>
        </a:p>
      </dsp:txBody>
      <dsp:txXfrm>
        <a:off x="2078540" y="799311"/>
        <a:ext cx="1125373" cy="562686"/>
      </dsp:txXfrm>
    </dsp:sp>
    <dsp:sp modelId="{47A9BED6-0823-47AE-A277-657B84BDEF89}">
      <dsp:nvSpPr>
        <dsp:cNvPr id="0" name=""/>
        <dsp:cNvSpPr/>
      </dsp:nvSpPr>
      <dsp:spPr>
        <a:xfrm>
          <a:off x="2318200" y="1598326"/>
          <a:ext cx="1125373" cy="562686"/>
        </a:xfrm>
        <a:prstGeom prst="rect">
          <a:avLst/>
        </a:prstGeom>
        <a:solidFill>
          <a:schemeClr val="accent2">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Victor Azad</a:t>
          </a:r>
          <a:endParaRPr lang="en-IN" sz="1300" kern="1200"/>
        </a:p>
      </dsp:txBody>
      <dsp:txXfrm>
        <a:off x="2318200" y="1598326"/>
        <a:ext cx="1125373" cy="562686"/>
      </dsp:txXfrm>
    </dsp:sp>
    <dsp:sp modelId="{C45C96AE-1B51-4680-889A-71E6238DCDED}">
      <dsp:nvSpPr>
        <dsp:cNvPr id="0" name=""/>
        <dsp:cNvSpPr/>
      </dsp:nvSpPr>
      <dsp:spPr>
        <a:xfrm>
          <a:off x="2318200" y="2397341"/>
          <a:ext cx="1125373" cy="562686"/>
        </a:xfrm>
        <a:prstGeom prst="rect">
          <a:avLst/>
        </a:prstGeom>
        <a:solidFill>
          <a:schemeClr val="accent2">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Somesh Swami</a:t>
          </a:r>
          <a:endParaRPr lang="en-IN" sz="1300" kern="1200"/>
        </a:p>
      </dsp:txBody>
      <dsp:txXfrm>
        <a:off x="2318200" y="2397341"/>
        <a:ext cx="1125373" cy="562686"/>
      </dsp:txXfrm>
    </dsp:sp>
    <dsp:sp modelId="{7EB9C413-78EF-4C2A-B356-C1DBF3930F8C}">
      <dsp:nvSpPr>
        <dsp:cNvPr id="0" name=""/>
        <dsp:cNvSpPr/>
      </dsp:nvSpPr>
      <dsp:spPr>
        <a:xfrm>
          <a:off x="2318200" y="3196356"/>
          <a:ext cx="1125373" cy="562686"/>
        </a:xfrm>
        <a:prstGeom prst="rect">
          <a:avLst/>
        </a:prstGeom>
        <a:solidFill>
          <a:schemeClr val="accent2">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Akash Payghan</a:t>
          </a:r>
          <a:endParaRPr lang="en-IN" sz="1300" kern="1200"/>
        </a:p>
      </dsp:txBody>
      <dsp:txXfrm>
        <a:off x="2318200" y="3196356"/>
        <a:ext cx="1125373" cy="562686"/>
      </dsp:txXfrm>
    </dsp:sp>
    <dsp:sp modelId="{6A38D8C8-23DA-4939-A343-6AB228DF2CA8}">
      <dsp:nvSpPr>
        <dsp:cNvPr id="0" name=""/>
        <dsp:cNvSpPr/>
      </dsp:nvSpPr>
      <dsp:spPr>
        <a:xfrm>
          <a:off x="2257373" y="3980950"/>
          <a:ext cx="1125373" cy="562686"/>
        </a:xfrm>
        <a:prstGeom prst="rect">
          <a:avLst/>
        </a:prstGeom>
        <a:solidFill>
          <a:schemeClr val="accent2">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Ashotosh Jha</a:t>
          </a:r>
          <a:endParaRPr lang="en-IN" sz="1300" kern="1200"/>
        </a:p>
      </dsp:txBody>
      <dsp:txXfrm>
        <a:off x="2257373" y="3980950"/>
        <a:ext cx="1125373" cy="562686"/>
      </dsp:txXfrm>
    </dsp:sp>
    <dsp:sp modelId="{1F2CEC3B-2769-4925-942E-1642C93191F1}">
      <dsp:nvSpPr>
        <dsp:cNvPr id="0" name=""/>
        <dsp:cNvSpPr/>
      </dsp:nvSpPr>
      <dsp:spPr>
        <a:xfrm>
          <a:off x="3379731" y="745755"/>
          <a:ext cx="1125373" cy="562686"/>
        </a:xfrm>
        <a:prstGeom prst="rect">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Software</a:t>
          </a:r>
          <a:endParaRPr lang="en-IN" sz="1300" kern="1200"/>
        </a:p>
      </dsp:txBody>
      <dsp:txXfrm>
        <a:off x="3379731" y="745755"/>
        <a:ext cx="1125373" cy="562686"/>
      </dsp:txXfrm>
    </dsp:sp>
    <dsp:sp modelId="{8C66F2D9-256F-4A4C-BCBB-038EA287F465}">
      <dsp:nvSpPr>
        <dsp:cNvPr id="0" name=""/>
        <dsp:cNvSpPr/>
      </dsp:nvSpPr>
      <dsp:spPr>
        <a:xfrm>
          <a:off x="3679901" y="1598326"/>
          <a:ext cx="1125373" cy="562686"/>
        </a:xfrm>
        <a:prstGeom prst="rect">
          <a:avLst/>
        </a:prstGeom>
        <a:solidFill>
          <a:schemeClr val="accent2">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Victor Azad</a:t>
          </a:r>
          <a:endParaRPr lang="en-IN" sz="1300" kern="1200"/>
        </a:p>
      </dsp:txBody>
      <dsp:txXfrm>
        <a:off x="3679901" y="1598326"/>
        <a:ext cx="1125373" cy="562686"/>
      </dsp:txXfrm>
    </dsp:sp>
    <dsp:sp modelId="{74380C60-54C4-4B4E-95AE-0A67EC217004}">
      <dsp:nvSpPr>
        <dsp:cNvPr id="0" name=""/>
        <dsp:cNvSpPr/>
      </dsp:nvSpPr>
      <dsp:spPr>
        <a:xfrm>
          <a:off x="3660646" y="2442699"/>
          <a:ext cx="1125373" cy="562686"/>
        </a:xfrm>
        <a:prstGeom prst="rect">
          <a:avLst/>
        </a:prstGeom>
        <a:solidFill>
          <a:schemeClr val="accent2">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Ashutosh Jha</a:t>
          </a:r>
          <a:endParaRPr lang="en-IN" sz="1300" kern="1200"/>
        </a:p>
      </dsp:txBody>
      <dsp:txXfrm>
        <a:off x="3660646" y="2442699"/>
        <a:ext cx="1125373" cy="562686"/>
      </dsp:txXfrm>
    </dsp:sp>
    <dsp:sp modelId="{FBE42DDA-AA5A-448C-800D-DF305196A47B}">
      <dsp:nvSpPr>
        <dsp:cNvPr id="0" name=""/>
        <dsp:cNvSpPr/>
      </dsp:nvSpPr>
      <dsp:spPr>
        <a:xfrm>
          <a:off x="3679901" y="3196356"/>
          <a:ext cx="1125373" cy="562686"/>
        </a:xfrm>
        <a:prstGeom prst="rect">
          <a:avLst/>
        </a:prstGeom>
        <a:solidFill>
          <a:schemeClr val="accent2">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Akash Payghan</a:t>
          </a:r>
          <a:endParaRPr lang="en-IN" sz="1300" kern="1200"/>
        </a:p>
      </dsp:txBody>
      <dsp:txXfrm>
        <a:off x="3679901" y="3196356"/>
        <a:ext cx="1125373" cy="562686"/>
      </dsp:txXfrm>
    </dsp:sp>
    <dsp:sp modelId="{7DEB1750-E7F6-47D3-A681-14EBC2DBCA67}">
      <dsp:nvSpPr>
        <dsp:cNvPr id="0" name=""/>
        <dsp:cNvSpPr/>
      </dsp:nvSpPr>
      <dsp:spPr>
        <a:xfrm>
          <a:off x="4760260" y="799311"/>
          <a:ext cx="1125373" cy="562686"/>
        </a:xfrm>
        <a:prstGeom prst="rect">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Communication and Data handling</a:t>
          </a:r>
          <a:endParaRPr lang="en-IN" sz="1300" kern="1200"/>
        </a:p>
      </dsp:txBody>
      <dsp:txXfrm>
        <a:off x="4760260" y="799311"/>
        <a:ext cx="1125373" cy="562686"/>
      </dsp:txXfrm>
    </dsp:sp>
    <dsp:sp modelId="{8EC81C1B-AB9F-43E7-AD05-9C6C45BC8C35}">
      <dsp:nvSpPr>
        <dsp:cNvPr id="0" name=""/>
        <dsp:cNvSpPr/>
      </dsp:nvSpPr>
      <dsp:spPr>
        <a:xfrm>
          <a:off x="5041603" y="1598326"/>
          <a:ext cx="1125373" cy="562686"/>
        </a:xfrm>
        <a:prstGeom prst="rect">
          <a:avLst/>
        </a:prstGeom>
        <a:solidFill>
          <a:schemeClr val="accent2">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Ashutosh Jha</a:t>
          </a:r>
          <a:endParaRPr lang="en-IN" sz="1300" kern="1200"/>
        </a:p>
      </dsp:txBody>
      <dsp:txXfrm>
        <a:off x="5041603" y="1598326"/>
        <a:ext cx="1125373" cy="562686"/>
      </dsp:txXfrm>
    </dsp:sp>
    <dsp:sp modelId="{9AB5E265-8C78-4226-B337-DDFFE189F8C7}">
      <dsp:nvSpPr>
        <dsp:cNvPr id="0" name=""/>
        <dsp:cNvSpPr/>
      </dsp:nvSpPr>
      <dsp:spPr>
        <a:xfrm>
          <a:off x="5030822" y="2442699"/>
          <a:ext cx="1125373" cy="562686"/>
        </a:xfrm>
        <a:prstGeom prst="rect">
          <a:avLst/>
        </a:prstGeom>
        <a:solidFill>
          <a:schemeClr val="accent2">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Somesh Swami</a:t>
          </a:r>
          <a:endParaRPr lang="en-IN" sz="1300" kern="1200"/>
        </a:p>
      </dsp:txBody>
      <dsp:txXfrm>
        <a:off x="5030822" y="2442699"/>
        <a:ext cx="1125373" cy="562686"/>
      </dsp:txXfrm>
    </dsp:sp>
    <dsp:sp modelId="{60A11210-D031-4318-9236-D84C150C8AD4}">
      <dsp:nvSpPr>
        <dsp:cNvPr id="0" name=""/>
        <dsp:cNvSpPr/>
      </dsp:nvSpPr>
      <dsp:spPr>
        <a:xfrm>
          <a:off x="4993820" y="3196356"/>
          <a:ext cx="1125373" cy="562686"/>
        </a:xfrm>
        <a:prstGeom prst="rect">
          <a:avLst/>
        </a:prstGeom>
        <a:solidFill>
          <a:schemeClr val="accent2">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Victor Azad</a:t>
          </a:r>
          <a:endParaRPr lang="en-IN" sz="1300" kern="1200"/>
        </a:p>
      </dsp:txBody>
      <dsp:txXfrm>
        <a:off x="4993820" y="3196356"/>
        <a:ext cx="1125373" cy="562686"/>
      </dsp:txXfrm>
    </dsp:sp>
    <dsp:sp modelId="{13D6311B-9E9E-49C1-972E-BD940D25293F}">
      <dsp:nvSpPr>
        <dsp:cNvPr id="0" name=""/>
        <dsp:cNvSpPr/>
      </dsp:nvSpPr>
      <dsp:spPr>
        <a:xfrm>
          <a:off x="6121962" y="799311"/>
          <a:ext cx="1125373" cy="562686"/>
        </a:xfrm>
        <a:prstGeom prst="rect">
          <a:avLst/>
        </a:prstGeom>
        <a:solidFill>
          <a:schemeClr val="accent2">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Mechanical Analysis</a:t>
          </a:r>
          <a:endParaRPr lang="en-IN" sz="1300" kern="1200"/>
        </a:p>
      </dsp:txBody>
      <dsp:txXfrm>
        <a:off x="6121962" y="799311"/>
        <a:ext cx="1125373" cy="562686"/>
      </dsp:txXfrm>
    </dsp:sp>
    <dsp:sp modelId="{920C30C3-ED78-4121-BFF4-ECF6D29AF95A}">
      <dsp:nvSpPr>
        <dsp:cNvPr id="0" name=""/>
        <dsp:cNvSpPr/>
      </dsp:nvSpPr>
      <dsp:spPr>
        <a:xfrm>
          <a:off x="6403699" y="1544770"/>
          <a:ext cx="1125373" cy="562686"/>
        </a:xfrm>
        <a:prstGeom prst="rect">
          <a:avLst/>
        </a:prstGeom>
        <a:solidFill>
          <a:schemeClr val="accent2">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Rishabh Raushan</a:t>
          </a:r>
          <a:endParaRPr lang="en-IN" sz="1300" kern="1200"/>
        </a:p>
      </dsp:txBody>
      <dsp:txXfrm>
        <a:off x="6403699" y="1544770"/>
        <a:ext cx="1125373" cy="562686"/>
      </dsp:txXfrm>
    </dsp:sp>
    <dsp:sp modelId="{3B919550-B8F4-49EA-8380-DFDE301DC8E1}">
      <dsp:nvSpPr>
        <dsp:cNvPr id="0" name=""/>
        <dsp:cNvSpPr/>
      </dsp:nvSpPr>
      <dsp:spPr>
        <a:xfrm>
          <a:off x="6403305" y="2397341"/>
          <a:ext cx="1125373" cy="562686"/>
        </a:xfrm>
        <a:prstGeom prst="rect">
          <a:avLst/>
        </a:prstGeom>
        <a:solidFill>
          <a:schemeClr val="accent2">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Purvang Mistry</a:t>
          </a:r>
          <a:endParaRPr lang="en-IN" sz="1300" kern="1200"/>
        </a:p>
      </dsp:txBody>
      <dsp:txXfrm>
        <a:off x="6403305" y="2397341"/>
        <a:ext cx="1125373" cy="5626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6A882E-F19F-459E-9ED2-50707543E9B6}">
      <dsp:nvSpPr>
        <dsp:cNvPr id="0" name=""/>
        <dsp:cNvSpPr/>
      </dsp:nvSpPr>
      <dsp:spPr>
        <a:xfrm>
          <a:off x="845863" y="1949034"/>
          <a:ext cx="223682" cy="673335"/>
        </a:xfrm>
        <a:custGeom>
          <a:avLst/>
          <a:gdLst/>
          <a:ahLst/>
          <a:cxnLst/>
          <a:rect l="0" t="0" r="0" b="0"/>
          <a:pathLst>
            <a:path>
              <a:moveTo>
                <a:pt x="0" y="0"/>
              </a:moveTo>
              <a:lnTo>
                <a:pt x="0" y="673335"/>
              </a:lnTo>
              <a:lnTo>
                <a:pt x="223682" y="6733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B388FB-D776-4AF4-B660-22AA039D1815}">
      <dsp:nvSpPr>
        <dsp:cNvPr id="0" name=""/>
        <dsp:cNvSpPr/>
      </dsp:nvSpPr>
      <dsp:spPr>
        <a:xfrm>
          <a:off x="1390120" y="967709"/>
          <a:ext cx="91440" cy="213179"/>
        </a:xfrm>
        <a:custGeom>
          <a:avLst/>
          <a:gdLst/>
          <a:ahLst/>
          <a:cxnLst/>
          <a:rect l="0" t="0" r="0" b="0"/>
          <a:pathLst>
            <a:path>
              <a:moveTo>
                <a:pt x="45720" y="0"/>
              </a:moveTo>
              <a:lnTo>
                <a:pt x="45720" y="21317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FD022A-07A8-475A-94DB-1BBC6BAE415F}">
      <dsp:nvSpPr>
        <dsp:cNvPr id="0" name=""/>
        <dsp:cNvSpPr/>
      </dsp:nvSpPr>
      <dsp:spPr>
        <a:xfrm>
          <a:off x="716146" y="39044"/>
          <a:ext cx="1439387" cy="92866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FACULTY ADVISOR</a:t>
          </a:r>
        </a:p>
        <a:p>
          <a:pPr marL="0" lvl="0" indent="0" algn="ctr" defTabSz="666750">
            <a:lnSpc>
              <a:spcPct val="90000"/>
            </a:lnSpc>
            <a:spcBef>
              <a:spcPct val="0"/>
            </a:spcBef>
            <a:spcAft>
              <a:spcPct val="35000"/>
            </a:spcAft>
            <a:buNone/>
          </a:pPr>
          <a:r>
            <a:rPr lang="en-US" sz="1500" kern="1200"/>
            <a:t>Dr. Abhishek Rawat</a:t>
          </a:r>
          <a:endParaRPr lang="en-IN" sz="1500" kern="1200"/>
        </a:p>
      </dsp:txBody>
      <dsp:txXfrm>
        <a:off x="716146" y="39044"/>
        <a:ext cx="1439387" cy="928665"/>
      </dsp:txXfrm>
    </dsp:sp>
    <dsp:sp modelId="{415F40C6-01A2-4249-857B-12DB5475F66F}">
      <dsp:nvSpPr>
        <dsp:cNvPr id="0" name=""/>
        <dsp:cNvSpPr/>
      </dsp:nvSpPr>
      <dsp:spPr>
        <a:xfrm>
          <a:off x="698369" y="1180888"/>
          <a:ext cx="1474940" cy="76814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MENTOR</a:t>
          </a:r>
        </a:p>
        <a:p>
          <a:pPr marL="0" lvl="0" indent="0" algn="ctr" defTabSz="666750">
            <a:lnSpc>
              <a:spcPct val="90000"/>
            </a:lnSpc>
            <a:spcBef>
              <a:spcPct val="0"/>
            </a:spcBef>
            <a:spcAft>
              <a:spcPct val="35000"/>
            </a:spcAft>
            <a:buNone/>
          </a:pPr>
          <a:r>
            <a:rPr lang="en-IN" sz="1500" kern="1200"/>
            <a:t>Dr. Jagat Joyti Rath</a:t>
          </a:r>
        </a:p>
      </dsp:txBody>
      <dsp:txXfrm>
        <a:off x="698369" y="1180888"/>
        <a:ext cx="1474940" cy="768146"/>
      </dsp:txXfrm>
    </dsp:sp>
    <dsp:sp modelId="{28BBF789-900A-412E-951D-236AF6CFF1A8}">
      <dsp:nvSpPr>
        <dsp:cNvPr id="0" name=""/>
        <dsp:cNvSpPr/>
      </dsp:nvSpPr>
      <dsp:spPr>
        <a:xfrm>
          <a:off x="1069546" y="2202012"/>
          <a:ext cx="1366548" cy="84071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MENTOR</a:t>
          </a:r>
        </a:p>
        <a:p>
          <a:pPr marL="0" lvl="0" indent="0" algn="ctr" defTabSz="666750">
            <a:lnSpc>
              <a:spcPct val="90000"/>
            </a:lnSpc>
            <a:spcBef>
              <a:spcPct val="0"/>
            </a:spcBef>
            <a:spcAft>
              <a:spcPct val="35000"/>
            </a:spcAft>
            <a:buNone/>
          </a:pPr>
          <a:r>
            <a:rPr lang="en-IN" sz="1500" kern="1200" dirty="0"/>
            <a:t>Dhaval Joshi</a:t>
          </a:r>
        </a:p>
      </dsp:txBody>
      <dsp:txXfrm>
        <a:off x="1069546" y="2202012"/>
        <a:ext cx="1366548" cy="8407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D24B9B-4C5C-413A-8493-04FA1FF43ACE}">
      <dsp:nvSpPr>
        <dsp:cNvPr id="0" name=""/>
        <dsp:cNvSpPr/>
      </dsp:nvSpPr>
      <dsp:spPr>
        <a:xfrm rot="5400000">
          <a:off x="-252261" y="253259"/>
          <a:ext cx="1681742" cy="117721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Preparation for Flight</a:t>
          </a:r>
          <a:endParaRPr lang="en-IN" sz="1700" kern="1200"/>
        </a:p>
      </dsp:txBody>
      <dsp:txXfrm rot="-5400000">
        <a:off x="1" y="589608"/>
        <a:ext cx="1177219" cy="504523"/>
      </dsp:txXfrm>
    </dsp:sp>
    <dsp:sp modelId="{4D4951CB-8447-433C-884E-143F0E633CBC}">
      <dsp:nvSpPr>
        <dsp:cNvPr id="0" name=""/>
        <dsp:cNvSpPr/>
      </dsp:nvSpPr>
      <dsp:spPr>
        <a:xfrm rot="5400000">
          <a:off x="5043672" y="-3865454"/>
          <a:ext cx="1093132" cy="882603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Power Cansat On</a:t>
          </a:r>
          <a:endParaRPr lang="en-IN" sz="1500" kern="1200" dirty="0"/>
        </a:p>
        <a:p>
          <a:pPr marL="114300" lvl="1" indent="-114300" algn="l" defTabSz="666750">
            <a:lnSpc>
              <a:spcPct val="90000"/>
            </a:lnSpc>
            <a:spcBef>
              <a:spcPct val="0"/>
            </a:spcBef>
            <a:spcAft>
              <a:spcPct val="15000"/>
            </a:spcAft>
            <a:buChar char="•"/>
          </a:pPr>
          <a:r>
            <a:rPr lang="en-US" sz="1500" kern="1200" dirty="0"/>
            <a:t>Integrate CanSat into rocket payload</a:t>
          </a:r>
          <a:endParaRPr lang="en-IN" sz="1500" kern="1200" dirty="0"/>
        </a:p>
        <a:p>
          <a:pPr marL="114300" lvl="1" indent="-114300" algn="l" defTabSz="666750">
            <a:lnSpc>
              <a:spcPct val="90000"/>
            </a:lnSpc>
            <a:spcBef>
              <a:spcPct val="0"/>
            </a:spcBef>
            <a:spcAft>
              <a:spcPct val="15000"/>
            </a:spcAft>
            <a:buChar char="•"/>
          </a:pPr>
          <a:r>
            <a:rPr lang="en-US" sz="1500" kern="1200"/>
            <a:t>Confirmation of telemetry data reception by line of judges.</a:t>
          </a:r>
          <a:endParaRPr lang="en-IN" sz="1500" kern="1200"/>
        </a:p>
      </dsp:txBody>
      <dsp:txXfrm rot="-5400000">
        <a:off x="1177220" y="54360"/>
        <a:ext cx="8772675" cy="986408"/>
      </dsp:txXfrm>
    </dsp:sp>
    <dsp:sp modelId="{077D6778-5430-4C76-8F12-5018451B58C6}">
      <dsp:nvSpPr>
        <dsp:cNvPr id="0" name=""/>
        <dsp:cNvSpPr/>
      </dsp:nvSpPr>
      <dsp:spPr>
        <a:xfrm rot="5400000">
          <a:off x="-252261" y="1741706"/>
          <a:ext cx="1681742" cy="117721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Mission</a:t>
          </a:r>
          <a:endParaRPr lang="en-IN" sz="1700" kern="1200"/>
        </a:p>
      </dsp:txBody>
      <dsp:txXfrm rot="-5400000">
        <a:off x="1" y="2078055"/>
        <a:ext cx="1177219" cy="504523"/>
      </dsp:txXfrm>
    </dsp:sp>
    <dsp:sp modelId="{7DF552EF-0ACE-45CE-902B-4D10D785A1D5}">
      <dsp:nvSpPr>
        <dsp:cNvPr id="0" name=""/>
        <dsp:cNvSpPr/>
      </dsp:nvSpPr>
      <dsp:spPr>
        <a:xfrm rot="5400000">
          <a:off x="5043672" y="-2377007"/>
          <a:ext cx="1093132" cy="882603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a:t>Telemetry is constantly transmitted to the ground station and monitored.</a:t>
          </a:r>
          <a:endParaRPr lang="en-IN" sz="1500" kern="1200"/>
        </a:p>
        <a:p>
          <a:pPr marL="114300" lvl="1" indent="-114300" algn="l" defTabSz="666750">
            <a:lnSpc>
              <a:spcPct val="90000"/>
            </a:lnSpc>
            <a:spcBef>
              <a:spcPct val="0"/>
            </a:spcBef>
            <a:spcAft>
              <a:spcPct val="15000"/>
            </a:spcAft>
            <a:buChar char="•"/>
          </a:pPr>
          <a:r>
            <a:rPr lang="en-US" sz="1500" kern="1200" dirty="0"/>
            <a:t>First Parachute opens right after deployment of the cansat.</a:t>
          </a:r>
          <a:endParaRPr lang="en-IN" sz="1500" kern="1200" dirty="0"/>
        </a:p>
        <a:p>
          <a:pPr marL="114300" lvl="1" indent="-114300" algn="l" defTabSz="666750">
            <a:lnSpc>
              <a:spcPct val="90000"/>
            </a:lnSpc>
            <a:spcBef>
              <a:spcPct val="0"/>
            </a:spcBef>
            <a:spcAft>
              <a:spcPct val="15000"/>
            </a:spcAft>
            <a:buChar char="•"/>
          </a:pPr>
          <a:r>
            <a:rPr lang="en-US" sz="1500" kern="1200"/>
            <a:t>The second descent control mechanism shall open at an altitude of 500m.</a:t>
          </a:r>
          <a:endParaRPr lang="en-IN" sz="1500" kern="1200"/>
        </a:p>
        <a:p>
          <a:pPr marL="114300" lvl="1" indent="-114300" algn="l" defTabSz="666750">
            <a:lnSpc>
              <a:spcPct val="90000"/>
            </a:lnSpc>
            <a:spcBef>
              <a:spcPct val="0"/>
            </a:spcBef>
            <a:spcAft>
              <a:spcPct val="15000"/>
            </a:spcAft>
            <a:buChar char="•"/>
          </a:pPr>
          <a:r>
            <a:rPr lang="en-US" sz="1500" kern="1200"/>
            <a:t>Buzzer is turned on upon Landing. </a:t>
          </a:r>
          <a:endParaRPr lang="en-IN" sz="1500" kern="1200"/>
        </a:p>
      </dsp:txBody>
      <dsp:txXfrm rot="-5400000">
        <a:off x="1177220" y="1542807"/>
        <a:ext cx="8772675" cy="986408"/>
      </dsp:txXfrm>
    </dsp:sp>
    <dsp:sp modelId="{0FDC40C4-8731-4BE1-9275-DA0561968D21}">
      <dsp:nvSpPr>
        <dsp:cNvPr id="0" name=""/>
        <dsp:cNvSpPr/>
      </dsp:nvSpPr>
      <dsp:spPr>
        <a:xfrm rot="5400000">
          <a:off x="-252261" y="3230154"/>
          <a:ext cx="1681742" cy="117721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Recovery</a:t>
          </a:r>
          <a:endParaRPr lang="en-IN" sz="1700" kern="1200"/>
        </a:p>
      </dsp:txBody>
      <dsp:txXfrm rot="-5400000">
        <a:off x="1" y="3566503"/>
        <a:ext cx="1177219" cy="504523"/>
      </dsp:txXfrm>
    </dsp:sp>
    <dsp:sp modelId="{D5F45E5C-EE90-484D-B4C4-3F27B457E67A}">
      <dsp:nvSpPr>
        <dsp:cNvPr id="0" name=""/>
        <dsp:cNvSpPr/>
      </dsp:nvSpPr>
      <dsp:spPr>
        <a:xfrm rot="5400000">
          <a:off x="5038464" y="-894014"/>
          <a:ext cx="1093132" cy="882603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Retrieval of the CanSat.</a:t>
          </a:r>
          <a:endParaRPr lang="en-IN" sz="1500" kern="1200" dirty="0"/>
        </a:p>
        <a:p>
          <a:pPr marL="114300" lvl="1" indent="-114300" algn="l" defTabSz="666750">
            <a:lnSpc>
              <a:spcPct val="90000"/>
            </a:lnSpc>
            <a:spcBef>
              <a:spcPct val="0"/>
            </a:spcBef>
            <a:spcAft>
              <a:spcPct val="15000"/>
            </a:spcAft>
            <a:buChar char="•"/>
          </a:pPr>
          <a:r>
            <a:rPr lang="en-US" sz="1500" kern="1200"/>
            <a:t>Delivery of the telemetry data file to a line of judge for inspection.</a:t>
          </a:r>
          <a:endParaRPr lang="en-IN" sz="1500" kern="1200"/>
        </a:p>
      </dsp:txBody>
      <dsp:txXfrm rot="-5400000">
        <a:off x="1172012" y="3025800"/>
        <a:ext cx="8772675" cy="9864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7B54E-7FB1-49B2-8A34-6D97426EB719}">
      <dsp:nvSpPr>
        <dsp:cNvPr id="0" name=""/>
        <dsp:cNvSpPr/>
      </dsp:nvSpPr>
      <dsp:spPr>
        <a:xfrm rot="5400000">
          <a:off x="-263496" y="267268"/>
          <a:ext cx="1756641" cy="12296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Arrival</a:t>
          </a:r>
          <a:endParaRPr lang="en-IN" sz="1200" kern="1200"/>
        </a:p>
      </dsp:txBody>
      <dsp:txXfrm rot="-5400000">
        <a:off x="1" y="618597"/>
        <a:ext cx="1229649" cy="526992"/>
      </dsp:txXfrm>
    </dsp:sp>
    <dsp:sp modelId="{04A1FC5F-900B-4833-AF9C-09105798E871}">
      <dsp:nvSpPr>
        <dsp:cNvPr id="0" name=""/>
        <dsp:cNvSpPr/>
      </dsp:nvSpPr>
      <dsp:spPr>
        <a:xfrm rot="5400000">
          <a:off x="5407999" y="-4176245"/>
          <a:ext cx="1141816" cy="949851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Check in Weight and Fit check of the CanSat</a:t>
          </a:r>
          <a:endParaRPr lang="en-IN" sz="2100" kern="1200" dirty="0"/>
        </a:p>
        <a:p>
          <a:pPr marL="228600" lvl="1" indent="-228600" algn="l" defTabSz="933450">
            <a:lnSpc>
              <a:spcPct val="90000"/>
            </a:lnSpc>
            <a:spcBef>
              <a:spcPct val="0"/>
            </a:spcBef>
            <a:spcAft>
              <a:spcPct val="15000"/>
            </a:spcAft>
            <a:buChar char="•"/>
          </a:pPr>
          <a:r>
            <a:rPr lang="en-US" sz="2100" kern="1200"/>
            <a:t>Check for any damages caused by the travel</a:t>
          </a:r>
          <a:endParaRPr lang="en-IN" sz="2100" kern="1200"/>
        </a:p>
      </dsp:txBody>
      <dsp:txXfrm rot="-5400000">
        <a:off x="1229649" y="57844"/>
        <a:ext cx="9442778" cy="1030338"/>
      </dsp:txXfrm>
    </dsp:sp>
    <dsp:sp modelId="{542E28E3-030E-4E1A-A2B5-8BC1AA6BFD80}">
      <dsp:nvSpPr>
        <dsp:cNvPr id="0" name=""/>
        <dsp:cNvSpPr/>
      </dsp:nvSpPr>
      <dsp:spPr>
        <a:xfrm rot="5400000">
          <a:off x="-263496" y="1831587"/>
          <a:ext cx="1756641" cy="12296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Setting Up Ground Station</a:t>
          </a:r>
          <a:endParaRPr lang="en-IN" sz="1200" kern="1200"/>
        </a:p>
      </dsp:txBody>
      <dsp:txXfrm rot="-5400000">
        <a:off x="1" y="2182916"/>
        <a:ext cx="1229649" cy="526992"/>
      </dsp:txXfrm>
    </dsp:sp>
    <dsp:sp modelId="{DCF7F105-1569-472F-813A-5E7DDF15DA45}">
      <dsp:nvSpPr>
        <dsp:cNvPr id="0" name=""/>
        <dsp:cNvSpPr/>
      </dsp:nvSpPr>
      <dsp:spPr>
        <a:xfrm rot="5400000">
          <a:off x="5407999" y="-2610259"/>
          <a:ext cx="1141816" cy="949851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a:t>Localization of the place allocated for the ground station.</a:t>
          </a:r>
          <a:endParaRPr lang="en-IN" sz="2100" kern="1200"/>
        </a:p>
        <a:p>
          <a:pPr marL="228600" lvl="1" indent="-228600" algn="l" defTabSz="933450">
            <a:lnSpc>
              <a:spcPct val="90000"/>
            </a:lnSpc>
            <a:spcBef>
              <a:spcPct val="0"/>
            </a:spcBef>
            <a:spcAft>
              <a:spcPct val="15000"/>
            </a:spcAft>
            <a:buChar char="•"/>
          </a:pPr>
          <a:r>
            <a:rPr lang="en-US" sz="2100" kern="1200" dirty="0"/>
            <a:t>Antenna assembly and setting up ground station.</a:t>
          </a:r>
          <a:endParaRPr lang="en-IN" sz="2100" kern="1200" dirty="0"/>
        </a:p>
        <a:p>
          <a:pPr marL="228600" lvl="1" indent="-228600" algn="l" defTabSz="933450">
            <a:lnSpc>
              <a:spcPct val="90000"/>
            </a:lnSpc>
            <a:spcBef>
              <a:spcPct val="0"/>
            </a:spcBef>
            <a:spcAft>
              <a:spcPct val="15000"/>
            </a:spcAft>
            <a:buChar char="•"/>
          </a:pPr>
          <a:r>
            <a:rPr lang="en-US" sz="2100" kern="1200"/>
            <a:t>Checking communication devices and algorithms.</a:t>
          </a:r>
          <a:endParaRPr lang="en-IN" sz="2100" kern="1200"/>
        </a:p>
      </dsp:txBody>
      <dsp:txXfrm rot="-5400000">
        <a:off x="1229649" y="1623830"/>
        <a:ext cx="9442778" cy="1030338"/>
      </dsp:txXfrm>
    </dsp:sp>
    <dsp:sp modelId="{8B2F86BB-2A4B-4B65-B9B6-BFF37CD4CD3F}">
      <dsp:nvSpPr>
        <dsp:cNvPr id="0" name=""/>
        <dsp:cNvSpPr/>
      </dsp:nvSpPr>
      <dsp:spPr>
        <a:xfrm rot="5400000">
          <a:off x="-263496" y="3395906"/>
          <a:ext cx="1756641" cy="12296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CanSat Preparation and Assembly</a:t>
          </a:r>
          <a:endParaRPr lang="en-IN" sz="1200" kern="1200" dirty="0"/>
        </a:p>
      </dsp:txBody>
      <dsp:txXfrm rot="-5400000">
        <a:off x="1" y="3747235"/>
        <a:ext cx="1229649" cy="526992"/>
      </dsp:txXfrm>
    </dsp:sp>
    <dsp:sp modelId="{24D9EAF6-C3BC-4D1B-B6A7-FAC20D5C4EBB}">
      <dsp:nvSpPr>
        <dsp:cNvPr id="0" name=""/>
        <dsp:cNvSpPr/>
      </dsp:nvSpPr>
      <dsp:spPr>
        <a:xfrm rot="5400000">
          <a:off x="5407999" y="-1057220"/>
          <a:ext cx="1141816" cy="949851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just" defTabSz="1111250">
            <a:lnSpc>
              <a:spcPct val="90000"/>
            </a:lnSpc>
            <a:spcBef>
              <a:spcPct val="0"/>
            </a:spcBef>
            <a:spcAft>
              <a:spcPct val="15000"/>
            </a:spcAft>
            <a:buChar char="•"/>
          </a:pPr>
          <a:r>
            <a:rPr lang="en-IN" sz="2500" b="0" kern="1200" dirty="0"/>
            <a:t>Communication test</a:t>
          </a:r>
        </a:p>
        <a:p>
          <a:pPr marL="228600" lvl="1" indent="-228600" algn="just" defTabSz="1111250">
            <a:lnSpc>
              <a:spcPct val="90000"/>
            </a:lnSpc>
            <a:spcBef>
              <a:spcPct val="0"/>
            </a:spcBef>
            <a:spcAft>
              <a:spcPct val="15000"/>
            </a:spcAft>
            <a:buChar char="•"/>
          </a:pPr>
          <a:r>
            <a:rPr lang="en-US" sz="2500" b="0" kern="1200" dirty="0"/>
            <a:t>CanSat structure has no mechanical damages</a:t>
          </a:r>
          <a:endParaRPr lang="en-IN" sz="2500" b="0" kern="1200" dirty="0"/>
        </a:p>
        <a:p>
          <a:pPr marL="228600" lvl="1" indent="-228600" algn="just" defTabSz="1111250">
            <a:lnSpc>
              <a:spcPct val="90000"/>
            </a:lnSpc>
            <a:spcBef>
              <a:spcPct val="0"/>
            </a:spcBef>
            <a:spcAft>
              <a:spcPct val="15000"/>
            </a:spcAft>
            <a:buChar char="•"/>
          </a:pPr>
          <a:r>
            <a:rPr lang="en-IN" sz="2500" b="0" kern="1200" dirty="0"/>
            <a:t>CanSat Assembly</a:t>
          </a:r>
        </a:p>
      </dsp:txBody>
      <dsp:txXfrm rot="-5400000">
        <a:off x="1229649" y="3176869"/>
        <a:ext cx="9442778" cy="10303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D24B9B-4C5C-413A-8493-04FA1FF43ACE}">
      <dsp:nvSpPr>
        <dsp:cNvPr id="0" name=""/>
        <dsp:cNvSpPr/>
      </dsp:nvSpPr>
      <dsp:spPr>
        <a:xfrm rot="5400000">
          <a:off x="-247786" y="328234"/>
          <a:ext cx="2188227" cy="153175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3500" kern="1200" dirty="0"/>
            <a:t>Analysis</a:t>
          </a:r>
          <a:endParaRPr lang="en-IN" sz="3500" kern="1200" dirty="0"/>
        </a:p>
      </dsp:txBody>
      <dsp:txXfrm rot="-5400000">
        <a:off x="80449" y="765878"/>
        <a:ext cx="1531758" cy="656469"/>
      </dsp:txXfrm>
    </dsp:sp>
    <dsp:sp modelId="{4D4951CB-8447-433C-884E-143F0E633CBC}">
      <dsp:nvSpPr>
        <dsp:cNvPr id="0" name=""/>
        <dsp:cNvSpPr/>
      </dsp:nvSpPr>
      <dsp:spPr>
        <a:xfrm rot="5400000">
          <a:off x="5176237" y="-3644478"/>
          <a:ext cx="1422347" cy="871130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Analysis of the obtained data</a:t>
          </a:r>
          <a:endParaRPr lang="en-IN" sz="2500" kern="1200" dirty="0"/>
        </a:p>
        <a:p>
          <a:pPr marL="228600" lvl="1" indent="-228600" algn="l" defTabSz="1111250">
            <a:lnSpc>
              <a:spcPct val="90000"/>
            </a:lnSpc>
            <a:spcBef>
              <a:spcPct val="0"/>
            </a:spcBef>
            <a:spcAft>
              <a:spcPct val="15000"/>
            </a:spcAft>
            <a:buChar char="•"/>
          </a:pPr>
          <a:r>
            <a:rPr lang="en-US" sz="2500" kern="1200" dirty="0"/>
            <a:t>Mission assessment and analysis</a:t>
          </a:r>
          <a:endParaRPr lang="en-IN" sz="2500" kern="1200" dirty="0"/>
        </a:p>
      </dsp:txBody>
      <dsp:txXfrm rot="-5400000">
        <a:off x="1531759" y="69433"/>
        <a:ext cx="8641872" cy="128348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16A39F7-EDD6-4745-9674-D3C968F90A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4C70527-0ECA-166B-0886-D373D44E83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9EE4AC-0695-47C3-AC56-14203BD8AB68}" type="datetime1">
              <a:rPr lang="en-IN" smtClean="0"/>
              <a:t>15-04-2023</a:t>
            </a:fld>
            <a:endParaRPr lang="en-IN"/>
          </a:p>
        </p:txBody>
      </p:sp>
      <p:sp>
        <p:nvSpPr>
          <p:cNvPr id="4" name="Footer Placeholder 3">
            <a:extLst>
              <a:ext uri="{FF2B5EF4-FFF2-40B4-BE49-F238E27FC236}">
                <a16:creationId xmlns:a16="http://schemas.microsoft.com/office/drawing/2014/main" id="{55585FDC-7E2A-A914-BE60-FC510E7BA9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1BC2A594-D0D1-A6D7-49DB-ACBD64FA7D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D632E8-0623-4C6D-89A6-2B41B2603B05}" type="slidenum">
              <a:rPr lang="en-IN" smtClean="0"/>
              <a:t>‹#›</a:t>
            </a:fld>
            <a:endParaRPr lang="en-IN"/>
          </a:p>
        </p:txBody>
      </p:sp>
    </p:spTree>
    <p:extLst>
      <p:ext uri="{BB962C8B-B14F-4D97-AF65-F5344CB8AC3E}">
        <p14:creationId xmlns:p14="http://schemas.microsoft.com/office/powerpoint/2010/main" val="290523086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4T18:45:34.693"/>
    </inkml:context>
    <inkml:brush xml:id="br0">
      <inkml:brushProperty name="width" value="0.35" units="cm"/>
      <inkml:brushProperty name="height" value="0.35" units="cm"/>
      <inkml:brushProperty name="color" value="#F8F8F8"/>
    </inkml:brush>
  </inkml:definitions>
  <inkml:trace contextRef="#ctx0" brushRef="#br0">1 36 24575,'16'-1'0,"0"-1"0,-1 0 0,26-8 0,34-4 0,375 7 0,-246 10 0,317-3 0,-489 2 0,-1 1 0,37 8 0,-31-4 0,43 2 0,137-7-1365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CEF2A7-CE43-4024-9B00-DFA3805DD413}" type="datetime1">
              <a:rPr lang="en-IN" smtClean="0"/>
              <a:t>15-04-2023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1FB232-DBB2-43AE-A149-61E0C4B6B00D}" type="slidenum">
              <a:rPr lang="en-IN" smtClean="0"/>
              <a:t>‹#›</a:t>
            </a:fld>
            <a:endParaRPr lang="en-IN"/>
          </a:p>
        </p:txBody>
      </p:sp>
    </p:spTree>
    <p:extLst>
      <p:ext uri="{BB962C8B-B14F-4D97-AF65-F5344CB8AC3E}">
        <p14:creationId xmlns:p14="http://schemas.microsoft.com/office/powerpoint/2010/main" val="118043999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C0553-1CAD-589E-2A33-FD283D0E25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7A4A588-E5B9-988E-601F-7872BAADBC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E4879E5-EF7D-15BF-B2DF-16B072A48E0C}"/>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5" name="Footer Placeholder 4">
            <a:extLst>
              <a:ext uri="{FF2B5EF4-FFF2-40B4-BE49-F238E27FC236}">
                <a16:creationId xmlns:a16="http://schemas.microsoft.com/office/drawing/2014/main" id="{F2CCA510-F421-D771-52C9-A8F6CCCBEED3}"/>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F11AD224-7586-D09D-8699-FB5BA867DC0B}"/>
              </a:ext>
            </a:extLst>
          </p:cNvPr>
          <p:cNvSpPr>
            <a:spLocks noGrp="1"/>
          </p:cNvSpPr>
          <p:nvPr>
            <p:ph type="sldNum" sz="quarter" idx="12"/>
          </p:nvPr>
        </p:nvSpPr>
        <p:spPr>
          <a:xfrm>
            <a:off x="11237844" y="6356350"/>
            <a:ext cx="685800" cy="365125"/>
          </a:xfrm>
          <a:prstGeom prst="rect">
            <a:avLst/>
          </a:prstGeom>
        </p:spPr>
        <p:txBody>
          <a:bodyPr/>
          <a:lstStyle>
            <a:lvl1pPr algn="r">
              <a:defRPr/>
            </a:lvl1pPr>
          </a:lstStyle>
          <a:p>
            <a:fld id="{D88F94E2-5C54-4DAF-A39A-2298FFE509E3}" type="slidenum">
              <a:rPr lang="en-IN" smtClean="0"/>
              <a:pPr/>
              <a:t>‹#›</a:t>
            </a:fld>
            <a:endParaRPr lang="en-IN" dirty="0"/>
          </a:p>
        </p:txBody>
      </p:sp>
    </p:spTree>
    <p:extLst>
      <p:ext uri="{BB962C8B-B14F-4D97-AF65-F5344CB8AC3E}">
        <p14:creationId xmlns:p14="http://schemas.microsoft.com/office/powerpoint/2010/main" val="237775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0C051-6FD6-99F5-5019-FC1BE25526B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4245474-30EE-00C7-3BA5-12E35B5A27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CF5F18-6299-577B-4CD7-97EDCF7339CE}"/>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5" name="Footer Placeholder 4">
            <a:extLst>
              <a:ext uri="{FF2B5EF4-FFF2-40B4-BE49-F238E27FC236}">
                <a16:creationId xmlns:a16="http://schemas.microsoft.com/office/drawing/2014/main" id="{13B00ECE-A7B0-FD21-A112-0F1FD61CB7B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BDE457CA-8066-F68F-03EE-698E9224ACF3}"/>
              </a:ext>
            </a:extLst>
          </p:cNvPr>
          <p:cNvSpPr>
            <a:spLocks noGrp="1"/>
          </p:cNvSpPr>
          <p:nvPr>
            <p:ph type="sldNum" sz="quarter" idx="12"/>
          </p:nvPr>
        </p:nvSpPr>
        <p:spPr>
          <a:xfrm>
            <a:off x="8610600" y="6356350"/>
            <a:ext cx="2743200" cy="365125"/>
          </a:xfrm>
          <a:prstGeom prst="rect">
            <a:avLst/>
          </a:prstGeom>
        </p:spPr>
        <p:txBody>
          <a:bodyPr/>
          <a:lstStyle/>
          <a:p>
            <a:fld id="{D88F94E2-5C54-4DAF-A39A-2298FFE509E3}" type="slidenum">
              <a:rPr lang="en-IN" smtClean="0"/>
              <a:t>‹#›</a:t>
            </a:fld>
            <a:endParaRPr lang="en-IN"/>
          </a:p>
        </p:txBody>
      </p:sp>
    </p:spTree>
    <p:extLst>
      <p:ext uri="{BB962C8B-B14F-4D97-AF65-F5344CB8AC3E}">
        <p14:creationId xmlns:p14="http://schemas.microsoft.com/office/powerpoint/2010/main" val="1154852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AC0AE3-831F-FC3A-FE99-E0E8777BA3B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D7D7D8-836A-D391-8B5F-F5187214B9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A45ECB-4903-506C-9D25-F7B512117C63}"/>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5" name="Footer Placeholder 4">
            <a:extLst>
              <a:ext uri="{FF2B5EF4-FFF2-40B4-BE49-F238E27FC236}">
                <a16:creationId xmlns:a16="http://schemas.microsoft.com/office/drawing/2014/main" id="{3D785559-2AB9-4EF8-5CD6-94BACC2C55F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2C33CAA6-08E0-A320-87EE-DC16CE99FC63}"/>
              </a:ext>
            </a:extLst>
          </p:cNvPr>
          <p:cNvSpPr>
            <a:spLocks noGrp="1"/>
          </p:cNvSpPr>
          <p:nvPr>
            <p:ph type="sldNum" sz="quarter" idx="12"/>
          </p:nvPr>
        </p:nvSpPr>
        <p:spPr>
          <a:xfrm>
            <a:off x="8610600" y="6356350"/>
            <a:ext cx="2743200" cy="365125"/>
          </a:xfrm>
          <a:prstGeom prst="rect">
            <a:avLst/>
          </a:prstGeom>
        </p:spPr>
        <p:txBody>
          <a:bodyPr/>
          <a:lstStyle/>
          <a:p>
            <a:fld id="{D88F94E2-5C54-4DAF-A39A-2298FFE509E3}" type="slidenum">
              <a:rPr lang="en-IN" smtClean="0"/>
              <a:t>‹#›</a:t>
            </a:fld>
            <a:endParaRPr lang="en-IN"/>
          </a:p>
        </p:txBody>
      </p:sp>
    </p:spTree>
    <p:extLst>
      <p:ext uri="{BB962C8B-B14F-4D97-AF65-F5344CB8AC3E}">
        <p14:creationId xmlns:p14="http://schemas.microsoft.com/office/powerpoint/2010/main" val="2652152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E19E5-F13E-155B-586F-1204A4344FC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C9AE73E-7DA2-2CCC-82D3-0963EAEBE2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F4A626-84E4-0AF5-88C0-9485F3308CF1}"/>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5" name="Footer Placeholder 4">
            <a:extLst>
              <a:ext uri="{FF2B5EF4-FFF2-40B4-BE49-F238E27FC236}">
                <a16:creationId xmlns:a16="http://schemas.microsoft.com/office/drawing/2014/main" id="{55D5E6EF-DFEB-DFB4-6360-4D1B93B1DEB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0DB5CB91-105E-3515-5313-6189DCBEF31B}"/>
              </a:ext>
            </a:extLst>
          </p:cNvPr>
          <p:cNvSpPr>
            <a:spLocks noGrp="1"/>
          </p:cNvSpPr>
          <p:nvPr>
            <p:ph type="sldNum" sz="quarter" idx="12"/>
          </p:nvPr>
        </p:nvSpPr>
        <p:spPr>
          <a:xfrm>
            <a:off x="9286461" y="6356350"/>
            <a:ext cx="2743200" cy="365125"/>
          </a:xfrm>
          <a:prstGeom prst="rect">
            <a:avLst/>
          </a:prstGeom>
        </p:spPr>
        <p:txBody>
          <a:bodyPr/>
          <a:lstStyle>
            <a:lvl1pPr algn="r">
              <a:defRPr/>
            </a:lvl1pPr>
          </a:lstStyle>
          <a:p>
            <a:fld id="{D88F94E2-5C54-4DAF-A39A-2298FFE509E3}" type="slidenum">
              <a:rPr lang="en-IN" smtClean="0"/>
              <a:pPr/>
              <a:t>‹#›</a:t>
            </a:fld>
            <a:endParaRPr lang="en-IN" dirty="0"/>
          </a:p>
        </p:txBody>
      </p:sp>
    </p:spTree>
    <p:extLst>
      <p:ext uri="{BB962C8B-B14F-4D97-AF65-F5344CB8AC3E}">
        <p14:creationId xmlns:p14="http://schemas.microsoft.com/office/powerpoint/2010/main" val="1468809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3DEEC-2BD6-D45F-91E5-CAD1D8F6F6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9319F4E-DA38-FCD6-8EAC-BD5C0C83CE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C7FD7E-3ED9-37D9-DFF0-5E5D1B2CC914}"/>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5" name="Footer Placeholder 4">
            <a:extLst>
              <a:ext uri="{FF2B5EF4-FFF2-40B4-BE49-F238E27FC236}">
                <a16:creationId xmlns:a16="http://schemas.microsoft.com/office/drawing/2014/main" id="{E00A8E4D-67A4-86E2-8284-9B45EC1287BC}"/>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AD2BCC7D-C9F7-0075-4235-D78ADA3F5C2F}"/>
              </a:ext>
            </a:extLst>
          </p:cNvPr>
          <p:cNvSpPr>
            <a:spLocks noGrp="1"/>
          </p:cNvSpPr>
          <p:nvPr>
            <p:ph type="sldNum" sz="quarter" idx="12"/>
          </p:nvPr>
        </p:nvSpPr>
        <p:spPr>
          <a:xfrm>
            <a:off x="8610600" y="6356350"/>
            <a:ext cx="2743200" cy="365125"/>
          </a:xfrm>
          <a:prstGeom prst="rect">
            <a:avLst/>
          </a:prstGeom>
        </p:spPr>
        <p:txBody>
          <a:bodyPr/>
          <a:lstStyle/>
          <a:p>
            <a:fld id="{D88F94E2-5C54-4DAF-A39A-2298FFE509E3}" type="slidenum">
              <a:rPr lang="en-IN" smtClean="0"/>
              <a:t>‹#›</a:t>
            </a:fld>
            <a:endParaRPr lang="en-IN"/>
          </a:p>
        </p:txBody>
      </p:sp>
    </p:spTree>
    <p:extLst>
      <p:ext uri="{BB962C8B-B14F-4D97-AF65-F5344CB8AC3E}">
        <p14:creationId xmlns:p14="http://schemas.microsoft.com/office/powerpoint/2010/main" val="3873247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09D7-9684-AAB8-8E99-80F75F5ECF3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1506C8-01E6-FB16-BBC2-4C0193D4ED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6DBD6D7-EDDA-7D9E-6142-02760AF6DC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F524AC4-1415-4CCE-2A6D-B4B04607E5A7}"/>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6" name="Footer Placeholder 5">
            <a:extLst>
              <a:ext uri="{FF2B5EF4-FFF2-40B4-BE49-F238E27FC236}">
                <a16:creationId xmlns:a16="http://schemas.microsoft.com/office/drawing/2014/main" id="{AA2C14C6-A599-F718-F650-63D9F001E9FD}"/>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AC40A783-37FB-D4BC-2017-C9DF3F662891}"/>
              </a:ext>
            </a:extLst>
          </p:cNvPr>
          <p:cNvSpPr>
            <a:spLocks noGrp="1"/>
          </p:cNvSpPr>
          <p:nvPr>
            <p:ph type="sldNum" sz="quarter" idx="12"/>
          </p:nvPr>
        </p:nvSpPr>
        <p:spPr>
          <a:xfrm>
            <a:off x="8610600" y="6356350"/>
            <a:ext cx="2743200" cy="365125"/>
          </a:xfrm>
          <a:prstGeom prst="rect">
            <a:avLst/>
          </a:prstGeom>
        </p:spPr>
        <p:txBody>
          <a:bodyPr/>
          <a:lstStyle/>
          <a:p>
            <a:fld id="{D88F94E2-5C54-4DAF-A39A-2298FFE509E3}" type="slidenum">
              <a:rPr lang="en-IN" smtClean="0"/>
              <a:t>‹#›</a:t>
            </a:fld>
            <a:endParaRPr lang="en-IN"/>
          </a:p>
        </p:txBody>
      </p:sp>
    </p:spTree>
    <p:extLst>
      <p:ext uri="{BB962C8B-B14F-4D97-AF65-F5344CB8AC3E}">
        <p14:creationId xmlns:p14="http://schemas.microsoft.com/office/powerpoint/2010/main" val="2201324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CD740-B01A-EE7B-DC06-C8BB9058977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D559C3B-BD1E-CA7D-6BCD-9A9882A2DC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9D4204-A652-A29F-B54C-CC536A218E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75BAFA3-F9C4-373D-5406-0FB986C798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991B04-5173-5A16-0520-CF6A260371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7B4AC9A-83F6-3D3E-0023-9A7D320754E0}"/>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8" name="Footer Placeholder 7">
            <a:extLst>
              <a:ext uri="{FF2B5EF4-FFF2-40B4-BE49-F238E27FC236}">
                <a16:creationId xmlns:a16="http://schemas.microsoft.com/office/drawing/2014/main" id="{C1807672-24DC-34FB-CDD9-CE22CBA2E1F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5D7AE95B-9BDB-B3D8-13E2-6447CAF10364}"/>
              </a:ext>
            </a:extLst>
          </p:cNvPr>
          <p:cNvSpPr>
            <a:spLocks noGrp="1"/>
          </p:cNvSpPr>
          <p:nvPr>
            <p:ph type="sldNum" sz="quarter" idx="12"/>
          </p:nvPr>
        </p:nvSpPr>
        <p:spPr>
          <a:xfrm>
            <a:off x="8610600" y="6356350"/>
            <a:ext cx="2743200" cy="365125"/>
          </a:xfrm>
          <a:prstGeom prst="rect">
            <a:avLst/>
          </a:prstGeom>
        </p:spPr>
        <p:txBody>
          <a:bodyPr/>
          <a:lstStyle/>
          <a:p>
            <a:fld id="{D88F94E2-5C54-4DAF-A39A-2298FFE509E3}" type="slidenum">
              <a:rPr lang="en-IN" smtClean="0"/>
              <a:t>‹#›</a:t>
            </a:fld>
            <a:endParaRPr lang="en-IN"/>
          </a:p>
        </p:txBody>
      </p:sp>
    </p:spTree>
    <p:extLst>
      <p:ext uri="{BB962C8B-B14F-4D97-AF65-F5344CB8AC3E}">
        <p14:creationId xmlns:p14="http://schemas.microsoft.com/office/powerpoint/2010/main" val="2628056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466B-2DF1-4312-70E5-DBBB6726B04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AADA24D-600B-135B-6DC5-4A1222CA57D0}"/>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4" name="Footer Placeholder 3">
            <a:extLst>
              <a:ext uri="{FF2B5EF4-FFF2-40B4-BE49-F238E27FC236}">
                <a16:creationId xmlns:a16="http://schemas.microsoft.com/office/drawing/2014/main" id="{98D7E96B-4180-0232-FF83-7A9242B19FDD}"/>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6638B263-78A1-D412-336B-8145DFC6817C}"/>
              </a:ext>
            </a:extLst>
          </p:cNvPr>
          <p:cNvSpPr>
            <a:spLocks noGrp="1"/>
          </p:cNvSpPr>
          <p:nvPr>
            <p:ph type="sldNum" sz="quarter" idx="12"/>
          </p:nvPr>
        </p:nvSpPr>
        <p:spPr>
          <a:xfrm>
            <a:off x="8610600" y="6356350"/>
            <a:ext cx="2743200" cy="365125"/>
          </a:xfrm>
          <a:prstGeom prst="rect">
            <a:avLst/>
          </a:prstGeom>
        </p:spPr>
        <p:txBody>
          <a:bodyPr/>
          <a:lstStyle/>
          <a:p>
            <a:fld id="{D88F94E2-5C54-4DAF-A39A-2298FFE509E3}" type="slidenum">
              <a:rPr lang="en-IN" smtClean="0"/>
              <a:t>‹#›</a:t>
            </a:fld>
            <a:endParaRPr lang="en-IN"/>
          </a:p>
        </p:txBody>
      </p:sp>
    </p:spTree>
    <p:extLst>
      <p:ext uri="{BB962C8B-B14F-4D97-AF65-F5344CB8AC3E}">
        <p14:creationId xmlns:p14="http://schemas.microsoft.com/office/powerpoint/2010/main" val="62997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B3FE56-29F4-26F7-8617-D3F1BECA1827}"/>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3" name="Footer Placeholder 2">
            <a:extLst>
              <a:ext uri="{FF2B5EF4-FFF2-40B4-BE49-F238E27FC236}">
                <a16:creationId xmlns:a16="http://schemas.microsoft.com/office/drawing/2014/main" id="{260CEE6E-EF2A-71F3-80A6-270B0A8248E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418886F7-4B0E-352F-1EBA-BA7C299C260C}"/>
              </a:ext>
            </a:extLst>
          </p:cNvPr>
          <p:cNvSpPr>
            <a:spLocks noGrp="1"/>
          </p:cNvSpPr>
          <p:nvPr>
            <p:ph type="sldNum" sz="quarter" idx="12"/>
          </p:nvPr>
        </p:nvSpPr>
        <p:spPr>
          <a:xfrm>
            <a:off x="8610600" y="6356350"/>
            <a:ext cx="2743200" cy="365125"/>
          </a:xfrm>
          <a:prstGeom prst="rect">
            <a:avLst/>
          </a:prstGeom>
        </p:spPr>
        <p:txBody>
          <a:bodyPr/>
          <a:lstStyle>
            <a:lvl1pPr algn="r">
              <a:defRPr/>
            </a:lvl1pPr>
          </a:lstStyle>
          <a:p>
            <a:fld id="{D88F94E2-5C54-4DAF-A39A-2298FFE509E3}" type="slidenum">
              <a:rPr lang="en-IN" smtClean="0"/>
              <a:pPr/>
              <a:t>‹#›</a:t>
            </a:fld>
            <a:endParaRPr lang="en-IN" dirty="0"/>
          </a:p>
        </p:txBody>
      </p:sp>
    </p:spTree>
    <p:extLst>
      <p:ext uri="{BB962C8B-B14F-4D97-AF65-F5344CB8AC3E}">
        <p14:creationId xmlns:p14="http://schemas.microsoft.com/office/powerpoint/2010/main" val="408318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0CF7E-FBAA-BF82-7ED7-EB6D59EA0F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AC421E9-85D9-47EC-216C-CE8D6C8B77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E6A76A2-B0F8-1405-0BBE-CCC68D2A61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DB3056-877B-6AF2-C9A9-35FF5F9B02A8}"/>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6" name="Footer Placeholder 5">
            <a:extLst>
              <a:ext uri="{FF2B5EF4-FFF2-40B4-BE49-F238E27FC236}">
                <a16:creationId xmlns:a16="http://schemas.microsoft.com/office/drawing/2014/main" id="{D183E89B-CED3-44E9-33A2-CA77B9AC0060}"/>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91B70A6F-C975-FFAE-EF88-2CF504D4405C}"/>
              </a:ext>
            </a:extLst>
          </p:cNvPr>
          <p:cNvSpPr>
            <a:spLocks noGrp="1"/>
          </p:cNvSpPr>
          <p:nvPr>
            <p:ph type="sldNum" sz="quarter" idx="12"/>
          </p:nvPr>
        </p:nvSpPr>
        <p:spPr>
          <a:xfrm>
            <a:off x="8610600" y="6356350"/>
            <a:ext cx="2743200" cy="365125"/>
          </a:xfrm>
          <a:prstGeom prst="rect">
            <a:avLst/>
          </a:prstGeom>
        </p:spPr>
        <p:txBody>
          <a:bodyPr/>
          <a:lstStyle/>
          <a:p>
            <a:fld id="{D88F94E2-5C54-4DAF-A39A-2298FFE509E3}" type="slidenum">
              <a:rPr lang="en-IN" smtClean="0"/>
              <a:t>‹#›</a:t>
            </a:fld>
            <a:endParaRPr lang="en-IN"/>
          </a:p>
        </p:txBody>
      </p:sp>
    </p:spTree>
    <p:extLst>
      <p:ext uri="{BB962C8B-B14F-4D97-AF65-F5344CB8AC3E}">
        <p14:creationId xmlns:p14="http://schemas.microsoft.com/office/powerpoint/2010/main" val="3211407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E0945-6D0B-9117-2704-70C52705DC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9873F35-B068-A96F-2C4E-D382687834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7932EA7-A375-11C2-E900-57F388751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06BE2A-1DB3-E16A-78F0-EDFBC424D178}"/>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6" name="Footer Placeholder 5">
            <a:extLst>
              <a:ext uri="{FF2B5EF4-FFF2-40B4-BE49-F238E27FC236}">
                <a16:creationId xmlns:a16="http://schemas.microsoft.com/office/drawing/2014/main" id="{414C2A02-73D5-F0AD-4611-F521C0850AA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38DEC0E-E225-E565-74D7-7BDBA3BB46F9}"/>
              </a:ext>
            </a:extLst>
          </p:cNvPr>
          <p:cNvSpPr>
            <a:spLocks noGrp="1"/>
          </p:cNvSpPr>
          <p:nvPr>
            <p:ph type="sldNum" sz="quarter" idx="12"/>
          </p:nvPr>
        </p:nvSpPr>
        <p:spPr>
          <a:xfrm>
            <a:off x="8610600" y="6356350"/>
            <a:ext cx="2743200" cy="365125"/>
          </a:xfrm>
          <a:prstGeom prst="rect">
            <a:avLst/>
          </a:prstGeom>
        </p:spPr>
        <p:txBody>
          <a:bodyPr/>
          <a:lstStyle/>
          <a:p>
            <a:fld id="{D88F94E2-5C54-4DAF-A39A-2298FFE509E3}" type="slidenum">
              <a:rPr lang="en-IN" smtClean="0"/>
              <a:t>‹#›</a:t>
            </a:fld>
            <a:endParaRPr lang="en-IN"/>
          </a:p>
        </p:txBody>
      </p:sp>
    </p:spTree>
    <p:extLst>
      <p:ext uri="{BB962C8B-B14F-4D97-AF65-F5344CB8AC3E}">
        <p14:creationId xmlns:p14="http://schemas.microsoft.com/office/powerpoint/2010/main" val="1296150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jpe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14F9EB-3DBB-579F-D4B6-E75683858A4C}"/>
              </a:ext>
            </a:extLst>
          </p:cNvPr>
          <p:cNvSpPr>
            <a:spLocks noGrp="1"/>
          </p:cNvSpPr>
          <p:nvPr>
            <p:ph type="title"/>
          </p:nvPr>
        </p:nvSpPr>
        <p:spPr>
          <a:xfrm>
            <a:off x="1697107" y="1595689"/>
            <a:ext cx="8797786" cy="89835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8F1345B0-9016-3FEE-5A60-63A65D6D7C9F}"/>
              </a:ext>
            </a:extLst>
          </p:cNvPr>
          <p:cNvSpPr>
            <a:spLocks noGrp="1"/>
          </p:cNvSpPr>
          <p:nvPr>
            <p:ph type="body" idx="1"/>
          </p:nvPr>
        </p:nvSpPr>
        <p:spPr>
          <a:xfrm>
            <a:off x="982318" y="2859837"/>
            <a:ext cx="10227364" cy="30082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12" name="Picture 11">
            <a:extLst>
              <a:ext uri="{FF2B5EF4-FFF2-40B4-BE49-F238E27FC236}">
                <a16:creationId xmlns:a16="http://schemas.microsoft.com/office/drawing/2014/main" id="{31BE382B-697D-0625-95EA-DBFFCEED5079}"/>
              </a:ext>
            </a:extLst>
          </p:cNvPr>
          <p:cNvPicPr>
            <a:picLocks noChangeAspect="1"/>
          </p:cNvPicPr>
          <p:nvPr userDrawn="1"/>
        </p:nvPicPr>
        <p:blipFill>
          <a:blip r:embed="rId13"/>
          <a:stretch>
            <a:fillRect/>
          </a:stretch>
        </p:blipFill>
        <p:spPr>
          <a:xfrm>
            <a:off x="114503" y="5552"/>
            <a:ext cx="3165208" cy="1248176"/>
          </a:xfrm>
          <a:prstGeom prst="rect">
            <a:avLst/>
          </a:prstGeom>
        </p:spPr>
      </p:pic>
      <p:pic>
        <p:nvPicPr>
          <p:cNvPr id="13" name="Picture 12">
            <a:extLst>
              <a:ext uri="{FF2B5EF4-FFF2-40B4-BE49-F238E27FC236}">
                <a16:creationId xmlns:a16="http://schemas.microsoft.com/office/drawing/2014/main" id="{8A85040A-B867-4557-5519-D0A2A871F5E5}"/>
              </a:ext>
            </a:extLst>
          </p:cNvPr>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995697" y="32055"/>
            <a:ext cx="2196303" cy="1248175"/>
          </a:xfrm>
          <a:prstGeom prst="rect">
            <a:avLst/>
          </a:prstGeom>
          <a:noFill/>
          <a:ln>
            <a:noFill/>
          </a:ln>
        </p:spPr>
      </p:pic>
      <p:pic>
        <p:nvPicPr>
          <p:cNvPr id="14" name="Picture 13">
            <a:extLst>
              <a:ext uri="{FF2B5EF4-FFF2-40B4-BE49-F238E27FC236}">
                <a16:creationId xmlns:a16="http://schemas.microsoft.com/office/drawing/2014/main" id="{29832A31-6D1F-E399-EF12-F02A458AA83F}"/>
              </a:ext>
            </a:extLst>
          </p:cNvPr>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365549" y="6416515"/>
            <a:ext cx="1429384" cy="441485"/>
          </a:xfrm>
          <a:prstGeom prst="rect">
            <a:avLst/>
          </a:prstGeom>
          <a:noFill/>
          <a:ln>
            <a:noFill/>
          </a:ln>
        </p:spPr>
      </p:pic>
      <p:pic>
        <p:nvPicPr>
          <p:cNvPr id="15" name="Picture 14">
            <a:extLst>
              <a:ext uri="{FF2B5EF4-FFF2-40B4-BE49-F238E27FC236}">
                <a16:creationId xmlns:a16="http://schemas.microsoft.com/office/drawing/2014/main" id="{1B2D2408-EA10-ED7F-0A3C-6D6B73938573}"/>
              </a:ext>
            </a:extLst>
          </p:cNvPr>
          <p:cNvPicPr>
            <a:picLocks noChangeAspect="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146276" y="6410963"/>
            <a:ext cx="595017" cy="441485"/>
          </a:xfrm>
          <a:prstGeom prst="rect">
            <a:avLst/>
          </a:prstGeom>
          <a:noFill/>
          <a:ln>
            <a:noFill/>
          </a:ln>
        </p:spPr>
      </p:pic>
      <p:pic>
        <p:nvPicPr>
          <p:cNvPr id="16" name="Picture 15" descr="final-isro">
            <a:extLst>
              <a:ext uri="{FF2B5EF4-FFF2-40B4-BE49-F238E27FC236}">
                <a16:creationId xmlns:a16="http://schemas.microsoft.com/office/drawing/2014/main" id="{89FC07C3-B067-F221-75B0-64A582A0DEFA}"/>
              </a:ext>
            </a:extLst>
          </p:cNvPr>
          <p:cNvPicPr>
            <a:picLocks noChangeAspect="1"/>
          </p:cNvPicPr>
          <p:nvPr userDrawn="1"/>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92636" y="6410962"/>
            <a:ext cx="1188853" cy="441485"/>
          </a:xfrm>
          <a:prstGeom prst="rect">
            <a:avLst/>
          </a:prstGeom>
          <a:noFill/>
          <a:ln>
            <a:noFill/>
          </a:ln>
        </p:spPr>
      </p:pic>
      <p:sp>
        <p:nvSpPr>
          <p:cNvPr id="19" name="TextBox 18">
            <a:extLst>
              <a:ext uri="{FF2B5EF4-FFF2-40B4-BE49-F238E27FC236}">
                <a16:creationId xmlns:a16="http://schemas.microsoft.com/office/drawing/2014/main" id="{467AFDC5-7B89-35A1-1D0C-798E058320D9}"/>
              </a:ext>
            </a:extLst>
          </p:cNvPr>
          <p:cNvSpPr txBox="1"/>
          <p:nvPr userDrawn="1"/>
        </p:nvSpPr>
        <p:spPr>
          <a:xfrm>
            <a:off x="4281489" y="6477815"/>
            <a:ext cx="5714208" cy="307777"/>
          </a:xfrm>
          <a:prstGeom prst="rect">
            <a:avLst/>
          </a:prstGeom>
          <a:noFill/>
        </p:spPr>
        <p:txBody>
          <a:bodyPr wrap="square" rtlCol="0">
            <a:spAutoFit/>
          </a:bodyPr>
          <a:lstStyle/>
          <a:p>
            <a:pPr algn="ctr"/>
            <a:r>
              <a:rPr lang="en-US" sz="1400" i="1" dirty="0">
                <a:latin typeface="Calibri" panose="020F0502020204030204" pitchFamily="34" charset="0"/>
                <a:ea typeface="Calibri" panose="020F0502020204030204" pitchFamily="34" charset="0"/>
                <a:cs typeface="Calibri" panose="020F0502020204030204" pitchFamily="34" charset="0"/>
              </a:rPr>
              <a:t>CANSAT India Students Competition by ASI: Team Id:2022ASI-002 </a:t>
            </a:r>
            <a:r>
              <a:rPr lang="en-US" sz="1400" b="1" i="1" dirty="0">
                <a:latin typeface="Calibri" panose="020F0502020204030204" pitchFamily="34" charset="0"/>
                <a:ea typeface="Calibri" panose="020F0502020204030204" pitchFamily="34" charset="0"/>
                <a:cs typeface="Calibri" panose="020F0502020204030204" pitchFamily="34" charset="0"/>
              </a:rPr>
              <a:t>AstroPeep</a:t>
            </a:r>
          </a:p>
        </p:txBody>
      </p:sp>
      <p:cxnSp>
        <p:nvCxnSpPr>
          <p:cNvPr id="21" name="Straight Connector 20">
            <a:extLst>
              <a:ext uri="{FF2B5EF4-FFF2-40B4-BE49-F238E27FC236}">
                <a16:creationId xmlns:a16="http://schemas.microsoft.com/office/drawing/2014/main" id="{FF1DA2EF-DB0A-71B9-AB0C-864FA3E678D4}"/>
              </a:ext>
            </a:extLst>
          </p:cNvPr>
          <p:cNvCxnSpPr>
            <a:cxnSpLocks/>
          </p:cNvCxnSpPr>
          <p:nvPr userDrawn="1"/>
        </p:nvCxnSpPr>
        <p:spPr>
          <a:xfrm>
            <a:off x="0" y="6377686"/>
            <a:ext cx="12192000" cy="0"/>
          </a:xfrm>
          <a:prstGeom prst="line">
            <a:avLst/>
          </a:prstGeom>
          <a:ln w="25400"/>
          <a:scene3d>
            <a:camera prst="orthographicFront"/>
            <a:lightRig rig="threePt" dir="t"/>
          </a:scene3d>
          <a:sp3d>
            <a:bevelT w="0"/>
          </a:sp3d>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82B3F91-D5CC-726A-BC1C-CE9651E8ACF9}"/>
              </a:ext>
            </a:extLst>
          </p:cNvPr>
          <p:cNvCxnSpPr>
            <a:cxnSpLocks/>
          </p:cNvCxnSpPr>
          <p:nvPr userDrawn="1"/>
        </p:nvCxnSpPr>
        <p:spPr>
          <a:xfrm>
            <a:off x="0" y="1280230"/>
            <a:ext cx="12192000" cy="0"/>
          </a:xfrm>
          <a:prstGeom prst="line">
            <a:avLst/>
          </a:prstGeom>
          <a:ln w="25400"/>
          <a:scene3d>
            <a:camera prst="orthographicFront"/>
            <a:lightRig rig="threePt" dir="t"/>
          </a:scene3d>
          <a:sp3d>
            <a:bevelT w="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11556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39.jpg"/><Relationship Id="rId7" Type="http://schemas.openxmlformats.org/officeDocument/2006/relationships/image" Target="../media/image43.jpg"/><Relationship Id="rId2" Type="http://schemas.openxmlformats.org/officeDocument/2006/relationships/image" Target="../media/image38.jpg"/><Relationship Id="rId1" Type="http://schemas.openxmlformats.org/officeDocument/2006/relationships/slideLayout" Target="../slideLayouts/slideLayout2.xml"/><Relationship Id="rId6" Type="http://schemas.openxmlformats.org/officeDocument/2006/relationships/image" Target="../media/image42.jpg"/><Relationship Id="rId11" Type="http://schemas.openxmlformats.org/officeDocument/2006/relationships/image" Target="../media/image47.jpg"/><Relationship Id="rId5" Type="http://schemas.openxmlformats.org/officeDocument/2006/relationships/image" Target="../media/image41.jpg"/><Relationship Id="rId10" Type="http://schemas.openxmlformats.org/officeDocument/2006/relationships/image" Target="../media/image46.jpg"/><Relationship Id="rId4" Type="http://schemas.openxmlformats.org/officeDocument/2006/relationships/image" Target="../media/image40.jpg"/><Relationship Id="rId9" Type="http://schemas.openxmlformats.org/officeDocument/2006/relationships/image" Target="../media/image45.jpg"/></Relationships>
</file>

<file path=ppt/slides/_rels/slide3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customXml" Target="../ink/ink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56463-BD96-BFF6-252A-B9B8BCE52847}"/>
              </a:ext>
            </a:extLst>
          </p:cNvPr>
          <p:cNvSpPr>
            <a:spLocks noGrp="1"/>
          </p:cNvSpPr>
          <p:nvPr>
            <p:ph type="ctrTitle"/>
          </p:nvPr>
        </p:nvSpPr>
        <p:spPr>
          <a:xfrm>
            <a:off x="1914144" y="2131187"/>
            <a:ext cx="8924544" cy="1909763"/>
          </a:xfrm>
        </p:spPr>
        <p:txBody>
          <a:bodyPr anchor="ctr">
            <a:normAutofit fontScale="90000"/>
          </a:bodyPr>
          <a:lstStyle/>
          <a:p>
            <a:pPr>
              <a:lnSpc>
                <a:spcPct val="100000"/>
              </a:lnSpc>
            </a:pPr>
            <a:r>
              <a:rPr lang="en-US"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CANSAT 2022-23 </a:t>
            </a:r>
            <a:br>
              <a:rPr lang="en-US"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br>
            <a:r>
              <a:rPr lang="en-US"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Critical Design Review (CDR) </a:t>
            </a:r>
            <a:endPar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08172B3-5920-1070-3131-9ACE1F62D5BD}"/>
              </a:ext>
            </a:extLst>
          </p:cNvPr>
          <p:cNvSpPr>
            <a:spLocks noGrp="1"/>
          </p:cNvSpPr>
          <p:nvPr>
            <p:ph type="subTitle" idx="1"/>
          </p:nvPr>
        </p:nvSpPr>
        <p:spPr>
          <a:xfrm>
            <a:off x="3651504" y="4492054"/>
            <a:ext cx="4888992" cy="396938"/>
          </a:xfrm>
        </p:spPr>
        <p:txBody>
          <a:bodyPr>
            <a:normAutofit lnSpcReduction="10000"/>
          </a:bodyPr>
          <a:lstStyle/>
          <a:p>
            <a:r>
              <a:rPr lang="en-US"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Team ID:2022ASI-002 AstroPeep</a:t>
            </a:r>
            <a:endParaRPr lang="en-IN" sz="2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5651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3">
            <a:extLst>
              <a:ext uri="{FF2B5EF4-FFF2-40B4-BE49-F238E27FC236}">
                <a16:creationId xmlns:a16="http://schemas.microsoft.com/office/drawing/2014/main" id="{7396E440-A75D-2A94-B4F4-63218BA5457B}"/>
              </a:ext>
            </a:extLst>
          </p:cNvPr>
          <p:cNvGraphicFramePr>
            <a:graphicFrameLocks noGrp="1"/>
          </p:cNvGraphicFramePr>
          <p:nvPr>
            <p:extLst>
              <p:ext uri="{D42A27DB-BD31-4B8C-83A1-F6EECF244321}">
                <p14:modId xmlns:p14="http://schemas.microsoft.com/office/powerpoint/2010/main" val="4263339736"/>
              </p:ext>
            </p:extLst>
          </p:nvPr>
        </p:nvGraphicFramePr>
        <p:xfrm>
          <a:off x="1283676" y="1375589"/>
          <a:ext cx="9402491" cy="4758774"/>
        </p:xfrm>
        <a:graphic>
          <a:graphicData uri="http://schemas.openxmlformats.org/drawingml/2006/table">
            <a:tbl>
              <a:tblPr firstRow="1" bandRow="1">
                <a:tableStyleId>{7DF18680-E054-41AD-8BC1-D1AEF772440D}</a:tableStyleId>
              </a:tblPr>
              <a:tblGrid>
                <a:gridCol w="777053">
                  <a:extLst>
                    <a:ext uri="{9D8B030D-6E8A-4147-A177-3AD203B41FA5}">
                      <a16:colId xmlns:a16="http://schemas.microsoft.com/office/drawing/2014/main" val="972729453"/>
                    </a:ext>
                  </a:extLst>
                </a:gridCol>
                <a:gridCol w="3968163">
                  <a:extLst>
                    <a:ext uri="{9D8B030D-6E8A-4147-A177-3AD203B41FA5}">
                      <a16:colId xmlns:a16="http://schemas.microsoft.com/office/drawing/2014/main" val="2147035677"/>
                    </a:ext>
                  </a:extLst>
                </a:gridCol>
                <a:gridCol w="893271">
                  <a:extLst>
                    <a:ext uri="{9D8B030D-6E8A-4147-A177-3AD203B41FA5}">
                      <a16:colId xmlns:a16="http://schemas.microsoft.com/office/drawing/2014/main" val="1870922111"/>
                    </a:ext>
                  </a:extLst>
                </a:gridCol>
                <a:gridCol w="1635412">
                  <a:extLst>
                    <a:ext uri="{9D8B030D-6E8A-4147-A177-3AD203B41FA5}">
                      <a16:colId xmlns:a16="http://schemas.microsoft.com/office/drawing/2014/main" val="3857796912"/>
                    </a:ext>
                  </a:extLst>
                </a:gridCol>
                <a:gridCol w="532148">
                  <a:extLst>
                    <a:ext uri="{9D8B030D-6E8A-4147-A177-3AD203B41FA5}">
                      <a16:colId xmlns:a16="http://schemas.microsoft.com/office/drawing/2014/main" val="3893173578"/>
                    </a:ext>
                  </a:extLst>
                </a:gridCol>
                <a:gridCol w="532148">
                  <a:extLst>
                    <a:ext uri="{9D8B030D-6E8A-4147-A177-3AD203B41FA5}">
                      <a16:colId xmlns:a16="http://schemas.microsoft.com/office/drawing/2014/main" val="2047065290"/>
                    </a:ext>
                  </a:extLst>
                </a:gridCol>
                <a:gridCol w="532148">
                  <a:extLst>
                    <a:ext uri="{9D8B030D-6E8A-4147-A177-3AD203B41FA5}">
                      <a16:colId xmlns:a16="http://schemas.microsoft.com/office/drawing/2014/main" val="668023207"/>
                    </a:ext>
                  </a:extLst>
                </a:gridCol>
                <a:gridCol w="532148">
                  <a:extLst>
                    <a:ext uri="{9D8B030D-6E8A-4147-A177-3AD203B41FA5}">
                      <a16:colId xmlns:a16="http://schemas.microsoft.com/office/drawing/2014/main" val="377133295"/>
                    </a:ext>
                  </a:extLst>
                </a:gridCol>
              </a:tblGrid>
              <a:tr h="328174">
                <a:tc rowSpan="2">
                  <a:txBody>
                    <a:bodyPr/>
                    <a:lstStyle/>
                    <a:p>
                      <a:pPr marL="0" indent="0" algn="ctr">
                        <a:buFontTx/>
                        <a:buNone/>
                      </a:pPr>
                      <a:r>
                        <a:rPr lang="en-US" sz="1700" dirty="0"/>
                        <a:t>Sr.no.</a:t>
                      </a:r>
                    </a:p>
                  </a:txBody>
                  <a:tcPr marL="75733" marR="75733" marT="37866" marB="37866"/>
                </a:tc>
                <a:tc rowSpan="2">
                  <a:txBody>
                    <a:bodyPr/>
                    <a:lstStyle/>
                    <a:p>
                      <a:pPr marL="0" indent="0" algn="ctr">
                        <a:buFontTx/>
                        <a:buNone/>
                      </a:pPr>
                      <a:r>
                        <a:rPr lang="en-IN" sz="1700" dirty="0"/>
                        <a:t>Requirement</a:t>
                      </a:r>
                    </a:p>
                  </a:txBody>
                  <a:tcPr marL="75733" marR="75733" marT="37866" marB="37866"/>
                </a:tc>
                <a:tc rowSpan="2">
                  <a:txBody>
                    <a:bodyPr/>
                    <a:lstStyle/>
                    <a:p>
                      <a:pPr marL="0" indent="0" algn="ctr">
                        <a:buFontTx/>
                        <a:buNone/>
                      </a:pPr>
                      <a:r>
                        <a:rPr lang="en-US" sz="1700" dirty="0"/>
                        <a:t>Priority</a:t>
                      </a:r>
                      <a:endParaRPr lang="en-IN" sz="1700" dirty="0"/>
                    </a:p>
                  </a:txBody>
                  <a:tcPr marL="75733" marR="75733" marT="37866" marB="37866"/>
                </a:tc>
                <a:tc rowSpan="2">
                  <a:txBody>
                    <a:bodyPr/>
                    <a:lstStyle/>
                    <a:p>
                      <a:pPr marL="0" indent="0" algn="ctr">
                        <a:buFontTx/>
                        <a:buNone/>
                      </a:pPr>
                      <a:r>
                        <a:rPr lang="en-US" sz="1700" dirty="0"/>
                        <a:t>Fulfillment</a:t>
                      </a:r>
                      <a:endParaRPr lang="en-IN" sz="1700" dirty="0"/>
                    </a:p>
                  </a:txBody>
                  <a:tcPr marL="75733" marR="75733" marT="37866" marB="37866"/>
                </a:tc>
                <a:tc gridSpan="4">
                  <a:txBody>
                    <a:bodyPr/>
                    <a:lstStyle/>
                    <a:p>
                      <a:pPr marL="0" indent="0" algn="ctr">
                        <a:buFontTx/>
                        <a:buNone/>
                      </a:pPr>
                      <a:r>
                        <a:rPr lang="en-US" sz="1700"/>
                        <a:t>VM</a:t>
                      </a:r>
                      <a:endParaRPr lang="en-IN" sz="1700"/>
                    </a:p>
                  </a:txBody>
                  <a:tcPr marL="75733" marR="75733" marT="37866" marB="37866"/>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388783573"/>
                  </a:ext>
                </a:extLst>
              </a:tr>
              <a:tr h="328174">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marL="0" indent="0" algn="ctr">
                        <a:buFontTx/>
                        <a:buNone/>
                      </a:pPr>
                      <a:r>
                        <a:rPr lang="en-US" sz="1700" dirty="0"/>
                        <a:t>A</a:t>
                      </a:r>
                      <a:endParaRPr lang="en-IN" sz="1700" dirty="0"/>
                    </a:p>
                  </a:txBody>
                  <a:tcPr marL="75733" marR="75733" marT="37866" marB="37866"/>
                </a:tc>
                <a:tc>
                  <a:txBody>
                    <a:bodyPr/>
                    <a:lstStyle/>
                    <a:p>
                      <a:pPr marL="0" indent="0" algn="ctr">
                        <a:buFontTx/>
                        <a:buNone/>
                      </a:pPr>
                      <a:r>
                        <a:rPr lang="en-US" sz="1700" dirty="0"/>
                        <a:t>I</a:t>
                      </a:r>
                      <a:endParaRPr lang="en-IN" sz="1700" dirty="0"/>
                    </a:p>
                  </a:txBody>
                  <a:tcPr marL="75733" marR="75733" marT="37866" marB="37866"/>
                </a:tc>
                <a:tc>
                  <a:txBody>
                    <a:bodyPr/>
                    <a:lstStyle/>
                    <a:p>
                      <a:pPr marL="0" indent="0" algn="ctr">
                        <a:buFontTx/>
                        <a:buNone/>
                      </a:pPr>
                      <a:r>
                        <a:rPr lang="en-US" sz="1700" dirty="0"/>
                        <a:t>T</a:t>
                      </a:r>
                      <a:endParaRPr lang="en-IN" sz="1700" dirty="0"/>
                    </a:p>
                  </a:txBody>
                  <a:tcPr marL="75733" marR="75733" marT="37866" marB="37866"/>
                </a:tc>
                <a:tc>
                  <a:txBody>
                    <a:bodyPr/>
                    <a:lstStyle/>
                    <a:p>
                      <a:pPr marL="0" indent="0" algn="ctr">
                        <a:buFontTx/>
                        <a:buNone/>
                      </a:pPr>
                      <a:r>
                        <a:rPr lang="en-US" sz="1700" dirty="0"/>
                        <a:t>D</a:t>
                      </a:r>
                      <a:endParaRPr lang="en-IN" sz="1700" dirty="0"/>
                    </a:p>
                  </a:txBody>
                  <a:tcPr marL="75733" marR="75733" marT="37866" marB="37866"/>
                </a:tc>
                <a:extLst>
                  <a:ext uri="{0D108BD9-81ED-4DB2-BD59-A6C34878D82A}">
                    <a16:rowId xmlns:a16="http://schemas.microsoft.com/office/drawing/2014/main" val="2146124099"/>
                  </a:ext>
                </a:extLst>
              </a:tr>
              <a:tr h="479639">
                <a:tc>
                  <a:txBody>
                    <a:bodyPr/>
                    <a:lstStyle/>
                    <a:p>
                      <a:pPr marL="0" indent="0" algn="ctr">
                        <a:buFontTx/>
                        <a:buNone/>
                      </a:pPr>
                      <a:r>
                        <a:rPr lang="en-US" sz="1300" dirty="0"/>
                        <a:t>1</a:t>
                      </a:r>
                      <a:endParaRPr lang="en-IN" sz="1300" dirty="0"/>
                    </a:p>
                  </a:txBody>
                  <a:tcPr marL="75733" marR="75733" marT="37866" marB="37866"/>
                </a:tc>
                <a:tc>
                  <a:txBody>
                    <a:bodyPr/>
                    <a:lstStyle/>
                    <a:p>
                      <a:pPr marL="0" indent="0">
                        <a:buFontTx/>
                        <a:buNone/>
                      </a:pPr>
                      <a:r>
                        <a:rPr lang="en-US" sz="1300" dirty="0"/>
                        <a:t>Total mass of the CANSAT shall be under 0.700 kg (+/- 0.050 kg)</a:t>
                      </a:r>
                      <a:endParaRPr lang="en-IN" sz="1300" dirty="0"/>
                    </a:p>
                  </a:txBody>
                  <a:tcPr marL="75733" marR="75733" marT="37866" marB="37866"/>
                </a:tc>
                <a:tc>
                  <a:txBody>
                    <a:bodyPr/>
                    <a:lstStyle/>
                    <a:p>
                      <a:pPr marL="0" indent="0" algn="ctr">
                        <a:buFontTx/>
                        <a:buNone/>
                      </a:pPr>
                      <a:r>
                        <a:rPr lang="en-US" sz="1300" dirty="0"/>
                        <a:t>High</a:t>
                      </a:r>
                      <a:endParaRPr lang="en-IN" sz="1300" dirty="0"/>
                    </a:p>
                  </a:txBody>
                  <a:tcPr marL="75733" marR="75733" marT="37866" marB="37866"/>
                </a:tc>
                <a:tc>
                  <a:txBody>
                    <a:bodyPr/>
                    <a:lstStyle/>
                    <a:p>
                      <a:pPr marL="0" indent="0">
                        <a:buFontTx/>
                        <a:buNone/>
                      </a:pPr>
                      <a:r>
                        <a:rPr lang="en-US" sz="1300" dirty="0"/>
                        <a:t>Mass of Cansat is within limits.</a:t>
                      </a:r>
                      <a:endParaRPr lang="en-IN" sz="1300" dirty="0"/>
                    </a:p>
                  </a:txBody>
                  <a:tcPr marL="75733" marR="75733" marT="37866" marB="37866"/>
                </a:tc>
                <a:tc>
                  <a:txBody>
                    <a:bodyPr/>
                    <a:lstStyle/>
                    <a:p>
                      <a:pPr marL="0" indent="0" algn="ctr">
                        <a:buFontTx/>
                        <a:buNone/>
                      </a:pPr>
                      <a:r>
                        <a:rPr lang="en-US" sz="1300" dirty="0"/>
                        <a:t>x</a:t>
                      </a:r>
                      <a:endParaRPr lang="en-IN" sz="1300" dirty="0"/>
                    </a:p>
                  </a:txBody>
                  <a:tcPr marL="75733" marR="75733" marT="37866" marB="37866"/>
                </a:tc>
                <a:tc>
                  <a:txBody>
                    <a:bodyPr/>
                    <a:lstStyle/>
                    <a:p>
                      <a:pPr marL="0" indent="0" algn="ctr">
                        <a:buFontTx/>
                        <a:buNone/>
                      </a:pPr>
                      <a:endParaRPr lang="en-IN" sz="1300" dirty="0"/>
                    </a:p>
                  </a:txBody>
                  <a:tcPr marL="75733" marR="75733" marT="37866" marB="37866"/>
                </a:tc>
                <a:tc>
                  <a:txBody>
                    <a:bodyPr/>
                    <a:lstStyle/>
                    <a:p>
                      <a:pPr marL="0" indent="0" algn="ctr">
                        <a:buFontTx/>
                        <a:buNone/>
                      </a:pPr>
                      <a:endParaRPr lang="en-IN" sz="1300" dirty="0"/>
                    </a:p>
                  </a:txBody>
                  <a:tcPr marL="75733" marR="75733" marT="37866" marB="37866"/>
                </a:tc>
                <a:tc>
                  <a:txBody>
                    <a:bodyPr/>
                    <a:lstStyle/>
                    <a:p>
                      <a:pPr marL="0" indent="0" algn="ctr">
                        <a:buFontTx/>
                        <a:buNone/>
                      </a:pPr>
                      <a:r>
                        <a:rPr lang="en-US" sz="1300" dirty="0"/>
                        <a:t>X</a:t>
                      </a:r>
                      <a:endParaRPr lang="en-IN" sz="1300" dirty="0"/>
                    </a:p>
                  </a:txBody>
                  <a:tcPr marL="75733" marR="75733" marT="37866" marB="37866"/>
                </a:tc>
                <a:extLst>
                  <a:ext uri="{0D108BD9-81ED-4DB2-BD59-A6C34878D82A}">
                    <a16:rowId xmlns:a16="http://schemas.microsoft.com/office/drawing/2014/main" val="2126078761"/>
                  </a:ext>
                </a:extLst>
              </a:tr>
              <a:tr h="910216">
                <a:tc>
                  <a:txBody>
                    <a:bodyPr/>
                    <a:lstStyle/>
                    <a:p>
                      <a:pPr marL="0" indent="0" algn="ctr">
                        <a:buFontTx/>
                        <a:buNone/>
                      </a:pPr>
                      <a:r>
                        <a:rPr lang="en-US" sz="1300" dirty="0"/>
                        <a:t>2</a:t>
                      </a:r>
                      <a:endParaRPr lang="en-IN" sz="1300" dirty="0"/>
                    </a:p>
                  </a:txBody>
                  <a:tcPr marL="75733" marR="75733" marT="37866" marB="37866"/>
                </a:tc>
                <a:tc>
                  <a:txBody>
                    <a:bodyPr/>
                    <a:lstStyle/>
                    <a:p>
                      <a:pPr marL="0" indent="0">
                        <a:buFontTx/>
                        <a:buNone/>
                      </a:pPr>
                      <a:r>
                        <a:rPr lang="en-US" sz="1300" dirty="0"/>
                        <a:t>CANSAT shall fit in a cylindrical body of 0.125 m diameter x 0.310 m height. </a:t>
                      </a:r>
                    </a:p>
                    <a:p>
                      <a:pPr marL="0" indent="0">
                        <a:buFontTx/>
                        <a:buNone/>
                      </a:pPr>
                      <a:r>
                        <a:rPr lang="en-US" sz="1300" dirty="0"/>
                        <a:t>Tolerances are to be included to facilitate container deployment from the rocket fairing.</a:t>
                      </a:r>
                    </a:p>
                  </a:txBody>
                  <a:tcPr marL="75733" marR="75733" marT="37866" marB="37866"/>
                </a:tc>
                <a:tc>
                  <a:txBody>
                    <a:bodyPr/>
                    <a:lstStyle/>
                    <a:p>
                      <a:pPr marL="0" indent="0" algn="ctr">
                        <a:buFontTx/>
                        <a:buNone/>
                      </a:pPr>
                      <a:r>
                        <a:rPr lang="en-US" sz="1300" dirty="0"/>
                        <a:t>High</a:t>
                      </a:r>
                      <a:endParaRPr lang="en-IN" sz="1300" dirty="0"/>
                    </a:p>
                  </a:txBody>
                  <a:tcPr marL="75733" marR="75733" marT="37866" marB="37866"/>
                </a:tc>
                <a:tc>
                  <a:txBody>
                    <a:bodyPr/>
                    <a:lstStyle/>
                    <a:p>
                      <a:pPr marL="0" indent="0">
                        <a:buFontTx/>
                        <a:buNone/>
                      </a:pPr>
                      <a:r>
                        <a:rPr lang="en-US" sz="1300" dirty="0"/>
                        <a:t>Cansat is designed with appropriate dimensions.</a:t>
                      </a:r>
                      <a:endParaRPr lang="en-IN" sz="1300" dirty="0"/>
                    </a:p>
                  </a:txBody>
                  <a:tcPr marL="75733" marR="75733" marT="37866" marB="37866"/>
                </a:tc>
                <a:tc>
                  <a:txBody>
                    <a:bodyPr/>
                    <a:lstStyle/>
                    <a:p>
                      <a:pPr marL="0" indent="0" algn="ctr">
                        <a:buFontTx/>
                        <a:buNone/>
                      </a:pPr>
                      <a:r>
                        <a:rPr lang="en-US" sz="1300" dirty="0"/>
                        <a:t>X</a:t>
                      </a:r>
                      <a:endParaRPr lang="en-IN" sz="1300" dirty="0"/>
                    </a:p>
                  </a:txBody>
                  <a:tcPr marL="75733" marR="75733" marT="37866" marB="37866"/>
                </a:tc>
                <a:tc>
                  <a:txBody>
                    <a:bodyPr/>
                    <a:lstStyle/>
                    <a:p>
                      <a:pPr marL="0" indent="0" algn="ctr">
                        <a:buFontTx/>
                        <a:buNone/>
                      </a:pPr>
                      <a:endParaRPr lang="en-IN" sz="1300" dirty="0"/>
                    </a:p>
                  </a:txBody>
                  <a:tcPr marL="75733" marR="75733" marT="37866" marB="37866"/>
                </a:tc>
                <a:tc>
                  <a:txBody>
                    <a:bodyPr/>
                    <a:lstStyle/>
                    <a:p>
                      <a:pPr marL="0" indent="0" algn="ctr">
                        <a:buFontTx/>
                        <a:buNone/>
                      </a:pPr>
                      <a:endParaRPr lang="en-IN" sz="1300" dirty="0"/>
                    </a:p>
                  </a:txBody>
                  <a:tcPr marL="75733" marR="75733" marT="37866" marB="37866"/>
                </a:tc>
                <a:tc>
                  <a:txBody>
                    <a:bodyPr/>
                    <a:lstStyle/>
                    <a:p>
                      <a:pPr marL="0" indent="0" algn="ctr">
                        <a:buFontTx/>
                        <a:buNone/>
                      </a:pPr>
                      <a:r>
                        <a:rPr lang="en-US" sz="1300" dirty="0"/>
                        <a:t>X</a:t>
                      </a:r>
                      <a:endParaRPr lang="en-IN" sz="1300" dirty="0"/>
                    </a:p>
                  </a:txBody>
                  <a:tcPr marL="75733" marR="75733" marT="37866" marB="37866"/>
                </a:tc>
                <a:extLst>
                  <a:ext uri="{0D108BD9-81ED-4DB2-BD59-A6C34878D82A}">
                    <a16:rowId xmlns:a16="http://schemas.microsoft.com/office/drawing/2014/main" val="1785408919"/>
                  </a:ext>
                </a:extLst>
              </a:tr>
              <a:tr h="740874">
                <a:tc>
                  <a:txBody>
                    <a:bodyPr/>
                    <a:lstStyle/>
                    <a:p>
                      <a:pPr marL="0" indent="0" algn="ctr">
                        <a:buFontTx/>
                        <a:buNone/>
                      </a:pPr>
                      <a:r>
                        <a:rPr lang="en-US" sz="1300" dirty="0"/>
                        <a:t>3</a:t>
                      </a:r>
                      <a:endParaRPr lang="en-IN" sz="1300" dirty="0"/>
                    </a:p>
                  </a:txBody>
                  <a:tcPr marL="75733" marR="75733" marT="37866" marB="37866"/>
                </a:tc>
                <a:tc>
                  <a:txBody>
                    <a:bodyPr/>
                    <a:lstStyle/>
                    <a:p>
                      <a:pPr marL="0" indent="0">
                        <a:buFontTx/>
                        <a:buNone/>
                      </a:pPr>
                      <a:r>
                        <a:rPr lang="en-US" sz="1300" dirty="0"/>
                        <a:t>Any sharp edges on the container body shall be avoided as it can cause interfere during the CANSAT ejection from the rocket.</a:t>
                      </a:r>
                      <a:endParaRPr lang="en-IN" sz="1300" dirty="0"/>
                    </a:p>
                  </a:txBody>
                  <a:tcPr marL="75733" marR="75733" marT="37866" marB="37866"/>
                </a:tc>
                <a:tc>
                  <a:txBody>
                    <a:bodyPr/>
                    <a:lstStyle/>
                    <a:p>
                      <a:pPr marL="0" indent="0" algn="ctr">
                        <a:buFontTx/>
                        <a:buNone/>
                      </a:pPr>
                      <a:r>
                        <a:rPr lang="en-US" sz="1300" dirty="0"/>
                        <a:t>High</a:t>
                      </a:r>
                      <a:endParaRPr lang="en-IN" sz="1300" dirty="0"/>
                    </a:p>
                  </a:txBody>
                  <a:tcPr marL="75733" marR="75733" marT="37866" marB="37866"/>
                </a:tc>
                <a:tc>
                  <a:txBody>
                    <a:bodyPr/>
                    <a:lstStyle/>
                    <a:p>
                      <a:pPr marL="0" indent="0">
                        <a:buFontTx/>
                        <a:buNone/>
                      </a:pPr>
                      <a:r>
                        <a:rPr lang="en-US" sz="1300"/>
                        <a:t>No sharp Edges are present.</a:t>
                      </a:r>
                      <a:endParaRPr lang="en-IN" sz="1300"/>
                    </a:p>
                  </a:txBody>
                  <a:tcPr marL="75733" marR="75733" marT="37866" marB="37866"/>
                </a:tc>
                <a:tc>
                  <a:txBody>
                    <a:bodyPr/>
                    <a:lstStyle/>
                    <a:p>
                      <a:pPr marL="0" indent="0" algn="ctr">
                        <a:buFontTx/>
                        <a:buNone/>
                      </a:pPr>
                      <a:r>
                        <a:rPr lang="en-US" sz="1300" dirty="0"/>
                        <a:t>X</a:t>
                      </a:r>
                      <a:endParaRPr lang="en-IN" sz="1300" dirty="0"/>
                    </a:p>
                  </a:txBody>
                  <a:tcPr marL="75733" marR="75733" marT="37866" marB="37866"/>
                </a:tc>
                <a:tc>
                  <a:txBody>
                    <a:bodyPr/>
                    <a:lstStyle/>
                    <a:p>
                      <a:pPr marL="0" indent="0" algn="ctr">
                        <a:buFontTx/>
                        <a:buNone/>
                      </a:pPr>
                      <a:endParaRPr lang="en-IN" sz="1300"/>
                    </a:p>
                  </a:txBody>
                  <a:tcPr marL="75733" marR="75733" marT="37866" marB="37866"/>
                </a:tc>
                <a:tc>
                  <a:txBody>
                    <a:bodyPr/>
                    <a:lstStyle/>
                    <a:p>
                      <a:pPr marL="0" indent="0" algn="ctr">
                        <a:buFontTx/>
                        <a:buNone/>
                      </a:pPr>
                      <a:endParaRPr lang="en-IN" sz="1300" dirty="0"/>
                    </a:p>
                  </a:txBody>
                  <a:tcPr marL="75733" marR="75733" marT="37866" marB="37866"/>
                </a:tc>
                <a:tc>
                  <a:txBody>
                    <a:bodyPr/>
                    <a:lstStyle/>
                    <a:p>
                      <a:pPr marL="0" indent="0" algn="ctr">
                        <a:buFontTx/>
                        <a:buNone/>
                      </a:pPr>
                      <a:r>
                        <a:rPr lang="en-US" sz="1300" dirty="0"/>
                        <a:t>X</a:t>
                      </a:r>
                      <a:endParaRPr lang="en-IN" sz="1300" dirty="0"/>
                    </a:p>
                  </a:txBody>
                  <a:tcPr marL="75733" marR="75733" marT="37866" marB="37866"/>
                </a:tc>
                <a:extLst>
                  <a:ext uri="{0D108BD9-81ED-4DB2-BD59-A6C34878D82A}">
                    <a16:rowId xmlns:a16="http://schemas.microsoft.com/office/drawing/2014/main" val="740030505"/>
                  </a:ext>
                </a:extLst>
              </a:tr>
              <a:tr h="681593">
                <a:tc>
                  <a:txBody>
                    <a:bodyPr/>
                    <a:lstStyle/>
                    <a:p>
                      <a:pPr marL="0" indent="0" algn="ctr">
                        <a:buFontTx/>
                        <a:buNone/>
                      </a:pPr>
                      <a:r>
                        <a:rPr lang="en-US" sz="1300" dirty="0"/>
                        <a:t>4</a:t>
                      </a:r>
                      <a:endParaRPr lang="en-IN" sz="1300" dirty="0"/>
                    </a:p>
                  </a:txBody>
                  <a:tcPr marL="75733" marR="75733" marT="37866" marB="37866"/>
                </a:tc>
                <a:tc>
                  <a:txBody>
                    <a:bodyPr/>
                    <a:lstStyle/>
                    <a:p>
                      <a:pPr marL="0" indent="0">
                        <a:buFontTx/>
                        <a:buNone/>
                      </a:pPr>
                      <a:r>
                        <a:rPr lang="en-US" sz="1300" dirty="0"/>
                        <a:t>Color of the CANSAT body shall be fluorescent i.e., pink, red or orange, and shall embody the Indian flag.</a:t>
                      </a:r>
                      <a:endParaRPr lang="en-IN" sz="1300" dirty="0"/>
                    </a:p>
                  </a:txBody>
                  <a:tcPr marL="75733" marR="75733" marT="37866" marB="37866"/>
                </a:tc>
                <a:tc>
                  <a:txBody>
                    <a:bodyPr/>
                    <a:lstStyle/>
                    <a:p>
                      <a:pPr marL="0" marR="0" lvl="0" indent="0" algn="ctr" defTabSz="999073" rtl="0" eaLnBrk="1" fontAlgn="auto" latinLnBrk="0" hangingPunct="1">
                        <a:lnSpc>
                          <a:spcPct val="100000"/>
                        </a:lnSpc>
                        <a:spcBef>
                          <a:spcPts val="0"/>
                        </a:spcBef>
                        <a:spcAft>
                          <a:spcPts val="0"/>
                        </a:spcAft>
                        <a:buClrTx/>
                        <a:buSzTx/>
                        <a:buFontTx/>
                        <a:buNone/>
                        <a:tabLst/>
                        <a:defRPr/>
                      </a:pPr>
                      <a:r>
                        <a:rPr lang="en-US" sz="1300" dirty="0"/>
                        <a:t>High</a:t>
                      </a:r>
                      <a:endParaRPr lang="en-IN" sz="1300" dirty="0"/>
                    </a:p>
                    <a:p>
                      <a:pPr marL="0" indent="0" algn="ctr">
                        <a:buFontTx/>
                        <a:buNone/>
                      </a:pPr>
                      <a:endParaRPr lang="en-IN" sz="1300" dirty="0"/>
                    </a:p>
                  </a:txBody>
                  <a:tcPr marL="75733" marR="75733" marT="37866" marB="37866"/>
                </a:tc>
                <a:tc>
                  <a:txBody>
                    <a:bodyPr/>
                    <a:lstStyle/>
                    <a:p>
                      <a:pPr marL="0" indent="0">
                        <a:buFontTx/>
                        <a:buNone/>
                      </a:pPr>
                      <a:r>
                        <a:rPr lang="en-US" sz="1300"/>
                        <a:t>Color will be fluorescent and will embody Indian Flag.</a:t>
                      </a:r>
                      <a:endParaRPr lang="en-IN" sz="1300"/>
                    </a:p>
                  </a:txBody>
                  <a:tcPr marL="75733" marR="75733" marT="37866" marB="37866"/>
                </a:tc>
                <a:tc>
                  <a:txBody>
                    <a:bodyPr/>
                    <a:lstStyle/>
                    <a:p>
                      <a:pPr marL="0" indent="0" algn="ctr">
                        <a:buFontTx/>
                        <a:buNone/>
                      </a:pPr>
                      <a:endParaRPr lang="en-IN" sz="1300" dirty="0"/>
                    </a:p>
                  </a:txBody>
                  <a:tcPr marL="75733" marR="75733" marT="37866" marB="37866"/>
                </a:tc>
                <a:tc>
                  <a:txBody>
                    <a:bodyPr/>
                    <a:lstStyle/>
                    <a:p>
                      <a:pPr marL="0" indent="0" algn="ctr">
                        <a:buFontTx/>
                        <a:buNone/>
                      </a:pPr>
                      <a:endParaRPr lang="en-IN" sz="1300"/>
                    </a:p>
                  </a:txBody>
                  <a:tcPr marL="75733" marR="75733" marT="37866" marB="37866"/>
                </a:tc>
                <a:tc>
                  <a:txBody>
                    <a:bodyPr/>
                    <a:lstStyle/>
                    <a:p>
                      <a:pPr marL="0" indent="0" algn="ctr">
                        <a:buFontTx/>
                        <a:buNone/>
                      </a:pPr>
                      <a:endParaRPr lang="en-IN" sz="1300" dirty="0"/>
                    </a:p>
                  </a:txBody>
                  <a:tcPr marL="75733" marR="75733" marT="37866" marB="37866"/>
                </a:tc>
                <a:tc>
                  <a:txBody>
                    <a:bodyPr/>
                    <a:lstStyle/>
                    <a:p>
                      <a:pPr marL="0" indent="0" algn="ctr">
                        <a:buFontTx/>
                        <a:buNone/>
                      </a:pPr>
                      <a:r>
                        <a:rPr lang="en-US" sz="1300" dirty="0"/>
                        <a:t>X</a:t>
                      </a:r>
                      <a:endParaRPr lang="en-IN" sz="1300" dirty="0"/>
                    </a:p>
                  </a:txBody>
                  <a:tcPr marL="75733" marR="75733" marT="37866" marB="37866"/>
                </a:tc>
                <a:extLst>
                  <a:ext uri="{0D108BD9-81ED-4DB2-BD59-A6C34878D82A}">
                    <a16:rowId xmlns:a16="http://schemas.microsoft.com/office/drawing/2014/main" val="3681962036"/>
                  </a:ext>
                </a:extLst>
              </a:tr>
              <a:tr h="1276828">
                <a:tc>
                  <a:txBody>
                    <a:bodyPr/>
                    <a:lstStyle/>
                    <a:p>
                      <a:pPr marL="0" indent="0" algn="ctr">
                        <a:buFontTx/>
                        <a:buNone/>
                      </a:pPr>
                      <a:r>
                        <a:rPr lang="en-US" sz="1300" dirty="0"/>
                        <a:t>5</a:t>
                      </a:r>
                      <a:endParaRPr lang="en-IN" sz="1300" dirty="0"/>
                    </a:p>
                  </a:txBody>
                  <a:tcPr marL="75733" marR="75733" marT="37866" marB="37866"/>
                </a:tc>
                <a:tc>
                  <a:txBody>
                    <a:bodyPr/>
                    <a:lstStyle/>
                    <a:p>
                      <a:pPr marL="0" indent="0">
                        <a:buFontTx/>
                        <a:buNone/>
                      </a:pPr>
                      <a:r>
                        <a:rPr lang="en-US" sz="1300" dirty="0"/>
                        <a:t>The CANSAT shall consist of necessary sensors to provide the following mandatory Real-time datasets: Position data, altitude, pressure, temperature, orientation data, power data &amp; system status.</a:t>
                      </a:r>
                    </a:p>
                    <a:p>
                      <a:pPr marL="0" indent="0">
                        <a:buFontTx/>
                        <a:buNone/>
                      </a:pPr>
                      <a:endParaRPr lang="en-IN" sz="1300" dirty="0"/>
                    </a:p>
                  </a:txBody>
                  <a:tcPr marL="75733" marR="75733" marT="37866" marB="37866"/>
                </a:tc>
                <a:tc>
                  <a:txBody>
                    <a:bodyPr/>
                    <a:lstStyle/>
                    <a:p>
                      <a:pPr marL="0" marR="0" lvl="0" indent="0" algn="ctr" defTabSz="999073" rtl="0" eaLnBrk="1" fontAlgn="auto" latinLnBrk="0" hangingPunct="1">
                        <a:lnSpc>
                          <a:spcPct val="100000"/>
                        </a:lnSpc>
                        <a:spcBef>
                          <a:spcPts val="0"/>
                        </a:spcBef>
                        <a:spcAft>
                          <a:spcPts val="0"/>
                        </a:spcAft>
                        <a:buClrTx/>
                        <a:buSzTx/>
                        <a:buFontTx/>
                        <a:buNone/>
                        <a:tabLst/>
                        <a:defRPr/>
                      </a:pPr>
                      <a:r>
                        <a:rPr lang="en-US" sz="1300" dirty="0"/>
                        <a:t>High</a:t>
                      </a:r>
                      <a:endParaRPr lang="en-IN" sz="1300" dirty="0"/>
                    </a:p>
                    <a:p>
                      <a:pPr marL="0" indent="0" algn="ctr">
                        <a:buFontTx/>
                        <a:buNone/>
                      </a:pPr>
                      <a:endParaRPr lang="en-IN" sz="1300" dirty="0"/>
                    </a:p>
                  </a:txBody>
                  <a:tcPr marL="75733" marR="75733" marT="37866" marB="37866"/>
                </a:tc>
                <a:tc>
                  <a:txBody>
                    <a:bodyPr/>
                    <a:lstStyle/>
                    <a:p>
                      <a:pPr marL="0" indent="0">
                        <a:buFontTx/>
                        <a:buNone/>
                      </a:pPr>
                      <a:r>
                        <a:rPr lang="en-US" sz="1300" dirty="0"/>
                        <a:t>Cansat has necessary sensors required for measuring mandatory data.</a:t>
                      </a:r>
                      <a:endParaRPr lang="en-IN" sz="1300" dirty="0"/>
                    </a:p>
                  </a:txBody>
                  <a:tcPr marL="75733" marR="75733" marT="37866" marB="37866"/>
                </a:tc>
                <a:tc>
                  <a:txBody>
                    <a:bodyPr/>
                    <a:lstStyle/>
                    <a:p>
                      <a:pPr marL="0" indent="0" algn="ctr">
                        <a:buFontTx/>
                        <a:buNone/>
                      </a:pPr>
                      <a:r>
                        <a:rPr lang="en-US" sz="1300" dirty="0"/>
                        <a:t>X</a:t>
                      </a:r>
                      <a:endParaRPr lang="en-IN" sz="1300" dirty="0"/>
                    </a:p>
                  </a:txBody>
                  <a:tcPr marL="75733" marR="75733" marT="37866" marB="37866"/>
                </a:tc>
                <a:tc>
                  <a:txBody>
                    <a:bodyPr/>
                    <a:lstStyle/>
                    <a:p>
                      <a:pPr marL="0" indent="0" algn="ctr">
                        <a:buFontTx/>
                        <a:buNone/>
                      </a:pPr>
                      <a:endParaRPr lang="en-IN" sz="1300" dirty="0"/>
                    </a:p>
                  </a:txBody>
                  <a:tcPr marL="75733" marR="75733" marT="37866" marB="37866"/>
                </a:tc>
                <a:tc>
                  <a:txBody>
                    <a:bodyPr/>
                    <a:lstStyle/>
                    <a:p>
                      <a:pPr marL="0" indent="0" algn="ctr">
                        <a:buFontTx/>
                        <a:buNone/>
                      </a:pPr>
                      <a:endParaRPr lang="en-IN" sz="1300" dirty="0"/>
                    </a:p>
                  </a:txBody>
                  <a:tcPr marL="75733" marR="75733" marT="37866" marB="37866"/>
                </a:tc>
                <a:tc>
                  <a:txBody>
                    <a:bodyPr/>
                    <a:lstStyle/>
                    <a:p>
                      <a:pPr marL="0" indent="0" algn="ctr">
                        <a:buFontTx/>
                        <a:buNone/>
                      </a:pPr>
                      <a:r>
                        <a:rPr lang="en-US" sz="1300" dirty="0"/>
                        <a:t>x</a:t>
                      </a:r>
                      <a:endParaRPr lang="en-IN" sz="1300" dirty="0"/>
                    </a:p>
                  </a:txBody>
                  <a:tcPr marL="75733" marR="75733" marT="37866" marB="37866"/>
                </a:tc>
                <a:extLst>
                  <a:ext uri="{0D108BD9-81ED-4DB2-BD59-A6C34878D82A}">
                    <a16:rowId xmlns:a16="http://schemas.microsoft.com/office/drawing/2014/main" val="2190610801"/>
                  </a:ext>
                </a:extLst>
              </a:tr>
            </a:tbl>
          </a:graphicData>
        </a:graphic>
      </p:graphicFrame>
      <p:sp>
        <p:nvSpPr>
          <p:cNvPr id="10" name="Slide Number Placeholder 9">
            <a:extLst>
              <a:ext uri="{FF2B5EF4-FFF2-40B4-BE49-F238E27FC236}">
                <a16:creationId xmlns:a16="http://schemas.microsoft.com/office/drawing/2014/main" id="{63D88857-FDF0-9303-2424-440BEE55D988}"/>
              </a:ext>
            </a:extLst>
          </p:cNvPr>
          <p:cNvSpPr>
            <a:spLocks noGrp="1"/>
          </p:cNvSpPr>
          <p:nvPr>
            <p:ph type="sldNum" sz="quarter" idx="12"/>
          </p:nvPr>
        </p:nvSpPr>
        <p:spPr/>
        <p:txBody>
          <a:bodyPr/>
          <a:lstStyle/>
          <a:p>
            <a:fld id="{D88F94E2-5C54-4DAF-A39A-2298FFE509E3}" type="slidenum">
              <a:rPr lang="en-IN" smtClean="0"/>
              <a:pPr/>
              <a:t>10</a:t>
            </a:fld>
            <a:endParaRPr lang="en-IN" dirty="0"/>
          </a:p>
        </p:txBody>
      </p:sp>
    </p:spTree>
    <p:extLst>
      <p:ext uri="{BB962C8B-B14F-4D97-AF65-F5344CB8AC3E}">
        <p14:creationId xmlns:p14="http://schemas.microsoft.com/office/powerpoint/2010/main" val="732666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3">
            <a:extLst>
              <a:ext uri="{FF2B5EF4-FFF2-40B4-BE49-F238E27FC236}">
                <a16:creationId xmlns:a16="http://schemas.microsoft.com/office/drawing/2014/main" id="{F77590BE-C332-BF2A-55E9-59F5AC19E7E4}"/>
              </a:ext>
            </a:extLst>
          </p:cNvPr>
          <p:cNvGraphicFramePr>
            <a:graphicFrameLocks noGrp="1"/>
          </p:cNvGraphicFramePr>
          <p:nvPr>
            <p:extLst>
              <p:ext uri="{D42A27DB-BD31-4B8C-83A1-F6EECF244321}">
                <p14:modId xmlns:p14="http://schemas.microsoft.com/office/powerpoint/2010/main" val="715106821"/>
              </p:ext>
            </p:extLst>
          </p:nvPr>
        </p:nvGraphicFramePr>
        <p:xfrm>
          <a:off x="888206" y="1494419"/>
          <a:ext cx="10415589" cy="4431005"/>
        </p:xfrm>
        <a:graphic>
          <a:graphicData uri="http://schemas.openxmlformats.org/drawingml/2006/table">
            <a:tbl>
              <a:tblPr firstRow="1" bandRow="1">
                <a:tableStyleId>{7DF18680-E054-41AD-8BC1-D1AEF772440D}</a:tableStyleId>
              </a:tblPr>
              <a:tblGrid>
                <a:gridCol w="705027">
                  <a:extLst>
                    <a:ext uri="{9D8B030D-6E8A-4147-A177-3AD203B41FA5}">
                      <a16:colId xmlns:a16="http://schemas.microsoft.com/office/drawing/2014/main" val="2480770981"/>
                    </a:ext>
                  </a:extLst>
                </a:gridCol>
                <a:gridCol w="5866509">
                  <a:extLst>
                    <a:ext uri="{9D8B030D-6E8A-4147-A177-3AD203B41FA5}">
                      <a16:colId xmlns:a16="http://schemas.microsoft.com/office/drawing/2014/main" val="4121997554"/>
                    </a:ext>
                  </a:extLst>
                </a:gridCol>
                <a:gridCol w="993967">
                  <a:extLst>
                    <a:ext uri="{9D8B030D-6E8A-4147-A177-3AD203B41FA5}">
                      <a16:colId xmlns:a16="http://schemas.microsoft.com/office/drawing/2014/main" val="4188571213"/>
                    </a:ext>
                  </a:extLst>
                </a:gridCol>
                <a:gridCol w="1677000">
                  <a:extLst>
                    <a:ext uri="{9D8B030D-6E8A-4147-A177-3AD203B41FA5}">
                      <a16:colId xmlns:a16="http://schemas.microsoft.com/office/drawing/2014/main" val="3606797916"/>
                    </a:ext>
                  </a:extLst>
                </a:gridCol>
                <a:gridCol w="243407">
                  <a:extLst>
                    <a:ext uri="{9D8B030D-6E8A-4147-A177-3AD203B41FA5}">
                      <a16:colId xmlns:a16="http://schemas.microsoft.com/office/drawing/2014/main" val="2655080161"/>
                    </a:ext>
                  </a:extLst>
                </a:gridCol>
                <a:gridCol w="309893">
                  <a:extLst>
                    <a:ext uri="{9D8B030D-6E8A-4147-A177-3AD203B41FA5}">
                      <a16:colId xmlns:a16="http://schemas.microsoft.com/office/drawing/2014/main" val="3843982411"/>
                    </a:ext>
                  </a:extLst>
                </a:gridCol>
                <a:gridCol w="309893">
                  <a:extLst>
                    <a:ext uri="{9D8B030D-6E8A-4147-A177-3AD203B41FA5}">
                      <a16:colId xmlns:a16="http://schemas.microsoft.com/office/drawing/2014/main" val="330068482"/>
                    </a:ext>
                  </a:extLst>
                </a:gridCol>
                <a:gridCol w="309893">
                  <a:extLst>
                    <a:ext uri="{9D8B030D-6E8A-4147-A177-3AD203B41FA5}">
                      <a16:colId xmlns:a16="http://schemas.microsoft.com/office/drawing/2014/main" val="1203331156"/>
                    </a:ext>
                  </a:extLst>
                </a:gridCol>
              </a:tblGrid>
              <a:tr h="328174">
                <a:tc rowSpan="2">
                  <a:txBody>
                    <a:bodyPr/>
                    <a:lstStyle/>
                    <a:p>
                      <a:pPr algn="ctr"/>
                      <a:r>
                        <a:rPr lang="en-US" sz="1700" dirty="0"/>
                        <a:t>Sr no.</a:t>
                      </a:r>
                      <a:endParaRPr lang="en-IN" sz="1700" dirty="0"/>
                    </a:p>
                  </a:txBody>
                  <a:tcPr marL="75733" marR="75733" marT="37866" marB="37866"/>
                </a:tc>
                <a:tc rowSpan="2">
                  <a:txBody>
                    <a:bodyPr/>
                    <a:lstStyle/>
                    <a:p>
                      <a:pPr algn="ctr"/>
                      <a:r>
                        <a:rPr lang="en-US" sz="1700" dirty="0"/>
                        <a:t>Requirements</a:t>
                      </a:r>
                    </a:p>
                  </a:txBody>
                  <a:tcPr marL="75733" marR="75733" marT="37866" marB="37866"/>
                </a:tc>
                <a:tc rowSpan="2">
                  <a:txBody>
                    <a:bodyPr/>
                    <a:lstStyle/>
                    <a:p>
                      <a:pPr algn="ctr"/>
                      <a:r>
                        <a:rPr lang="en-US" sz="1700" dirty="0"/>
                        <a:t>Priority</a:t>
                      </a:r>
                      <a:endParaRPr lang="en-IN" sz="1700" dirty="0"/>
                    </a:p>
                  </a:txBody>
                  <a:tcPr marL="75733" marR="75733" marT="37866" marB="37866"/>
                </a:tc>
                <a:tc rowSpan="2">
                  <a:txBody>
                    <a:bodyPr/>
                    <a:lstStyle/>
                    <a:p>
                      <a:pPr algn="ctr"/>
                      <a:r>
                        <a:rPr lang="en-US" sz="1700" dirty="0"/>
                        <a:t>Fulfillment</a:t>
                      </a:r>
                      <a:endParaRPr lang="en-IN" sz="1700" dirty="0"/>
                    </a:p>
                  </a:txBody>
                  <a:tcPr marL="75733" marR="75733" marT="37866" marB="37866"/>
                </a:tc>
                <a:tc gridSpan="4">
                  <a:txBody>
                    <a:bodyPr/>
                    <a:lstStyle/>
                    <a:p>
                      <a:pPr algn="ctr"/>
                      <a:r>
                        <a:rPr lang="en-US" sz="1700" dirty="0"/>
                        <a:t>VM</a:t>
                      </a:r>
                      <a:endParaRPr lang="en-IN" sz="1700" dirty="0"/>
                    </a:p>
                  </a:txBody>
                  <a:tcPr marL="75733" marR="75733" marT="37866" marB="37866"/>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511950954"/>
                  </a:ext>
                </a:extLst>
              </a:tr>
              <a:tr h="328174">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r>
                        <a:rPr lang="en-US" sz="1700" dirty="0"/>
                        <a:t>A</a:t>
                      </a:r>
                      <a:endParaRPr lang="en-IN" sz="1700" dirty="0"/>
                    </a:p>
                  </a:txBody>
                  <a:tcPr marL="75733" marR="75733" marT="37866" marB="37866"/>
                </a:tc>
                <a:tc>
                  <a:txBody>
                    <a:bodyPr/>
                    <a:lstStyle/>
                    <a:p>
                      <a:pPr algn="ctr"/>
                      <a:r>
                        <a:rPr lang="en-US" sz="1700" dirty="0"/>
                        <a:t>I</a:t>
                      </a:r>
                      <a:endParaRPr lang="en-IN" sz="1700" dirty="0"/>
                    </a:p>
                  </a:txBody>
                  <a:tcPr marL="75733" marR="75733" marT="37866" marB="37866"/>
                </a:tc>
                <a:tc>
                  <a:txBody>
                    <a:bodyPr/>
                    <a:lstStyle/>
                    <a:p>
                      <a:pPr algn="ctr"/>
                      <a:r>
                        <a:rPr lang="en-US" sz="1700" dirty="0"/>
                        <a:t>T</a:t>
                      </a:r>
                      <a:endParaRPr lang="en-IN" sz="1700" dirty="0"/>
                    </a:p>
                  </a:txBody>
                  <a:tcPr marL="75733" marR="75733" marT="37866" marB="37866"/>
                </a:tc>
                <a:tc>
                  <a:txBody>
                    <a:bodyPr/>
                    <a:lstStyle/>
                    <a:p>
                      <a:pPr algn="ctr"/>
                      <a:r>
                        <a:rPr lang="en-US" sz="1700" dirty="0"/>
                        <a:t>D</a:t>
                      </a:r>
                      <a:endParaRPr lang="en-IN" sz="1700" dirty="0"/>
                    </a:p>
                  </a:txBody>
                  <a:tcPr marL="75733" marR="75733" marT="37866" marB="37866"/>
                </a:tc>
                <a:extLst>
                  <a:ext uri="{0D108BD9-81ED-4DB2-BD59-A6C34878D82A}">
                    <a16:rowId xmlns:a16="http://schemas.microsoft.com/office/drawing/2014/main" val="374479186"/>
                  </a:ext>
                </a:extLst>
              </a:tr>
              <a:tr h="479639">
                <a:tc>
                  <a:txBody>
                    <a:bodyPr/>
                    <a:lstStyle/>
                    <a:p>
                      <a:pPr algn="ctr"/>
                      <a:r>
                        <a:rPr lang="en-US" sz="1300" dirty="0"/>
                        <a:t>6</a:t>
                      </a:r>
                      <a:endParaRPr lang="en-IN" sz="1300" dirty="0"/>
                    </a:p>
                  </a:txBody>
                  <a:tcPr marL="75733" marR="75733" marT="37866" marB="37866"/>
                </a:tc>
                <a:tc>
                  <a:txBody>
                    <a:bodyPr/>
                    <a:lstStyle/>
                    <a:p>
                      <a:r>
                        <a:rPr lang="en-US" sz="1300"/>
                        <a:t>Each data field shall be displayed in real-time on the ground station user interface/software.</a:t>
                      </a:r>
                    </a:p>
                  </a:txBody>
                  <a:tcPr marL="75733" marR="75733" marT="37866" marB="37866"/>
                </a:tc>
                <a:tc>
                  <a:txBody>
                    <a:bodyPr/>
                    <a:lstStyle/>
                    <a:p>
                      <a:pPr marL="0" indent="0" algn="ctr">
                        <a:buFontTx/>
                        <a:buNone/>
                      </a:pPr>
                      <a:r>
                        <a:rPr lang="en-US" sz="1300" dirty="0"/>
                        <a:t>High</a:t>
                      </a:r>
                      <a:endParaRPr lang="en-IN" sz="1300" dirty="0"/>
                    </a:p>
                  </a:txBody>
                  <a:tcPr marL="75733" marR="75733" marT="37866" marB="37866"/>
                </a:tc>
                <a:tc>
                  <a:txBody>
                    <a:bodyPr/>
                    <a:lstStyle/>
                    <a:p>
                      <a:r>
                        <a:rPr lang="en-US" sz="1300"/>
                        <a:t>GUI will be developed for displaying Data.</a:t>
                      </a:r>
                      <a:endParaRPr lang="en-IN" sz="1300"/>
                    </a:p>
                  </a:txBody>
                  <a:tcPr marL="75733" marR="75733" marT="37866" marB="37866"/>
                </a:tc>
                <a:tc>
                  <a:txBody>
                    <a:bodyPr/>
                    <a:lstStyle/>
                    <a:p>
                      <a:pPr algn="ctr"/>
                      <a:endParaRPr lang="en-IN" sz="1300" dirty="0"/>
                    </a:p>
                  </a:txBody>
                  <a:tcPr marL="75733" marR="75733" marT="37866" marB="37866"/>
                </a:tc>
                <a:tc>
                  <a:txBody>
                    <a:bodyPr/>
                    <a:lstStyle/>
                    <a:p>
                      <a:pPr algn="ctr"/>
                      <a:endParaRPr lang="en-IN" sz="1300" dirty="0"/>
                    </a:p>
                  </a:txBody>
                  <a:tcPr marL="75733" marR="75733" marT="37866" marB="37866"/>
                </a:tc>
                <a:tc>
                  <a:txBody>
                    <a:bodyPr/>
                    <a:lstStyle/>
                    <a:p>
                      <a:pPr algn="ctr"/>
                      <a:endParaRPr lang="en-IN" sz="1300" dirty="0"/>
                    </a:p>
                  </a:txBody>
                  <a:tcPr marL="75733" marR="75733" marT="37866" marB="37866"/>
                </a:tc>
                <a:tc>
                  <a:txBody>
                    <a:bodyPr/>
                    <a:lstStyle/>
                    <a:p>
                      <a:pPr algn="ctr"/>
                      <a:endParaRPr lang="en-IN" sz="1300" dirty="0"/>
                    </a:p>
                  </a:txBody>
                  <a:tcPr marL="75733" marR="75733" marT="37866" marB="37866"/>
                </a:tc>
                <a:extLst>
                  <a:ext uri="{0D108BD9-81ED-4DB2-BD59-A6C34878D82A}">
                    <a16:rowId xmlns:a16="http://schemas.microsoft.com/office/drawing/2014/main" val="925020615"/>
                  </a:ext>
                </a:extLst>
              </a:tr>
              <a:tr h="479639">
                <a:tc>
                  <a:txBody>
                    <a:bodyPr/>
                    <a:lstStyle/>
                    <a:p>
                      <a:pPr algn="ctr"/>
                      <a:r>
                        <a:rPr lang="en-US" sz="1300" dirty="0"/>
                        <a:t>7</a:t>
                      </a:r>
                      <a:endParaRPr lang="en-IN" sz="1300" dirty="0"/>
                    </a:p>
                  </a:txBody>
                  <a:tcPr marL="75733" marR="75733" marT="37866" marB="37866"/>
                </a:tc>
                <a:tc>
                  <a:txBody>
                    <a:bodyPr/>
                    <a:lstStyle/>
                    <a:p>
                      <a:r>
                        <a:rPr lang="en-US" sz="1300" dirty="0"/>
                        <a:t>CANSAT shall also record the data and save it into an onboard SD card in case of telemetry connection loss.</a:t>
                      </a:r>
                      <a:endParaRPr lang="en-IN" sz="1300" dirty="0"/>
                    </a:p>
                  </a:txBody>
                  <a:tcPr marL="75733" marR="75733" marT="37866" marB="37866"/>
                </a:tc>
                <a:tc>
                  <a:txBody>
                    <a:bodyPr/>
                    <a:lstStyle/>
                    <a:p>
                      <a:pPr marL="0" indent="0" algn="ctr">
                        <a:buFontTx/>
                        <a:buNone/>
                      </a:pPr>
                      <a:r>
                        <a:rPr lang="en-US" sz="1300" dirty="0"/>
                        <a:t>High</a:t>
                      </a:r>
                      <a:endParaRPr lang="en-IN" sz="1300" dirty="0"/>
                    </a:p>
                  </a:txBody>
                  <a:tcPr marL="75733" marR="75733" marT="37866" marB="37866"/>
                </a:tc>
                <a:tc>
                  <a:txBody>
                    <a:bodyPr/>
                    <a:lstStyle/>
                    <a:p>
                      <a:r>
                        <a:rPr lang="en-US" sz="1300" dirty="0"/>
                        <a:t>The data shall be recorded in SD Card.</a:t>
                      </a:r>
                      <a:endParaRPr lang="en-IN" sz="1300" dirty="0"/>
                    </a:p>
                  </a:txBody>
                  <a:tcPr marL="75733" marR="75733" marT="37866" marB="37866"/>
                </a:tc>
                <a:tc>
                  <a:txBody>
                    <a:bodyPr/>
                    <a:lstStyle/>
                    <a:p>
                      <a:pPr algn="ctr"/>
                      <a:endParaRPr lang="en-IN" sz="1300" dirty="0"/>
                    </a:p>
                  </a:txBody>
                  <a:tcPr marL="75733" marR="75733" marT="37866" marB="37866"/>
                </a:tc>
                <a:tc>
                  <a:txBody>
                    <a:bodyPr/>
                    <a:lstStyle/>
                    <a:p>
                      <a:pPr algn="ctr"/>
                      <a:endParaRPr lang="en-IN" sz="1300" dirty="0"/>
                    </a:p>
                  </a:txBody>
                  <a:tcPr marL="75733" marR="75733" marT="37866" marB="37866"/>
                </a:tc>
                <a:tc>
                  <a:txBody>
                    <a:bodyPr/>
                    <a:lstStyle/>
                    <a:p>
                      <a:pPr algn="ctr"/>
                      <a:endParaRPr lang="en-IN" sz="1300" dirty="0"/>
                    </a:p>
                  </a:txBody>
                  <a:tcPr marL="75733" marR="75733" marT="37866" marB="37866"/>
                </a:tc>
                <a:tc>
                  <a:txBody>
                    <a:bodyPr/>
                    <a:lstStyle/>
                    <a:p>
                      <a:pPr algn="ctr"/>
                      <a:endParaRPr lang="en-IN" sz="1300" dirty="0"/>
                    </a:p>
                  </a:txBody>
                  <a:tcPr marL="75733" marR="75733" marT="37866" marB="37866"/>
                </a:tc>
                <a:extLst>
                  <a:ext uri="{0D108BD9-81ED-4DB2-BD59-A6C34878D82A}">
                    <a16:rowId xmlns:a16="http://schemas.microsoft.com/office/drawing/2014/main" val="533367459"/>
                  </a:ext>
                </a:extLst>
              </a:tr>
              <a:tr h="479639">
                <a:tc>
                  <a:txBody>
                    <a:bodyPr/>
                    <a:lstStyle/>
                    <a:p>
                      <a:pPr algn="ctr"/>
                      <a:r>
                        <a:rPr lang="en-US" sz="1300" dirty="0"/>
                        <a:t>8</a:t>
                      </a:r>
                      <a:endParaRPr lang="en-IN" sz="1300" dirty="0"/>
                    </a:p>
                  </a:txBody>
                  <a:tcPr marL="75733" marR="75733" marT="37866" marB="37866"/>
                </a:tc>
                <a:tc>
                  <a:txBody>
                    <a:bodyPr/>
                    <a:lstStyle/>
                    <a:p>
                      <a:r>
                        <a:rPr lang="en-US" sz="1300"/>
                        <a:t>All electronics shall be enclosed and shielded from the environment. No electronics can be exposed except for sensors. There must be a structural enclosure.</a:t>
                      </a:r>
                      <a:endParaRPr lang="en-IN" sz="1300"/>
                    </a:p>
                  </a:txBody>
                  <a:tcPr marL="75733" marR="75733" marT="37866" marB="37866"/>
                </a:tc>
                <a:tc>
                  <a:txBody>
                    <a:bodyPr/>
                    <a:lstStyle/>
                    <a:p>
                      <a:pPr marL="0" indent="0" algn="ctr">
                        <a:buFontTx/>
                        <a:buNone/>
                      </a:pPr>
                      <a:r>
                        <a:rPr lang="en-US" sz="1300" dirty="0"/>
                        <a:t>High</a:t>
                      </a:r>
                      <a:endParaRPr lang="en-IN" sz="1300" dirty="0"/>
                    </a:p>
                  </a:txBody>
                  <a:tcPr marL="75733" marR="75733" marT="37866" marB="37866"/>
                </a:tc>
                <a:tc>
                  <a:txBody>
                    <a:bodyPr/>
                    <a:lstStyle/>
                    <a:p>
                      <a:r>
                        <a:rPr lang="en-US" sz="1300" dirty="0"/>
                        <a:t>No Electronics is exposed.</a:t>
                      </a:r>
                      <a:endParaRPr lang="en-IN" sz="1300" dirty="0"/>
                    </a:p>
                  </a:txBody>
                  <a:tcPr marL="75733" marR="75733" marT="37866" marB="37866"/>
                </a:tc>
                <a:tc>
                  <a:txBody>
                    <a:bodyPr/>
                    <a:lstStyle/>
                    <a:p>
                      <a:pPr algn="ctr"/>
                      <a:r>
                        <a:rPr lang="en-US" sz="1300" dirty="0"/>
                        <a:t>x</a:t>
                      </a:r>
                      <a:endParaRPr lang="en-IN" sz="1300" dirty="0"/>
                    </a:p>
                  </a:txBody>
                  <a:tcPr marL="75733" marR="75733" marT="37866" marB="37866"/>
                </a:tc>
                <a:tc>
                  <a:txBody>
                    <a:bodyPr/>
                    <a:lstStyle/>
                    <a:p>
                      <a:pPr algn="ctr"/>
                      <a:endParaRPr lang="en-IN" sz="1300" dirty="0"/>
                    </a:p>
                  </a:txBody>
                  <a:tcPr marL="75733" marR="75733" marT="37866" marB="37866"/>
                </a:tc>
                <a:tc>
                  <a:txBody>
                    <a:bodyPr/>
                    <a:lstStyle/>
                    <a:p>
                      <a:pPr algn="ctr"/>
                      <a:endParaRPr lang="en-IN" sz="1300" dirty="0"/>
                    </a:p>
                  </a:txBody>
                  <a:tcPr marL="75733" marR="75733" marT="37866" marB="37866"/>
                </a:tc>
                <a:tc>
                  <a:txBody>
                    <a:bodyPr/>
                    <a:lstStyle/>
                    <a:p>
                      <a:pPr algn="ctr"/>
                      <a:r>
                        <a:rPr lang="en-US" sz="1300" dirty="0"/>
                        <a:t>X</a:t>
                      </a:r>
                      <a:endParaRPr lang="en-IN" sz="1300" dirty="0"/>
                    </a:p>
                  </a:txBody>
                  <a:tcPr marL="75733" marR="75733" marT="37866" marB="37866"/>
                </a:tc>
                <a:extLst>
                  <a:ext uri="{0D108BD9-81ED-4DB2-BD59-A6C34878D82A}">
                    <a16:rowId xmlns:a16="http://schemas.microsoft.com/office/drawing/2014/main" val="2573785108"/>
                  </a:ext>
                </a:extLst>
              </a:tr>
              <a:tr h="479639">
                <a:tc>
                  <a:txBody>
                    <a:bodyPr/>
                    <a:lstStyle/>
                    <a:p>
                      <a:pPr algn="ctr"/>
                      <a:r>
                        <a:rPr lang="en-US" sz="1300" dirty="0"/>
                        <a:t>9</a:t>
                      </a:r>
                      <a:endParaRPr lang="en-IN" sz="1300" dirty="0"/>
                    </a:p>
                  </a:txBody>
                  <a:tcPr marL="75733" marR="75733" marT="37866" marB="37866"/>
                </a:tc>
                <a:tc>
                  <a:txBody>
                    <a:bodyPr/>
                    <a:lstStyle/>
                    <a:p>
                      <a:r>
                        <a:rPr lang="en-US" sz="1300" dirty="0"/>
                        <a:t>CANSAT structure shall be built to survive 15 Gs of launch acceleration &amp; 30 Gs of shock. </a:t>
                      </a:r>
                      <a:endParaRPr lang="en-IN" sz="1300" dirty="0"/>
                    </a:p>
                  </a:txBody>
                  <a:tcPr marL="75733" marR="75733" marT="37866" marB="37866"/>
                </a:tc>
                <a:tc>
                  <a:txBody>
                    <a:bodyPr/>
                    <a:lstStyle/>
                    <a:p>
                      <a:pPr marL="0" marR="0" lvl="0" indent="0" algn="ctr" defTabSz="999073" rtl="0" eaLnBrk="1" fontAlgn="auto" latinLnBrk="0" hangingPunct="1">
                        <a:lnSpc>
                          <a:spcPct val="100000"/>
                        </a:lnSpc>
                        <a:spcBef>
                          <a:spcPts val="0"/>
                        </a:spcBef>
                        <a:spcAft>
                          <a:spcPts val="0"/>
                        </a:spcAft>
                        <a:buClrTx/>
                        <a:buSzTx/>
                        <a:buFontTx/>
                        <a:buNone/>
                        <a:tabLst/>
                        <a:defRPr/>
                      </a:pPr>
                      <a:r>
                        <a:rPr lang="en-US" sz="1300" dirty="0"/>
                        <a:t>High</a:t>
                      </a:r>
                      <a:endParaRPr lang="en-IN" sz="1300" dirty="0"/>
                    </a:p>
                  </a:txBody>
                  <a:tcPr marL="75733" marR="75733" marT="37866" marB="37866"/>
                </a:tc>
                <a:tc>
                  <a:txBody>
                    <a:bodyPr/>
                    <a:lstStyle/>
                    <a:p>
                      <a:r>
                        <a:rPr lang="en-US" sz="1300" dirty="0"/>
                        <a:t>CANSAT will survive required shock.</a:t>
                      </a:r>
                      <a:endParaRPr lang="en-IN" sz="1300" dirty="0"/>
                    </a:p>
                  </a:txBody>
                  <a:tcPr marL="75733" marR="75733" marT="37866" marB="37866"/>
                </a:tc>
                <a:tc>
                  <a:txBody>
                    <a:bodyPr/>
                    <a:lstStyle/>
                    <a:p>
                      <a:pPr algn="ctr"/>
                      <a:endParaRPr lang="en-IN" sz="1300"/>
                    </a:p>
                  </a:txBody>
                  <a:tcPr marL="75733" marR="75733" marT="37866" marB="37866"/>
                </a:tc>
                <a:tc>
                  <a:txBody>
                    <a:bodyPr/>
                    <a:lstStyle/>
                    <a:p>
                      <a:pPr algn="ctr"/>
                      <a:endParaRPr lang="en-IN" sz="1300"/>
                    </a:p>
                  </a:txBody>
                  <a:tcPr marL="75733" marR="75733" marT="37866" marB="37866"/>
                </a:tc>
                <a:tc>
                  <a:txBody>
                    <a:bodyPr/>
                    <a:lstStyle/>
                    <a:p>
                      <a:pPr algn="ctr"/>
                      <a:endParaRPr lang="en-IN" sz="1300"/>
                    </a:p>
                  </a:txBody>
                  <a:tcPr marL="75733" marR="75733" marT="37866" marB="37866"/>
                </a:tc>
                <a:tc>
                  <a:txBody>
                    <a:bodyPr/>
                    <a:lstStyle/>
                    <a:p>
                      <a:pPr algn="ctr"/>
                      <a:r>
                        <a:rPr lang="en-US" sz="1300" dirty="0"/>
                        <a:t>X</a:t>
                      </a:r>
                      <a:endParaRPr lang="en-IN" sz="1300" dirty="0"/>
                    </a:p>
                  </a:txBody>
                  <a:tcPr marL="75733" marR="75733" marT="37866" marB="37866"/>
                </a:tc>
                <a:extLst>
                  <a:ext uri="{0D108BD9-81ED-4DB2-BD59-A6C34878D82A}">
                    <a16:rowId xmlns:a16="http://schemas.microsoft.com/office/drawing/2014/main" val="2351935809"/>
                  </a:ext>
                </a:extLst>
              </a:tr>
              <a:tr h="681593">
                <a:tc>
                  <a:txBody>
                    <a:bodyPr/>
                    <a:lstStyle/>
                    <a:p>
                      <a:pPr algn="ctr"/>
                      <a:r>
                        <a:rPr lang="en-US" sz="1300" dirty="0"/>
                        <a:t>10</a:t>
                      </a:r>
                      <a:endParaRPr lang="en-IN" sz="1300" dirty="0"/>
                    </a:p>
                  </a:txBody>
                  <a:tcPr marL="75733" marR="75733" marT="37866" marB="37866"/>
                </a:tc>
                <a:tc>
                  <a:txBody>
                    <a:bodyPr/>
                    <a:lstStyle/>
                    <a:p>
                      <a:r>
                        <a:rPr lang="en-US" sz="1300" dirty="0"/>
                        <a:t>The CANSAT shall have an external power switch with an indicator light or sound for being turned on or off, in order to avoid the de-assembling of CANSATs on the launch pad.</a:t>
                      </a:r>
                      <a:endParaRPr lang="en-IN" sz="1300" dirty="0"/>
                    </a:p>
                  </a:txBody>
                  <a:tcPr marL="75733" marR="75733" marT="37866" marB="37866"/>
                </a:tc>
                <a:tc>
                  <a:txBody>
                    <a:bodyPr/>
                    <a:lstStyle/>
                    <a:p>
                      <a:pPr marL="0" marR="0" lvl="0" indent="0" algn="ctr" defTabSz="999073" rtl="0" eaLnBrk="1" fontAlgn="auto" latinLnBrk="0" hangingPunct="1">
                        <a:lnSpc>
                          <a:spcPct val="100000"/>
                        </a:lnSpc>
                        <a:spcBef>
                          <a:spcPts val="0"/>
                        </a:spcBef>
                        <a:spcAft>
                          <a:spcPts val="0"/>
                        </a:spcAft>
                        <a:buClrTx/>
                        <a:buSzTx/>
                        <a:buFontTx/>
                        <a:buNone/>
                        <a:tabLst/>
                        <a:defRPr/>
                      </a:pPr>
                      <a:r>
                        <a:rPr lang="en-US" sz="1300" dirty="0"/>
                        <a:t>High</a:t>
                      </a:r>
                      <a:endParaRPr lang="en-IN" sz="1300" dirty="0"/>
                    </a:p>
                  </a:txBody>
                  <a:tcPr marL="75733" marR="75733" marT="37866" marB="37866"/>
                </a:tc>
                <a:tc>
                  <a:txBody>
                    <a:bodyPr/>
                    <a:lstStyle/>
                    <a:p>
                      <a:r>
                        <a:rPr lang="en-US" sz="1300" dirty="0"/>
                        <a:t>CANSAT has an external power switch.</a:t>
                      </a:r>
                      <a:endParaRPr lang="en-IN" sz="1300" dirty="0"/>
                    </a:p>
                  </a:txBody>
                  <a:tcPr marL="75733" marR="75733" marT="37866" marB="37866"/>
                </a:tc>
                <a:tc>
                  <a:txBody>
                    <a:bodyPr/>
                    <a:lstStyle/>
                    <a:p>
                      <a:pPr algn="ctr"/>
                      <a:r>
                        <a:rPr lang="en-US" sz="1300" dirty="0"/>
                        <a:t>x</a:t>
                      </a:r>
                      <a:endParaRPr lang="en-IN" sz="1300" dirty="0"/>
                    </a:p>
                  </a:txBody>
                  <a:tcPr marL="75733" marR="75733" marT="37866" marB="37866"/>
                </a:tc>
                <a:tc>
                  <a:txBody>
                    <a:bodyPr/>
                    <a:lstStyle/>
                    <a:p>
                      <a:pPr algn="ctr"/>
                      <a:endParaRPr lang="en-IN" sz="1300" dirty="0"/>
                    </a:p>
                  </a:txBody>
                  <a:tcPr marL="75733" marR="75733" marT="37866" marB="37866"/>
                </a:tc>
                <a:tc>
                  <a:txBody>
                    <a:bodyPr/>
                    <a:lstStyle/>
                    <a:p>
                      <a:pPr algn="ctr"/>
                      <a:endParaRPr lang="en-IN" sz="1300" dirty="0"/>
                    </a:p>
                  </a:txBody>
                  <a:tcPr marL="75733" marR="75733" marT="37866" marB="37866"/>
                </a:tc>
                <a:tc>
                  <a:txBody>
                    <a:bodyPr/>
                    <a:lstStyle/>
                    <a:p>
                      <a:pPr algn="ctr"/>
                      <a:r>
                        <a:rPr lang="en-US" sz="1300" dirty="0"/>
                        <a:t>X</a:t>
                      </a:r>
                      <a:endParaRPr lang="en-IN" sz="1300" dirty="0"/>
                    </a:p>
                  </a:txBody>
                  <a:tcPr marL="75733" marR="75733" marT="37866" marB="37866"/>
                </a:tc>
                <a:extLst>
                  <a:ext uri="{0D108BD9-81ED-4DB2-BD59-A6C34878D82A}">
                    <a16:rowId xmlns:a16="http://schemas.microsoft.com/office/drawing/2014/main" val="3499287697"/>
                  </a:ext>
                </a:extLst>
              </a:tr>
              <a:tr h="479639">
                <a:tc>
                  <a:txBody>
                    <a:bodyPr/>
                    <a:lstStyle/>
                    <a:p>
                      <a:pPr algn="ctr"/>
                      <a:r>
                        <a:rPr lang="en-US" sz="1300" dirty="0"/>
                        <a:t>11</a:t>
                      </a:r>
                      <a:endParaRPr lang="en-IN" sz="1300" dirty="0"/>
                    </a:p>
                  </a:txBody>
                  <a:tcPr marL="75733" marR="75733" marT="37866" marB="37866"/>
                </a:tc>
                <a:tc>
                  <a:txBody>
                    <a:bodyPr/>
                    <a:lstStyle/>
                    <a:p>
                      <a:r>
                        <a:rPr lang="en-US" sz="1300" dirty="0"/>
                        <a:t>The CANSAT shall contain a total of 2 descent control mechanisms, to be used at different stages while descent.</a:t>
                      </a:r>
                      <a:endParaRPr lang="en-IN" sz="1300" dirty="0"/>
                    </a:p>
                  </a:txBody>
                  <a:tcPr marL="75733" marR="75733" marT="37866" marB="37866"/>
                </a:tc>
                <a:tc>
                  <a:txBody>
                    <a:bodyPr/>
                    <a:lstStyle/>
                    <a:p>
                      <a:pPr marL="0" indent="0" algn="ctr">
                        <a:buFontTx/>
                        <a:buNone/>
                      </a:pPr>
                      <a:r>
                        <a:rPr lang="en-US" sz="1300" dirty="0"/>
                        <a:t>High</a:t>
                      </a:r>
                      <a:endParaRPr lang="en-IN" sz="1300" dirty="0"/>
                    </a:p>
                  </a:txBody>
                  <a:tcPr marL="75733" marR="75733" marT="37866" marB="37866"/>
                </a:tc>
                <a:tc>
                  <a:txBody>
                    <a:bodyPr/>
                    <a:lstStyle/>
                    <a:p>
                      <a:r>
                        <a:rPr lang="en-US" sz="1300" dirty="0"/>
                        <a:t>has 2-descent control mechanism.</a:t>
                      </a:r>
                      <a:endParaRPr lang="en-IN" sz="1300" dirty="0"/>
                    </a:p>
                  </a:txBody>
                  <a:tcPr marL="75733" marR="75733" marT="37866" marB="37866"/>
                </a:tc>
                <a:tc>
                  <a:txBody>
                    <a:bodyPr/>
                    <a:lstStyle/>
                    <a:p>
                      <a:pPr algn="ctr"/>
                      <a:endParaRPr lang="en-IN" sz="1300" dirty="0"/>
                    </a:p>
                  </a:txBody>
                  <a:tcPr marL="75733" marR="75733" marT="37866" marB="37866"/>
                </a:tc>
                <a:tc>
                  <a:txBody>
                    <a:bodyPr/>
                    <a:lstStyle/>
                    <a:p>
                      <a:pPr algn="ctr"/>
                      <a:endParaRPr lang="en-IN" sz="1300"/>
                    </a:p>
                  </a:txBody>
                  <a:tcPr marL="75733" marR="75733" marT="37866" marB="37866"/>
                </a:tc>
                <a:tc>
                  <a:txBody>
                    <a:bodyPr/>
                    <a:lstStyle/>
                    <a:p>
                      <a:pPr algn="ctr"/>
                      <a:endParaRPr lang="en-IN" sz="1300" dirty="0"/>
                    </a:p>
                  </a:txBody>
                  <a:tcPr marL="75733" marR="75733" marT="37866" marB="37866"/>
                </a:tc>
                <a:tc>
                  <a:txBody>
                    <a:bodyPr/>
                    <a:lstStyle/>
                    <a:p>
                      <a:pPr algn="ctr"/>
                      <a:r>
                        <a:rPr lang="en-US" sz="1300" dirty="0"/>
                        <a:t>x</a:t>
                      </a:r>
                      <a:endParaRPr lang="en-IN" sz="1300" dirty="0"/>
                    </a:p>
                  </a:txBody>
                  <a:tcPr marL="75733" marR="75733" marT="37866" marB="37866"/>
                </a:tc>
                <a:extLst>
                  <a:ext uri="{0D108BD9-81ED-4DB2-BD59-A6C34878D82A}">
                    <a16:rowId xmlns:a16="http://schemas.microsoft.com/office/drawing/2014/main" val="2325780804"/>
                  </a:ext>
                </a:extLst>
              </a:tr>
              <a:tr h="681593">
                <a:tc>
                  <a:txBody>
                    <a:bodyPr/>
                    <a:lstStyle/>
                    <a:p>
                      <a:pPr algn="ctr"/>
                      <a:r>
                        <a:rPr lang="en-US" sz="1300" dirty="0"/>
                        <a:t>12</a:t>
                      </a:r>
                      <a:endParaRPr lang="en-IN" sz="1300" dirty="0"/>
                    </a:p>
                  </a:txBody>
                  <a:tcPr marL="75733" marR="75733" marT="37866" marB="37866"/>
                </a:tc>
                <a:tc>
                  <a:txBody>
                    <a:bodyPr/>
                    <a:lstStyle/>
                    <a:p>
                      <a:r>
                        <a:rPr lang="en-US" sz="1300" dirty="0"/>
                        <a:t>CANSAT shall immediately deploy the first parachute after ejection from the rocket.</a:t>
                      </a:r>
                      <a:endParaRPr lang="en-IN" sz="1300" dirty="0"/>
                    </a:p>
                  </a:txBody>
                  <a:tcPr marL="75733" marR="75733" marT="37866" marB="37866"/>
                </a:tc>
                <a:tc>
                  <a:txBody>
                    <a:bodyPr/>
                    <a:lstStyle/>
                    <a:p>
                      <a:pPr marL="0" indent="0" algn="ctr">
                        <a:buFontTx/>
                        <a:buNone/>
                      </a:pPr>
                      <a:r>
                        <a:rPr lang="en-US" sz="1300" dirty="0"/>
                        <a:t>High</a:t>
                      </a:r>
                      <a:endParaRPr lang="en-IN" sz="1300" dirty="0"/>
                    </a:p>
                  </a:txBody>
                  <a:tcPr marL="75733" marR="75733" marT="37866" marB="37866"/>
                </a:tc>
                <a:tc>
                  <a:txBody>
                    <a:bodyPr/>
                    <a:lstStyle/>
                    <a:p>
                      <a:r>
                        <a:rPr lang="en-US" sz="1300" dirty="0"/>
                        <a:t>1</a:t>
                      </a:r>
                      <a:r>
                        <a:rPr lang="en-US" sz="1300" baseline="30000" dirty="0"/>
                        <a:t>st</a:t>
                      </a:r>
                      <a:r>
                        <a:rPr lang="en-US" sz="1300" dirty="0"/>
                        <a:t> parachute will be immediately deployed after ejection.</a:t>
                      </a:r>
                      <a:endParaRPr lang="en-IN" sz="1300" dirty="0"/>
                    </a:p>
                  </a:txBody>
                  <a:tcPr marL="75733" marR="75733" marT="37866" marB="37866"/>
                </a:tc>
                <a:tc>
                  <a:txBody>
                    <a:bodyPr/>
                    <a:lstStyle/>
                    <a:p>
                      <a:pPr algn="ctr"/>
                      <a:endParaRPr lang="en-IN" sz="1300" dirty="0"/>
                    </a:p>
                  </a:txBody>
                  <a:tcPr marL="75733" marR="75733" marT="37866" marB="37866"/>
                </a:tc>
                <a:tc>
                  <a:txBody>
                    <a:bodyPr/>
                    <a:lstStyle/>
                    <a:p>
                      <a:pPr algn="ctr"/>
                      <a:endParaRPr lang="en-IN" sz="1300" dirty="0"/>
                    </a:p>
                  </a:txBody>
                  <a:tcPr marL="75733" marR="75733" marT="37866" marB="37866"/>
                </a:tc>
                <a:tc>
                  <a:txBody>
                    <a:bodyPr/>
                    <a:lstStyle/>
                    <a:p>
                      <a:pPr algn="ctr"/>
                      <a:endParaRPr lang="en-IN" sz="1300" dirty="0"/>
                    </a:p>
                  </a:txBody>
                  <a:tcPr marL="75733" marR="75733" marT="37866" marB="37866"/>
                </a:tc>
                <a:tc>
                  <a:txBody>
                    <a:bodyPr/>
                    <a:lstStyle/>
                    <a:p>
                      <a:pPr algn="ctr"/>
                      <a:r>
                        <a:rPr lang="en-US" sz="1300" dirty="0"/>
                        <a:t>x</a:t>
                      </a:r>
                      <a:endParaRPr lang="en-IN" sz="1300" dirty="0"/>
                    </a:p>
                  </a:txBody>
                  <a:tcPr marL="75733" marR="75733" marT="37866" marB="37866"/>
                </a:tc>
                <a:extLst>
                  <a:ext uri="{0D108BD9-81ED-4DB2-BD59-A6C34878D82A}">
                    <a16:rowId xmlns:a16="http://schemas.microsoft.com/office/drawing/2014/main" val="2649553243"/>
                  </a:ext>
                </a:extLst>
              </a:tr>
            </a:tbl>
          </a:graphicData>
        </a:graphic>
      </p:graphicFrame>
      <p:sp>
        <p:nvSpPr>
          <p:cNvPr id="10" name="Slide Number Placeholder 9">
            <a:extLst>
              <a:ext uri="{FF2B5EF4-FFF2-40B4-BE49-F238E27FC236}">
                <a16:creationId xmlns:a16="http://schemas.microsoft.com/office/drawing/2014/main" id="{AA326979-5861-299F-3470-348165ABA94F}"/>
              </a:ext>
            </a:extLst>
          </p:cNvPr>
          <p:cNvSpPr>
            <a:spLocks noGrp="1"/>
          </p:cNvSpPr>
          <p:nvPr>
            <p:ph type="sldNum" sz="quarter" idx="12"/>
          </p:nvPr>
        </p:nvSpPr>
        <p:spPr/>
        <p:txBody>
          <a:bodyPr/>
          <a:lstStyle/>
          <a:p>
            <a:fld id="{D88F94E2-5C54-4DAF-A39A-2298FFE509E3}" type="slidenum">
              <a:rPr lang="en-IN" smtClean="0"/>
              <a:pPr/>
              <a:t>11</a:t>
            </a:fld>
            <a:endParaRPr lang="en-IN" dirty="0"/>
          </a:p>
        </p:txBody>
      </p:sp>
    </p:spTree>
    <p:extLst>
      <p:ext uri="{BB962C8B-B14F-4D97-AF65-F5344CB8AC3E}">
        <p14:creationId xmlns:p14="http://schemas.microsoft.com/office/powerpoint/2010/main" val="4250810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8" name="Table 3">
                <a:extLst>
                  <a:ext uri="{FF2B5EF4-FFF2-40B4-BE49-F238E27FC236}">
                    <a16:creationId xmlns:a16="http://schemas.microsoft.com/office/drawing/2014/main" id="{A7F79E10-BC6D-674A-9774-6DBECF9F4D8D}"/>
                  </a:ext>
                </a:extLst>
              </p:cNvPr>
              <p:cNvGraphicFramePr>
                <a:graphicFrameLocks noGrp="1"/>
              </p:cNvGraphicFramePr>
              <p:nvPr>
                <p:extLst>
                  <p:ext uri="{D42A27DB-BD31-4B8C-83A1-F6EECF244321}">
                    <p14:modId xmlns:p14="http://schemas.microsoft.com/office/powerpoint/2010/main" val="833246417"/>
                  </p:ext>
                </p:extLst>
              </p:nvPr>
            </p:nvGraphicFramePr>
            <p:xfrm>
              <a:off x="1017127" y="1304544"/>
              <a:ext cx="10157746" cy="5032245"/>
            </p:xfrm>
            <a:graphic>
              <a:graphicData uri="http://schemas.openxmlformats.org/drawingml/2006/table">
                <a:tbl>
                  <a:tblPr firstRow="1" bandRow="1">
                    <a:tableStyleId>{7DF18680-E054-41AD-8BC1-D1AEF772440D}</a:tableStyleId>
                  </a:tblPr>
                  <a:tblGrid>
                    <a:gridCol w="676714">
                      <a:extLst>
                        <a:ext uri="{9D8B030D-6E8A-4147-A177-3AD203B41FA5}">
                          <a16:colId xmlns:a16="http://schemas.microsoft.com/office/drawing/2014/main" val="2480770981"/>
                        </a:ext>
                      </a:extLst>
                    </a:gridCol>
                    <a:gridCol w="5582774">
                      <a:extLst>
                        <a:ext uri="{9D8B030D-6E8A-4147-A177-3AD203B41FA5}">
                          <a16:colId xmlns:a16="http://schemas.microsoft.com/office/drawing/2014/main" val="4121997554"/>
                        </a:ext>
                      </a:extLst>
                    </a:gridCol>
                    <a:gridCol w="803746">
                      <a:extLst>
                        <a:ext uri="{9D8B030D-6E8A-4147-A177-3AD203B41FA5}">
                          <a16:colId xmlns:a16="http://schemas.microsoft.com/office/drawing/2014/main" val="4188571213"/>
                        </a:ext>
                      </a:extLst>
                    </a:gridCol>
                    <a:gridCol w="1885624">
                      <a:extLst>
                        <a:ext uri="{9D8B030D-6E8A-4147-A177-3AD203B41FA5}">
                          <a16:colId xmlns:a16="http://schemas.microsoft.com/office/drawing/2014/main" val="3606797916"/>
                        </a:ext>
                      </a:extLst>
                    </a:gridCol>
                    <a:gridCol w="302222">
                      <a:extLst>
                        <a:ext uri="{9D8B030D-6E8A-4147-A177-3AD203B41FA5}">
                          <a16:colId xmlns:a16="http://schemas.microsoft.com/office/drawing/2014/main" val="2655080161"/>
                        </a:ext>
                      </a:extLst>
                    </a:gridCol>
                    <a:gridCol w="302222">
                      <a:extLst>
                        <a:ext uri="{9D8B030D-6E8A-4147-A177-3AD203B41FA5}">
                          <a16:colId xmlns:a16="http://schemas.microsoft.com/office/drawing/2014/main" val="2629249261"/>
                        </a:ext>
                      </a:extLst>
                    </a:gridCol>
                    <a:gridCol w="302222">
                      <a:extLst>
                        <a:ext uri="{9D8B030D-6E8A-4147-A177-3AD203B41FA5}">
                          <a16:colId xmlns:a16="http://schemas.microsoft.com/office/drawing/2014/main" val="1896108242"/>
                        </a:ext>
                      </a:extLst>
                    </a:gridCol>
                    <a:gridCol w="302222">
                      <a:extLst>
                        <a:ext uri="{9D8B030D-6E8A-4147-A177-3AD203B41FA5}">
                          <a16:colId xmlns:a16="http://schemas.microsoft.com/office/drawing/2014/main" val="1674010304"/>
                        </a:ext>
                      </a:extLst>
                    </a:gridCol>
                  </a:tblGrid>
                  <a:tr h="326821">
                    <a:tc rowSpan="2">
                      <a:txBody>
                        <a:bodyPr/>
                        <a:lstStyle/>
                        <a:p>
                          <a:pPr algn="ctr"/>
                          <a:r>
                            <a:rPr lang="en-US" sz="1700" dirty="0"/>
                            <a:t>Sr no.</a:t>
                          </a:r>
                          <a:endParaRPr lang="en-IN" sz="1700" dirty="0"/>
                        </a:p>
                      </a:txBody>
                      <a:tcPr marL="75733" marR="75733" marT="37866" marB="37866"/>
                    </a:tc>
                    <a:tc rowSpan="2">
                      <a:txBody>
                        <a:bodyPr/>
                        <a:lstStyle/>
                        <a:p>
                          <a:pPr algn="ctr"/>
                          <a:r>
                            <a:rPr lang="en-US" sz="1700" dirty="0"/>
                            <a:t>Requirements</a:t>
                          </a:r>
                        </a:p>
                      </a:txBody>
                      <a:tcPr marL="75733" marR="75733" marT="37866" marB="37866"/>
                    </a:tc>
                    <a:tc rowSpan="2">
                      <a:txBody>
                        <a:bodyPr/>
                        <a:lstStyle/>
                        <a:p>
                          <a:pPr algn="ctr"/>
                          <a:r>
                            <a:rPr lang="en-US" sz="1700" dirty="0"/>
                            <a:t>Priority</a:t>
                          </a:r>
                          <a:endParaRPr lang="en-IN" sz="1700" dirty="0"/>
                        </a:p>
                      </a:txBody>
                      <a:tcPr marL="75733" marR="75733" marT="37866" marB="37866"/>
                    </a:tc>
                    <a:tc rowSpan="2">
                      <a:txBody>
                        <a:bodyPr/>
                        <a:lstStyle/>
                        <a:p>
                          <a:pPr algn="ctr"/>
                          <a:r>
                            <a:rPr lang="en-US" sz="1700" dirty="0"/>
                            <a:t>Fulfillment</a:t>
                          </a:r>
                          <a:endParaRPr lang="en-IN" sz="1700" dirty="0"/>
                        </a:p>
                      </a:txBody>
                      <a:tcPr marL="75733" marR="75733" marT="37866" marB="37866"/>
                    </a:tc>
                    <a:tc gridSpan="4">
                      <a:txBody>
                        <a:bodyPr/>
                        <a:lstStyle/>
                        <a:p>
                          <a:pPr algn="ctr"/>
                          <a:r>
                            <a:rPr lang="en-US" sz="1700"/>
                            <a:t>VM</a:t>
                          </a:r>
                          <a:endParaRPr lang="en-IN" sz="1700"/>
                        </a:p>
                      </a:txBody>
                      <a:tcPr marL="75733" marR="75733" marT="37866" marB="37866"/>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511950954"/>
                      </a:ext>
                    </a:extLst>
                  </a:tr>
                  <a:tr h="326821">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r>
                            <a:rPr lang="en-US" sz="1700" dirty="0"/>
                            <a:t>A</a:t>
                          </a:r>
                          <a:endParaRPr lang="en-IN" sz="1700" dirty="0"/>
                        </a:p>
                      </a:txBody>
                      <a:tcPr marL="75733" marR="75733" marT="37866" marB="37866"/>
                    </a:tc>
                    <a:tc>
                      <a:txBody>
                        <a:bodyPr/>
                        <a:lstStyle/>
                        <a:p>
                          <a:pPr algn="ctr"/>
                          <a:r>
                            <a:rPr lang="en-US" sz="1700" dirty="0"/>
                            <a:t>I</a:t>
                          </a:r>
                          <a:endParaRPr lang="en-IN" sz="1700" dirty="0"/>
                        </a:p>
                      </a:txBody>
                      <a:tcPr marL="75733" marR="75733" marT="37866" marB="37866"/>
                    </a:tc>
                    <a:tc>
                      <a:txBody>
                        <a:bodyPr/>
                        <a:lstStyle/>
                        <a:p>
                          <a:pPr algn="ctr"/>
                          <a:r>
                            <a:rPr lang="en-US" sz="1700" dirty="0"/>
                            <a:t>T</a:t>
                          </a:r>
                          <a:endParaRPr lang="en-IN" sz="1700" dirty="0"/>
                        </a:p>
                      </a:txBody>
                      <a:tcPr marL="75733" marR="75733" marT="37866" marB="37866"/>
                    </a:tc>
                    <a:tc>
                      <a:txBody>
                        <a:bodyPr/>
                        <a:lstStyle/>
                        <a:p>
                          <a:pPr algn="ctr"/>
                          <a:r>
                            <a:rPr lang="en-US" sz="1700" dirty="0"/>
                            <a:t>D</a:t>
                          </a:r>
                          <a:endParaRPr lang="en-IN" sz="1700" dirty="0"/>
                        </a:p>
                      </a:txBody>
                      <a:tcPr marL="75733" marR="75733" marT="37866" marB="37866"/>
                    </a:tc>
                    <a:extLst>
                      <a:ext uri="{0D108BD9-81ED-4DB2-BD59-A6C34878D82A}">
                        <a16:rowId xmlns:a16="http://schemas.microsoft.com/office/drawing/2014/main" val="3540602253"/>
                      </a:ext>
                    </a:extLst>
                  </a:tr>
                  <a:tr h="609469">
                    <a:tc>
                      <a:txBody>
                        <a:bodyPr/>
                        <a:lstStyle/>
                        <a:p>
                          <a:pPr algn="ctr"/>
                          <a:r>
                            <a:rPr lang="en-US" sz="1300" dirty="0"/>
                            <a:t>13</a:t>
                          </a:r>
                          <a:endParaRPr lang="en-IN" sz="1300" dirty="0"/>
                        </a:p>
                      </a:txBody>
                      <a:tcPr marL="75733" marR="75733" marT="37866" marB="37866"/>
                    </a:tc>
                    <a:tc>
                      <a:txBody>
                        <a:bodyPr/>
                        <a:lstStyle/>
                        <a:p>
                          <a:r>
                            <a:rPr lang="en-US" sz="1200" dirty="0"/>
                            <a:t>The first parachute shall be connected to the outer body of the CANSAT and no ejection mechanism shall be attached to it.</a:t>
                          </a:r>
                        </a:p>
                      </a:txBody>
                      <a:tcPr marL="75733" marR="75733" marT="37866" marB="37866"/>
                    </a:tc>
                    <a:tc>
                      <a:txBody>
                        <a:bodyPr/>
                        <a:lstStyle/>
                        <a:p>
                          <a:pPr marL="0" indent="0" algn="ctr">
                            <a:buFontTx/>
                            <a:buNone/>
                          </a:pPr>
                          <a:r>
                            <a:rPr lang="en-US" sz="1300" dirty="0"/>
                            <a:t>High</a:t>
                          </a:r>
                          <a:endParaRPr lang="en-IN" sz="1300" dirty="0"/>
                        </a:p>
                      </a:txBody>
                      <a:tcPr marL="75733" marR="75733" marT="37866" marB="37866"/>
                    </a:tc>
                    <a:tc>
                      <a:txBody>
                        <a:bodyPr/>
                        <a:lstStyle/>
                        <a:p>
                          <a:r>
                            <a:rPr lang="en-US" sz="1200" dirty="0"/>
                            <a:t>There would be no ejection mechanism for the 1</a:t>
                          </a:r>
                          <a:r>
                            <a:rPr lang="en-US" sz="1200" baseline="30000" dirty="0"/>
                            <a:t>st</a:t>
                          </a:r>
                          <a:r>
                            <a:rPr lang="en-US" sz="1200" dirty="0"/>
                            <a:t> parachute.</a:t>
                          </a:r>
                          <a:endParaRPr lang="en-IN" sz="1200" dirty="0"/>
                        </a:p>
                      </a:txBody>
                      <a:tcPr marL="75733" marR="75733" marT="37866" marB="37866"/>
                    </a:tc>
                    <a:tc>
                      <a:txBody>
                        <a:bodyPr/>
                        <a:lstStyle/>
                        <a:p>
                          <a:pPr algn="ctr"/>
                          <a:endParaRPr lang="en-IN" sz="1300" dirty="0"/>
                        </a:p>
                      </a:txBody>
                      <a:tcPr marL="75733" marR="75733" marT="37866" marB="37866"/>
                    </a:tc>
                    <a:tc>
                      <a:txBody>
                        <a:bodyPr/>
                        <a:lstStyle/>
                        <a:p>
                          <a:pPr algn="ctr"/>
                          <a:endParaRPr lang="en-IN" sz="1300" dirty="0"/>
                        </a:p>
                      </a:txBody>
                      <a:tcPr marL="75733" marR="75733" marT="37866" marB="37866"/>
                    </a:tc>
                    <a:tc>
                      <a:txBody>
                        <a:bodyPr/>
                        <a:lstStyle/>
                        <a:p>
                          <a:pPr algn="ctr"/>
                          <a:endParaRPr lang="en-IN" sz="1300" dirty="0"/>
                        </a:p>
                      </a:txBody>
                      <a:tcPr marL="75733" marR="75733" marT="37866" marB="37866"/>
                    </a:tc>
                    <a:tc>
                      <a:txBody>
                        <a:bodyPr/>
                        <a:lstStyle/>
                        <a:p>
                          <a:pPr algn="ctr"/>
                          <a:r>
                            <a:rPr lang="en-US" sz="1300" dirty="0"/>
                            <a:t>X</a:t>
                          </a:r>
                          <a:endParaRPr lang="en-IN" sz="1300" dirty="0"/>
                        </a:p>
                      </a:txBody>
                      <a:tcPr marL="75733" marR="75733" marT="37866" marB="37866"/>
                    </a:tc>
                    <a:extLst>
                      <a:ext uri="{0D108BD9-81ED-4DB2-BD59-A6C34878D82A}">
                        <a16:rowId xmlns:a16="http://schemas.microsoft.com/office/drawing/2014/main" val="925020615"/>
                      </a:ext>
                    </a:extLst>
                  </a:tr>
                  <a:tr h="430954">
                    <a:tc>
                      <a:txBody>
                        <a:bodyPr/>
                        <a:lstStyle/>
                        <a:p>
                          <a:pPr algn="ctr"/>
                          <a:r>
                            <a:rPr lang="en-US" sz="1300" dirty="0"/>
                            <a:t>14</a:t>
                          </a:r>
                          <a:endParaRPr lang="en-IN" sz="1300" dirty="0"/>
                        </a:p>
                      </a:txBody>
                      <a:tcPr marL="75733" marR="75733" marT="37866" marB="37866"/>
                    </a:tc>
                    <a:tc>
                      <a:txBody>
                        <a:bodyPr/>
                        <a:lstStyle/>
                        <a:p>
                          <a:r>
                            <a:rPr lang="en-US" sz="1200" dirty="0"/>
                            <a:t>The descent rate of the 1st parachute shall be 20 m/s </a:t>
                          </a:r>
                          <a14:m>
                            <m:oMath xmlns:m="http://schemas.openxmlformats.org/officeDocument/2006/math">
                              <m:r>
                                <a:rPr lang="en-US" sz="1200" smtClean="0">
                                  <a:latin typeface="Cambria Math" panose="02040503050406030204" pitchFamily="18" charset="0"/>
                                </a:rPr>
                                <m:t>±</m:t>
                              </m:r>
                            </m:oMath>
                          </a14:m>
                          <a:r>
                            <a:rPr lang="en-US" sz="1200" dirty="0"/>
                            <a:t>5m/s.</a:t>
                          </a:r>
                          <a:endParaRPr lang="en-IN" sz="1200" dirty="0"/>
                        </a:p>
                      </a:txBody>
                      <a:tcPr marL="75733" marR="75733" marT="37866" marB="37866"/>
                    </a:tc>
                    <a:tc>
                      <a:txBody>
                        <a:bodyPr/>
                        <a:lstStyle/>
                        <a:p>
                          <a:pPr marL="0" indent="0" algn="ctr">
                            <a:buFontTx/>
                            <a:buNone/>
                          </a:pPr>
                          <a:r>
                            <a:rPr lang="en-US" sz="1300" dirty="0"/>
                            <a:t>High</a:t>
                          </a:r>
                          <a:endParaRPr lang="en-IN" sz="1300" dirty="0"/>
                        </a:p>
                      </a:txBody>
                      <a:tcPr marL="75733" marR="75733" marT="37866" marB="37866"/>
                    </a:tc>
                    <a:tc>
                      <a:txBody>
                        <a:bodyPr/>
                        <a:lstStyle/>
                        <a:p>
                          <a:r>
                            <a:rPr lang="en-US" sz="1200" dirty="0"/>
                            <a:t>Descent rate will be 20 m/s </a:t>
                          </a:r>
                          <a14:m>
                            <m:oMath xmlns:m="http://schemas.openxmlformats.org/officeDocument/2006/math">
                              <m:r>
                                <a:rPr lang="en-US" sz="1200" smtClean="0">
                                  <a:latin typeface="Cambria Math" panose="02040503050406030204" pitchFamily="18" charset="0"/>
                                </a:rPr>
                                <m:t>±</m:t>
                              </m:r>
                              <m:r>
                                <a:rPr lang="en-US" sz="1200" b="0" smtClean="0">
                                  <a:latin typeface="Cambria Math" panose="02040503050406030204" pitchFamily="18" charset="0"/>
                                </a:rPr>
                                <m:t>5</m:t>
                              </m:r>
                            </m:oMath>
                          </a14:m>
                          <a:r>
                            <a:rPr lang="en-US" sz="1200" dirty="0"/>
                            <a:t>m/s.</a:t>
                          </a:r>
                        </a:p>
                      </a:txBody>
                      <a:tcPr marL="75733" marR="75733" marT="37866" marB="37866"/>
                    </a:tc>
                    <a:tc>
                      <a:txBody>
                        <a:bodyPr/>
                        <a:lstStyle/>
                        <a:p>
                          <a:pPr algn="ctr"/>
                          <a:endParaRPr lang="en-IN" sz="1300" dirty="0"/>
                        </a:p>
                      </a:txBody>
                      <a:tcPr marL="75733" marR="75733" marT="37866" marB="37866"/>
                    </a:tc>
                    <a:tc>
                      <a:txBody>
                        <a:bodyPr/>
                        <a:lstStyle/>
                        <a:p>
                          <a:pPr algn="ctr"/>
                          <a:endParaRPr lang="en-IN" sz="1300"/>
                        </a:p>
                      </a:txBody>
                      <a:tcPr marL="75733" marR="75733" marT="37866" marB="37866"/>
                    </a:tc>
                    <a:tc>
                      <a:txBody>
                        <a:bodyPr/>
                        <a:lstStyle/>
                        <a:p>
                          <a:pPr algn="ctr"/>
                          <a:endParaRPr lang="en-IN" sz="1300"/>
                        </a:p>
                      </a:txBody>
                      <a:tcPr marL="75733" marR="75733" marT="37866" marB="37866"/>
                    </a:tc>
                    <a:tc>
                      <a:txBody>
                        <a:bodyPr/>
                        <a:lstStyle/>
                        <a:p>
                          <a:pPr algn="ctr"/>
                          <a:r>
                            <a:rPr lang="en-US" sz="1300" dirty="0"/>
                            <a:t>X</a:t>
                          </a:r>
                          <a:endParaRPr lang="en-IN" sz="1300" dirty="0"/>
                        </a:p>
                      </a:txBody>
                      <a:tcPr marL="75733" marR="75733" marT="37866" marB="37866"/>
                    </a:tc>
                    <a:extLst>
                      <a:ext uri="{0D108BD9-81ED-4DB2-BD59-A6C34878D82A}">
                        <a16:rowId xmlns:a16="http://schemas.microsoft.com/office/drawing/2014/main" val="533367459"/>
                      </a:ext>
                    </a:extLst>
                  </a:tr>
                  <a:tr h="455883">
                    <a:tc>
                      <a:txBody>
                        <a:bodyPr/>
                        <a:lstStyle/>
                        <a:p>
                          <a:pPr algn="ctr"/>
                          <a:r>
                            <a:rPr lang="en-US" sz="1300" dirty="0"/>
                            <a:t>15</a:t>
                          </a:r>
                          <a:endParaRPr lang="en-IN" sz="1300" dirty="0"/>
                        </a:p>
                      </a:txBody>
                      <a:tcPr marL="75733" marR="75733" marT="37866" marB="37866"/>
                    </a:tc>
                    <a:tc>
                      <a:txBody>
                        <a:bodyPr/>
                        <a:lstStyle/>
                        <a:p>
                          <a:r>
                            <a:rPr lang="en-US" sz="1200" dirty="0"/>
                            <a:t>The second descent control mechanism shall open at an altitude of 500m (+/-10 m) to further decrease the descent rate of the CANSAT to 1 to 3m/s.</a:t>
                          </a:r>
                          <a:endParaRPr lang="en-IN" sz="1200" dirty="0"/>
                        </a:p>
                      </a:txBody>
                      <a:tcPr marL="75733" marR="75733" marT="37866" marB="37866"/>
                    </a:tc>
                    <a:tc>
                      <a:txBody>
                        <a:bodyPr/>
                        <a:lstStyle/>
                        <a:p>
                          <a:pPr marL="0" indent="0" algn="ctr">
                            <a:buFontTx/>
                            <a:buNone/>
                          </a:pPr>
                          <a:r>
                            <a:rPr lang="en-US" sz="1300" dirty="0"/>
                            <a:t>High</a:t>
                          </a:r>
                          <a:endParaRPr lang="en-IN" sz="1300" dirty="0"/>
                        </a:p>
                      </a:txBody>
                      <a:tcPr marL="75733" marR="75733" marT="37866" marB="37866"/>
                    </a:tc>
                    <a:tc>
                      <a:txBody>
                        <a:bodyPr/>
                        <a:lstStyle/>
                        <a:p>
                          <a:r>
                            <a:rPr lang="en-US" sz="1200" dirty="0"/>
                            <a:t>2</a:t>
                          </a:r>
                          <a:r>
                            <a:rPr lang="en-US" sz="1200" baseline="30000" dirty="0"/>
                            <a:t>nd</a:t>
                          </a:r>
                          <a:r>
                            <a:rPr lang="en-US" sz="1200" dirty="0"/>
                            <a:t> descent rate will have 3m/s.</a:t>
                          </a:r>
                          <a:endParaRPr lang="en-IN" sz="1200" dirty="0"/>
                        </a:p>
                      </a:txBody>
                      <a:tcPr marL="75733" marR="75733" marT="37866" marB="37866"/>
                    </a:tc>
                    <a:tc>
                      <a:txBody>
                        <a:bodyPr/>
                        <a:lstStyle/>
                        <a:p>
                          <a:pPr algn="ctr"/>
                          <a:endParaRPr lang="en-IN" sz="1300" dirty="0"/>
                        </a:p>
                      </a:txBody>
                      <a:tcPr marL="75733" marR="75733" marT="37866" marB="37866"/>
                    </a:tc>
                    <a:tc>
                      <a:txBody>
                        <a:bodyPr/>
                        <a:lstStyle/>
                        <a:p>
                          <a:pPr algn="ctr"/>
                          <a:endParaRPr lang="en-IN" sz="1300"/>
                        </a:p>
                      </a:txBody>
                      <a:tcPr marL="75733" marR="75733" marT="37866" marB="37866"/>
                    </a:tc>
                    <a:tc>
                      <a:txBody>
                        <a:bodyPr/>
                        <a:lstStyle/>
                        <a:p>
                          <a:pPr algn="ctr"/>
                          <a:endParaRPr lang="en-IN" sz="1300"/>
                        </a:p>
                      </a:txBody>
                      <a:tcPr marL="75733" marR="75733" marT="37866" marB="37866"/>
                    </a:tc>
                    <a:tc>
                      <a:txBody>
                        <a:bodyPr/>
                        <a:lstStyle/>
                        <a:p>
                          <a:pPr algn="ctr"/>
                          <a:r>
                            <a:rPr lang="en-US" sz="1300" dirty="0"/>
                            <a:t>X</a:t>
                          </a:r>
                          <a:endParaRPr lang="en-IN" sz="1300" dirty="0"/>
                        </a:p>
                      </a:txBody>
                      <a:tcPr marL="75733" marR="75733" marT="37866" marB="37866"/>
                    </a:tc>
                    <a:extLst>
                      <a:ext uri="{0D108BD9-81ED-4DB2-BD59-A6C34878D82A}">
                        <a16:rowId xmlns:a16="http://schemas.microsoft.com/office/drawing/2014/main" val="2573785108"/>
                      </a:ext>
                    </a:extLst>
                  </a:tr>
                  <a:tr h="455883">
                    <a:tc>
                      <a:txBody>
                        <a:bodyPr/>
                        <a:lstStyle/>
                        <a:p>
                          <a:pPr algn="ctr"/>
                          <a:r>
                            <a:rPr lang="en-US" sz="1300" dirty="0"/>
                            <a:t>16</a:t>
                          </a:r>
                          <a:endParaRPr lang="en-IN" sz="1300" dirty="0"/>
                        </a:p>
                      </a:txBody>
                      <a:tcPr marL="75733" marR="75733" marT="37866" marB="37866"/>
                    </a:tc>
                    <a:tc>
                      <a:txBody>
                        <a:bodyPr/>
                        <a:lstStyle/>
                        <a:p>
                          <a:r>
                            <a:rPr lang="en-US" sz="1200" dirty="0"/>
                            <a:t>CANSAT shall stabilize itself during the decent using the mechanical gyro mechanism.</a:t>
                          </a:r>
                          <a:endParaRPr lang="en-IN" sz="1200" dirty="0"/>
                        </a:p>
                      </a:txBody>
                      <a:tcPr marL="75733" marR="75733" marT="37866" marB="37866"/>
                    </a:tc>
                    <a:tc>
                      <a:txBody>
                        <a:bodyPr/>
                        <a:lstStyle/>
                        <a:p>
                          <a:pPr marL="0" marR="0" lvl="0" indent="0" algn="ctr" defTabSz="999073" rtl="0" eaLnBrk="1" fontAlgn="auto" latinLnBrk="0" hangingPunct="1">
                            <a:lnSpc>
                              <a:spcPct val="100000"/>
                            </a:lnSpc>
                            <a:spcBef>
                              <a:spcPts val="0"/>
                            </a:spcBef>
                            <a:spcAft>
                              <a:spcPts val="0"/>
                            </a:spcAft>
                            <a:buClrTx/>
                            <a:buSzTx/>
                            <a:buFontTx/>
                            <a:buNone/>
                            <a:tabLst/>
                            <a:defRPr/>
                          </a:pPr>
                          <a:r>
                            <a:rPr lang="en-US" sz="1300" dirty="0"/>
                            <a:t>High</a:t>
                          </a:r>
                          <a:endParaRPr lang="en-IN" sz="1300" dirty="0"/>
                        </a:p>
                      </a:txBody>
                      <a:tcPr marL="75733" marR="75733" marT="37866" marB="37866"/>
                    </a:tc>
                    <a:tc>
                      <a:txBody>
                        <a:bodyPr/>
                        <a:lstStyle/>
                        <a:p>
                          <a:r>
                            <a:rPr lang="en-US" sz="1200" dirty="0"/>
                            <a:t>CANSAT shall stabilize using mechanical gyro.</a:t>
                          </a:r>
                          <a:endParaRPr lang="en-IN" sz="1200" dirty="0"/>
                        </a:p>
                      </a:txBody>
                      <a:tcPr marL="75733" marR="75733" marT="37866" marB="37866"/>
                    </a:tc>
                    <a:tc>
                      <a:txBody>
                        <a:bodyPr/>
                        <a:lstStyle/>
                        <a:p>
                          <a:pPr algn="ctr"/>
                          <a:endParaRPr lang="en-IN" sz="1300"/>
                        </a:p>
                      </a:txBody>
                      <a:tcPr marL="75733" marR="75733" marT="37866" marB="37866"/>
                    </a:tc>
                    <a:tc>
                      <a:txBody>
                        <a:bodyPr/>
                        <a:lstStyle/>
                        <a:p>
                          <a:pPr algn="ctr"/>
                          <a:endParaRPr lang="en-IN" sz="1300"/>
                        </a:p>
                      </a:txBody>
                      <a:tcPr marL="75733" marR="75733" marT="37866" marB="37866"/>
                    </a:tc>
                    <a:tc>
                      <a:txBody>
                        <a:bodyPr/>
                        <a:lstStyle/>
                        <a:p>
                          <a:pPr algn="ctr"/>
                          <a:endParaRPr lang="en-IN" sz="1300"/>
                        </a:p>
                      </a:txBody>
                      <a:tcPr marL="75733" marR="75733" marT="37866" marB="37866"/>
                    </a:tc>
                    <a:tc>
                      <a:txBody>
                        <a:bodyPr/>
                        <a:lstStyle/>
                        <a:p>
                          <a:pPr algn="ctr"/>
                          <a:r>
                            <a:rPr lang="en-US" sz="1300" dirty="0"/>
                            <a:t>X</a:t>
                          </a:r>
                          <a:endParaRPr lang="en-IN" sz="1300" dirty="0"/>
                        </a:p>
                      </a:txBody>
                      <a:tcPr marL="75733" marR="75733" marT="37866" marB="37866"/>
                    </a:tc>
                    <a:extLst>
                      <a:ext uri="{0D108BD9-81ED-4DB2-BD59-A6C34878D82A}">
                        <a16:rowId xmlns:a16="http://schemas.microsoft.com/office/drawing/2014/main" val="2351935809"/>
                      </a:ext>
                    </a:extLst>
                  </a:tr>
                  <a:tr h="430954">
                    <a:tc>
                      <a:txBody>
                        <a:bodyPr/>
                        <a:lstStyle/>
                        <a:p>
                          <a:pPr algn="ctr"/>
                          <a:r>
                            <a:rPr lang="en-US" sz="1300" dirty="0"/>
                            <a:t>17</a:t>
                          </a:r>
                          <a:endParaRPr lang="en-IN" sz="1300" dirty="0"/>
                        </a:p>
                      </a:txBody>
                      <a:tcPr marL="75733" marR="75733" marT="37866" marB="37866"/>
                    </a:tc>
                    <a:tc>
                      <a:txBody>
                        <a:bodyPr/>
                        <a:lstStyle/>
                        <a:p>
                          <a:r>
                            <a:rPr lang="en-US" sz="1200" dirty="0"/>
                            <a:t>The CANSAT communications radio shall be the XBEE radio series 1/2/pro. </a:t>
                          </a:r>
                          <a:endParaRPr lang="en-IN" sz="1200" dirty="0"/>
                        </a:p>
                      </a:txBody>
                      <a:tcPr marL="75733" marR="75733" marT="37866" marB="37866"/>
                    </a:tc>
                    <a:tc>
                      <a:txBody>
                        <a:bodyPr/>
                        <a:lstStyle/>
                        <a:p>
                          <a:pPr marL="0" marR="0" lvl="0" indent="0" algn="ctr" defTabSz="999073" rtl="0" eaLnBrk="1" fontAlgn="auto" latinLnBrk="0" hangingPunct="1">
                            <a:lnSpc>
                              <a:spcPct val="100000"/>
                            </a:lnSpc>
                            <a:spcBef>
                              <a:spcPts val="0"/>
                            </a:spcBef>
                            <a:spcAft>
                              <a:spcPts val="0"/>
                            </a:spcAft>
                            <a:buClrTx/>
                            <a:buSzTx/>
                            <a:buFontTx/>
                            <a:buNone/>
                            <a:tabLst/>
                            <a:defRPr/>
                          </a:pPr>
                          <a:r>
                            <a:rPr lang="en-US" sz="1300" dirty="0"/>
                            <a:t>High</a:t>
                          </a:r>
                          <a:endParaRPr lang="en-IN" sz="1300" dirty="0"/>
                        </a:p>
                      </a:txBody>
                      <a:tcPr marL="75733" marR="75733" marT="37866" marB="37866"/>
                    </a:tc>
                    <a:tc>
                      <a:txBody>
                        <a:bodyPr/>
                        <a:lstStyle/>
                        <a:p>
                          <a:r>
                            <a:rPr lang="en-US" sz="1200" dirty="0"/>
                            <a:t>Communication radio is XBEE radio series1/2/pro</a:t>
                          </a:r>
                          <a:endParaRPr lang="en-IN" sz="1200" dirty="0"/>
                        </a:p>
                      </a:txBody>
                      <a:tcPr marL="75733" marR="75733" marT="37866" marB="37866"/>
                    </a:tc>
                    <a:tc>
                      <a:txBody>
                        <a:bodyPr/>
                        <a:lstStyle/>
                        <a:p>
                          <a:pPr algn="ctr"/>
                          <a:endParaRPr lang="en-IN" sz="1300"/>
                        </a:p>
                      </a:txBody>
                      <a:tcPr marL="75733" marR="75733" marT="37866" marB="37866"/>
                    </a:tc>
                    <a:tc>
                      <a:txBody>
                        <a:bodyPr/>
                        <a:lstStyle/>
                        <a:p>
                          <a:pPr algn="ctr"/>
                          <a:endParaRPr lang="en-IN" sz="1300"/>
                        </a:p>
                      </a:txBody>
                      <a:tcPr marL="75733" marR="75733" marT="37866" marB="37866"/>
                    </a:tc>
                    <a:tc>
                      <a:txBody>
                        <a:bodyPr/>
                        <a:lstStyle/>
                        <a:p>
                          <a:pPr algn="ctr"/>
                          <a:endParaRPr lang="en-IN" sz="1300"/>
                        </a:p>
                      </a:txBody>
                      <a:tcPr marL="75733" marR="75733" marT="37866" marB="37866"/>
                    </a:tc>
                    <a:tc>
                      <a:txBody>
                        <a:bodyPr/>
                        <a:lstStyle/>
                        <a:p>
                          <a:pPr algn="ctr"/>
                          <a:endParaRPr lang="en-IN" sz="1300" dirty="0"/>
                        </a:p>
                      </a:txBody>
                      <a:tcPr marL="75733" marR="75733" marT="37866" marB="37866"/>
                    </a:tc>
                    <a:extLst>
                      <a:ext uri="{0D108BD9-81ED-4DB2-BD59-A6C34878D82A}">
                        <a16:rowId xmlns:a16="http://schemas.microsoft.com/office/drawing/2014/main" val="3499287697"/>
                      </a:ext>
                    </a:extLst>
                  </a:tr>
                  <a:tr h="839784">
                    <a:tc>
                      <a:txBody>
                        <a:bodyPr/>
                        <a:lstStyle/>
                        <a:p>
                          <a:pPr algn="ctr"/>
                          <a:r>
                            <a:rPr lang="en-US" sz="1300" dirty="0"/>
                            <a:t>18</a:t>
                          </a:r>
                          <a:endParaRPr lang="en-IN" sz="1300" dirty="0"/>
                        </a:p>
                      </a:txBody>
                      <a:tcPr marL="75733" marR="75733" marT="37866" marB="37866"/>
                    </a:tc>
                    <a:tc>
                      <a:txBody>
                        <a:bodyPr/>
                        <a:lstStyle/>
                        <a:p>
                          <a:r>
                            <a:rPr lang="en-US" sz="1200" dirty="0"/>
                            <a:t>Each team shall develop and use their own ground station. All telemetry shall be displayed in real-time during launch and descent. All telemetry shall be displayed in engineering units (meters, meters per second, Celsius, etc.). Teams shall plot data in real-time during flight.</a:t>
                          </a:r>
                          <a:endParaRPr lang="en-IN" sz="1200" dirty="0"/>
                        </a:p>
                      </a:txBody>
                      <a:tcPr marL="75733" marR="75733" marT="37866" marB="37866"/>
                    </a:tc>
                    <a:tc>
                      <a:txBody>
                        <a:bodyPr/>
                        <a:lstStyle/>
                        <a:p>
                          <a:pPr marL="0" indent="0" algn="ctr">
                            <a:buFontTx/>
                            <a:buNone/>
                          </a:pPr>
                          <a:r>
                            <a:rPr lang="en-US" sz="1300" dirty="0"/>
                            <a:t>High</a:t>
                          </a:r>
                          <a:endParaRPr lang="en-IN" sz="1300" dirty="0"/>
                        </a:p>
                      </a:txBody>
                      <a:tcPr marL="75733" marR="75733" marT="37866" marB="37866"/>
                    </a:tc>
                    <a:tc>
                      <a:txBody>
                        <a:bodyPr/>
                        <a:lstStyle/>
                        <a:p>
                          <a:r>
                            <a:rPr lang="en-US" sz="1200" dirty="0"/>
                            <a:t>Telemetry will be displayed in real time.</a:t>
                          </a:r>
                          <a:endParaRPr lang="en-IN" sz="1200" dirty="0"/>
                        </a:p>
                      </a:txBody>
                      <a:tcPr marL="75733" marR="75733" marT="37866" marB="37866"/>
                    </a:tc>
                    <a:tc>
                      <a:txBody>
                        <a:bodyPr/>
                        <a:lstStyle/>
                        <a:p>
                          <a:pPr algn="ctr"/>
                          <a:endParaRPr lang="en-IN" sz="1300"/>
                        </a:p>
                      </a:txBody>
                      <a:tcPr marL="75733" marR="75733" marT="37866" marB="37866"/>
                    </a:tc>
                    <a:tc>
                      <a:txBody>
                        <a:bodyPr/>
                        <a:lstStyle/>
                        <a:p>
                          <a:pPr algn="ctr"/>
                          <a:endParaRPr lang="en-IN" sz="1300"/>
                        </a:p>
                      </a:txBody>
                      <a:tcPr marL="75733" marR="75733" marT="37866" marB="37866"/>
                    </a:tc>
                    <a:tc>
                      <a:txBody>
                        <a:bodyPr/>
                        <a:lstStyle/>
                        <a:p>
                          <a:pPr algn="ctr"/>
                          <a:endParaRPr lang="en-IN" sz="1300"/>
                        </a:p>
                      </a:txBody>
                      <a:tcPr marL="75733" marR="75733" marT="37866" marB="37866"/>
                    </a:tc>
                    <a:tc>
                      <a:txBody>
                        <a:bodyPr/>
                        <a:lstStyle/>
                        <a:p>
                          <a:pPr algn="ctr"/>
                          <a:endParaRPr lang="en-IN" sz="1300" dirty="0"/>
                        </a:p>
                      </a:txBody>
                      <a:tcPr marL="75733" marR="75733" marT="37866" marB="37866"/>
                    </a:tc>
                    <a:extLst>
                      <a:ext uri="{0D108BD9-81ED-4DB2-BD59-A6C34878D82A}">
                        <a16:rowId xmlns:a16="http://schemas.microsoft.com/office/drawing/2014/main" val="2325780804"/>
                      </a:ext>
                    </a:extLst>
                  </a:tr>
                  <a:tr h="455883">
                    <a:tc>
                      <a:txBody>
                        <a:bodyPr/>
                        <a:lstStyle/>
                        <a:p>
                          <a:pPr algn="ctr"/>
                          <a:r>
                            <a:rPr lang="en-US" sz="1300" dirty="0"/>
                            <a:t>19</a:t>
                          </a:r>
                          <a:endParaRPr lang="en-IN" sz="1300" dirty="0"/>
                        </a:p>
                      </a:txBody>
                      <a:tcPr marL="75733" marR="75733" marT="37866" marB="37866"/>
                    </a:tc>
                    <a:tc>
                      <a:txBody>
                        <a:bodyPr/>
                        <a:lstStyle/>
                        <a:p>
                          <a:r>
                            <a:rPr lang="en-US" sz="1200" dirty="0"/>
                            <a:t>The ground station shall command the CANSAT to start transmitting telemetry prior to launch. </a:t>
                          </a:r>
                          <a:endParaRPr lang="en-IN" sz="1200" dirty="0"/>
                        </a:p>
                      </a:txBody>
                      <a:tcPr marL="75733" marR="75733" marT="37866" marB="37866"/>
                    </a:tc>
                    <a:tc>
                      <a:txBody>
                        <a:bodyPr/>
                        <a:lstStyle/>
                        <a:p>
                          <a:pPr marL="0" indent="0" algn="ctr">
                            <a:buFontTx/>
                            <a:buNone/>
                          </a:pPr>
                          <a:r>
                            <a:rPr lang="en-US" sz="1300" dirty="0"/>
                            <a:t>High</a:t>
                          </a:r>
                          <a:endParaRPr lang="en-IN" sz="1300" dirty="0"/>
                        </a:p>
                      </a:txBody>
                      <a:tcPr marL="75733" marR="75733" marT="37866" marB="37866"/>
                    </a:tc>
                    <a:tc>
                      <a:txBody>
                        <a:bodyPr/>
                        <a:lstStyle/>
                        <a:p>
                          <a:r>
                            <a:rPr lang="en-US" sz="1200" dirty="0"/>
                            <a:t>All commands shall be given from GS.</a:t>
                          </a:r>
                          <a:endParaRPr lang="en-IN" sz="1200" dirty="0"/>
                        </a:p>
                      </a:txBody>
                      <a:tcPr marL="75733" marR="75733" marT="37866" marB="37866"/>
                    </a:tc>
                    <a:tc>
                      <a:txBody>
                        <a:bodyPr/>
                        <a:lstStyle/>
                        <a:p>
                          <a:pPr algn="ctr"/>
                          <a:endParaRPr lang="en-IN" sz="1300"/>
                        </a:p>
                      </a:txBody>
                      <a:tcPr marL="75733" marR="75733" marT="37866" marB="37866"/>
                    </a:tc>
                    <a:tc>
                      <a:txBody>
                        <a:bodyPr/>
                        <a:lstStyle/>
                        <a:p>
                          <a:pPr algn="ctr"/>
                          <a:endParaRPr lang="en-IN" sz="1300"/>
                        </a:p>
                      </a:txBody>
                      <a:tcPr marL="75733" marR="75733" marT="37866" marB="37866"/>
                    </a:tc>
                    <a:tc>
                      <a:txBody>
                        <a:bodyPr/>
                        <a:lstStyle/>
                        <a:p>
                          <a:pPr algn="ctr"/>
                          <a:endParaRPr lang="en-IN" sz="1300"/>
                        </a:p>
                      </a:txBody>
                      <a:tcPr marL="75733" marR="75733" marT="37866" marB="37866"/>
                    </a:tc>
                    <a:tc>
                      <a:txBody>
                        <a:bodyPr/>
                        <a:lstStyle/>
                        <a:p>
                          <a:pPr algn="ctr"/>
                          <a:endParaRPr lang="en-IN" sz="1300" dirty="0"/>
                        </a:p>
                      </a:txBody>
                      <a:tcPr marL="75733" marR="75733" marT="37866" marB="37866"/>
                    </a:tc>
                    <a:extLst>
                      <a:ext uri="{0D108BD9-81ED-4DB2-BD59-A6C34878D82A}">
                        <a16:rowId xmlns:a16="http://schemas.microsoft.com/office/drawing/2014/main" val="2649553243"/>
                      </a:ext>
                    </a:extLst>
                  </a:tr>
                  <a:tr h="647832">
                    <a:tc>
                      <a:txBody>
                        <a:bodyPr/>
                        <a:lstStyle/>
                        <a:p>
                          <a:pPr algn="ctr"/>
                          <a:r>
                            <a:rPr lang="en-US" sz="1300" dirty="0"/>
                            <a:t>20</a:t>
                          </a:r>
                          <a:endParaRPr lang="en-IN" sz="1300" dirty="0"/>
                        </a:p>
                      </a:txBody>
                      <a:tcPr marL="75733" marR="75733" marT="37866" marB="37866"/>
                    </a:tc>
                    <a:tc>
                      <a:txBody>
                        <a:bodyPr/>
                        <a:lstStyle/>
                        <a:p>
                          <a:r>
                            <a:rPr lang="en-US" sz="1200" dirty="0"/>
                            <a:t>The CANSAT shall not transmit telemetry until commanded by the team ground station. Command can be executed while the CANSAT is in the rocket on the launch pad. </a:t>
                          </a:r>
                          <a:endParaRPr lang="en-IN" sz="1200" dirty="0"/>
                        </a:p>
                      </a:txBody>
                      <a:tcPr marL="75733" marR="75733" marT="37866" marB="37866"/>
                    </a:tc>
                    <a:tc>
                      <a:txBody>
                        <a:bodyPr/>
                        <a:lstStyle/>
                        <a:p>
                          <a:pPr marL="0" indent="0" algn="ctr">
                            <a:buFontTx/>
                            <a:buNone/>
                          </a:pPr>
                          <a:r>
                            <a:rPr lang="en-US" sz="1300" dirty="0"/>
                            <a:t>High</a:t>
                          </a:r>
                          <a:endParaRPr lang="en-IN" sz="1300" dirty="0"/>
                        </a:p>
                      </a:txBody>
                      <a:tcPr marL="75733" marR="75733" marT="37866" marB="37866"/>
                    </a:tc>
                    <a:tc>
                      <a:txBody>
                        <a:bodyPr/>
                        <a:lstStyle/>
                        <a:p>
                          <a:r>
                            <a:rPr lang="en-US" sz="1200" dirty="0"/>
                            <a:t>CANSAT will transmit telemetry after receiving command from the GS.</a:t>
                          </a:r>
                          <a:endParaRPr lang="en-IN" sz="1200" dirty="0"/>
                        </a:p>
                      </a:txBody>
                      <a:tcPr marL="75733" marR="75733" marT="37866" marB="37866"/>
                    </a:tc>
                    <a:tc>
                      <a:txBody>
                        <a:bodyPr/>
                        <a:lstStyle/>
                        <a:p>
                          <a:pPr algn="ctr"/>
                          <a:endParaRPr lang="en-IN" sz="1300" dirty="0"/>
                        </a:p>
                      </a:txBody>
                      <a:tcPr marL="75733" marR="75733" marT="37866" marB="37866"/>
                    </a:tc>
                    <a:tc>
                      <a:txBody>
                        <a:bodyPr/>
                        <a:lstStyle/>
                        <a:p>
                          <a:pPr algn="ctr"/>
                          <a:endParaRPr lang="en-IN" sz="1300" dirty="0"/>
                        </a:p>
                      </a:txBody>
                      <a:tcPr marL="75733" marR="75733" marT="37866" marB="37866"/>
                    </a:tc>
                    <a:tc>
                      <a:txBody>
                        <a:bodyPr/>
                        <a:lstStyle/>
                        <a:p>
                          <a:pPr algn="ctr"/>
                          <a:endParaRPr lang="en-IN" sz="1300" dirty="0"/>
                        </a:p>
                      </a:txBody>
                      <a:tcPr marL="75733" marR="75733" marT="37866" marB="37866"/>
                    </a:tc>
                    <a:tc>
                      <a:txBody>
                        <a:bodyPr/>
                        <a:lstStyle/>
                        <a:p>
                          <a:pPr algn="ctr"/>
                          <a:endParaRPr lang="en-IN" sz="1300" dirty="0"/>
                        </a:p>
                      </a:txBody>
                      <a:tcPr marL="75733" marR="75733" marT="37866" marB="37866"/>
                    </a:tc>
                    <a:extLst>
                      <a:ext uri="{0D108BD9-81ED-4DB2-BD59-A6C34878D82A}">
                        <a16:rowId xmlns:a16="http://schemas.microsoft.com/office/drawing/2014/main" val="4260559378"/>
                      </a:ext>
                    </a:extLst>
                  </a:tr>
                </a:tbl>
              </a:graphicData>
            </a:graphic>
          </p:graphicFrame>
        </mc:Choice>
        <mc:Fallback xmlns="">
          <p:graphicFrame>
            <p:nvGraphicFramePr>
              <p:cNvPr id="8" name="Table 3">
                <a:extLst>
                  <a:ext uri="{FF2B5EF4-FFF2-40B4-BE49-F238E27FC236}">
                    <a16:creationId xmlns:a16="http://schemas.microsoft.com/office/drawing/2014/main" id="{A7F79E10-BC6D-674A-9774-6DBECF9F4D8D}"/>
                  </a:ext>
                </a:extLst>
              </p:cNvPr>
              <p:cNvGraphicFramePr>
                <a:graphicFrameLocks noGrp="1"/>
              </p:cNvGraphicFramePr>
              <p:nvPr>
                <p:extLst>
                  <p:ext uri="{D42A27DB-BD31-4B8C-83A1-F6EECF244321}">
                    <p14:modId xmlns:p14="http://schemas.microsoft.com/office/powerpoint/2010/main" val="833246417"/>
                  </p:ext>
                </p:extLst>
              </p:nvPr>
            </p:nvGraphicFramePr>
            <p:xfrm>
              <a:off x="1017127" y="1304544"/>
              <a:ext cx="10157746" cy="5032245"/>
            </p:xfrm>
            <a:graphic>
              <a:graphicData uri="http://schemas.openxmlformats.org/drawingml/2006/table">
                <a:tbl>
                  <a:tblPr firstRow="1" bandRow="1">
                    <a:tableStyleId>{7DF18680-E054-41AD-8BC1-D1AEF772440D}</a:tableStyleId>
                  </a:tblPr>
                  <a:tblGrid>
                    <a:gridCol w="676714">
                      <a:extLst>
                        <a:ext uri="{9D8B030D-6E8A-4147-A177-3AD203B41FA5}">
                          <a16:colId xmlns:a16="http://schemas.microsoft.com/office/drawing/2014/main" val="2480770981"/>
                        </a:ext>
                      </a:extLst>
                    </a:gridCol>
                    <a:gridCol w="5582774">
                      <a:extLst>
                        <a:ext uri="{9D8B030D-6E8A-4147-A177-3AD203B41FA5}">
                          <a16:colId xmlns:a16="http://schemas.microsoft.com/office/drawing/2014/main" val="4121997554"/>
                        </a:ext>
                      </a:extLst>
                    </a:gridCol>
                    <a:gridCol w="803746">
                      <a:extLst>
                        <a:ext uri="{9D8B030D-6E8A-4147-A177-3AD203B41FA5}">
                          <a16:colId xmlns:a16="http://schemas.microsoft.com/office/drawing/2014/main" val="4188571213"/>
                        </a:ext>
                      </a:extLst>
                    </a:gridCol>
                    <a:gridCol w="1885624">
                      <a:extLst>
                        <a:ext uri="{9D8B030D-6E8A-4147-A177-3AD203B41FA5}">
                          <a16:colId xmlns:a16="http://schemas.microsoft.com/office/drawing/2014/main" val="3606797916"/>
                        </a:ext>
                      </a:extLst>
                    </a:gridCol>
                    <a:gridCol w="302222">
                      <a:extLst>
                        <a:ext uri="{9D8B030D-6E8A-4147-A177-3AD203B41FA5}">
                          <a16:colId xmlns:a16="http://schemas.microsoft.com/office/drawing/2014/main" val="2655080161"/>
                        </a:ext>
                      </a:extLst>
                    </a:gridCol>
                    <a:gridCol w="302222">
                      <a:extLst>
                        <a:ext uri="{9D8B030D-6E8A-4147-A177-3AD203B41FA5}">
                          <a16:colId xmlns:a16="http://schemas.microsoft.com/office/drawing/2014/main" val="2629249261"/>
                        </a:ext>
                      </a:extLst>
                    </a:gridCol>
                    <a:gridCol w="302222">
                      <a:extLst>
                        <a:ext uri="{9D8B030D-6E8A-4147-A177-3AD203B41FA5}">
                          <a16:colId xmlns:a16="http://schemas.microsoft.com/office/drawing/2014/main" val="1896108242"/>
                        </a:ext>
                      </a:extLst>
                    </a:gridCol>
                    <a:gridCol w="302222">
                      <a:extLst>
                        <a:ext uri="{9D8B030D-6E8A-4147-A177-3AD203B41FA5}">
                          <a16:colId xmlns:a16="http://schemas.microsoft.com/office/drawing/2014/main" val="1674010304"/>
                        </a:ext>
                      </a:extLst>
                    </a:gridCol>
                  </a:tblGrid>
                  <a:tr h="334812">
                    <a:tc rowSpan="2">
                      <a:txBody>
                        <a:bodyPr/>
                        <a:lstStyle/>
                        <a:p>
                          <a:pPr algn="ctr"/>
                          <a:r>
                            <a:rPr lang="en-US" sz="1700" dirty="0"/>
                            <a:t>Sr no.</a:t>
                          </a:r>
                          <a:endParaRPr lang="en-IN" sz="1700" dirty="0"/>
                        </a:p>
                      </a:txBody>
                      <a:tcPr marL="75733" marR="75733" marT="37866" marB="37866"/>
                    </a:tc>
                    <a:tc rowSpan="2">
                      <a:txBody>
                        <a:bodyPr/>
                        <a:lstStyle/>
                        <a:p>
                          <a:pPr algn="ctr"/>
                          <a:r>
                            <a:rPr lang="en-US" sz="1700" dirty="0"/>
                            <a:t>Requirements</a:t>
                          </a:r>
                        </a:p>
                      </a:txBody>
                      <a:tcPr marL="75733" marR="75733" marT="37866" marB="37866"/>
                    </a:tc>
                    <a:tc rowSpan="2">
                      <a:txBody>
                        <a:bodyPr/>
                        <a:lstStyle/>
                        <a:p>
                          <a:pPr algn="ctr"/>
                          <a:r>
                            <a:rPr lang="en-US" sz="1700" dirty="0"/>
                            <a:t>Priority</a:t>
                          </a:r>
                          <a:endParaRPr lang="en-IN" sz="1700" dirty="0"/>
                        </a:p>
                      </a:txBody>
                      <a:tcPr marL="75733" marR="75733" marT="37866" marB="37866"/>
                    </a:tc>
                    <a:tc rowSpan="2">
                      <a:txBody>
                        <a:bodyPr/>
                        <a:lstStyle/>
                        <a:p>
                          <a:pPr algn="ctr"/>
                          <a:r>
                            <a:rPr lang="en-US" sz="1700" dirty="0"/>
                            <a:t>Fulfillment</a:t>
                          </a:r>
                          <a:endParaRPr lang="en-IN" sz="1700" dirty="0"/>
                        </a:p>
                      </a:txBody>
                      <a:tcPr marL="75733" marR="75733" marT="37866" marB="37866"/>
                    </a:tc>
                    <a:tc gridSpan="4">
                      <a:txBody>
                        <a:bodyPr/>
                        <a:lstStyle/>
                        <a:p>
                          <a:pPr algn="ctr"/>
                          <a:r>
                            <a:rPr lang="en-US" sz="1700"/>
                            <a:t>VM</a:t>
                          </a:r>
                          <a:endParaRPr lang="en-IN" sz="1700"/>
                        </a:p>
                      </a:txBody>
                      <a:tcPr marL="75733" marR="75733" marT="37866" marB="37866"/>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511950954"/>
                      </a:ext>
                    </a:extLst>
                  </a:tr>
                  <a:tr h="334812">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r>
                            <a:rPr lang="en-US" sz="1700" dirty="0"/>
                            <a:t>A</a:t>
                          </a:r>
                          <a:endParaRPr lang="en-IN" sz="1700" dirty="0"/>
                        </a:p>
                      </a:txBody>
                      <a:tcPr marL="75733" marR="75733" marT="37866" marB="37866"/>
                    </a:tc>
                    <a:tc>
                      <a:txBody>
                        <a:bodyPr/>
                        <a:lstStyle/>
                        <a:p>
                          <a:pPr algn="ctr"/>
                          <a:r>
                            <a:rPr lang="en-US" sz="1700" dirty="0"/>
                            <a:t>I</a:t>
                          </a:r>
                          <a:endParaRPr lang="en-IN" sz="1700" dirty="0"/>
                        </a:p>
                      </a:txBody>
                      <a:tcPr marL="75733" marR="75733" marT="37866" marB="37866"/>
                    </a:tc>
                    <a:tc>
                      <a:txBody>
                        <a:bodyPr/>
                        <a:lstStyle/>
                        <a:p>
                          <a:pPr algn="ctr"/>
                          <a:r>
                            <a:rPr lang="en-US" sz="1700" dirty="0"/>
                            <a:t>T</a:t>
                          </a:r>
                          <a:endParaRPr lang="en-IN" sz="1700" dirty="0"/>
                        </a:p>
                      </a:txBody>
                      <a:tcPr marL="75733" marR="75733" marT="37866" marB="37866"/>
                    </a:tc>
                    <a:tc>
                      <a:txBody>
                        <a:bodyPr/>
                        <a:lstStyle/>
                        <a:p>
                          <a:pPr algn="ctr"/>
                          <a:r>
                            <a:rPr lang="en-US" sz="1700" dirty="0"/>
                            <a:t>D</a:t>
                          </a:r>
                          <a:endParaRPr lang="en-IN" sz="1700" dirty="0"/>
                        </a:p>
                      </a:txBody>
                      <a:tcPr marL="75733" marR="75733" marT="37866" marB="37866"/>
                    </a:tc>
                    <a:extLst>
                      <a:ext uri="{0D108BD9-81ED-4DB2-BD59-A6C34878D82A}">
                        <a16:rowId xmlns:a16="http://schemas.microsoft.com/office/drawing/2014/main" val="3540602253"/>
                      </a:ext>
                    </a:extLst>
                  </a:tr>
                  <a:tr h="624372">
                    <a:tc>
                      <a:txBody>
                        <a:bodyPr/>
                        <a:lstStyle/>
                        <a:p>
                          <a:pPr algn="ctr"/>
                          <a:r>
                            <a:rPr lang="en-US" sz="1300" dirty="0"/>
                            <a:t>13</a:t>
                          </a:r>
                          <a:endParaRPr lang="en-IN" sz="1300" dirty="0"/>
                        </a:p>
                      </a:txBody>
                      <a:tcPr marL="75733" marR="75733" marT="37866" marB="37866"/>
                    </a:tc>
                    <a:tc>
                      <a:txBody>
                        <a:bodyPr/>
                        <a:lstStyle/>
                        <a:p>
                          <a:r>
                            <a:rPr lang="en-US" sz="1200" dirty="0"/>
                            <a:t>The first parachute shall be connected to the outer body of the CANSAT and no ejection mechanism shall be attached to it.</a:t>
                          </a:r>
                        </a:p>
                      </a:txBody>
                      <a:tcPr marL="75733" marR="75733" marT="37866" marB="37866"/>
                    </a:tc>
                    <a:tc>
                      <a:txBody>
                        <a:bodyPr/>
                        <a:lstStyle/>
                        <a:p>
                          <a:pPr marL="0" indent="0" algn="ctr">
                            <a:buFontTx/>
                            <a:buNone/>
                          </a:pPr>
                          <a:r>
                            <a:rPr lang="en-US" sz="1300" dirty="0"/>
                            <a:t>High</a:t>
                          </a:r>
                          <a:endParaRPr lang="en-IN" sz="1300" dirty="0"/>
                        </a:p>
                      </a:txBody>
                      <a:tcPr marL="75733" marR="75733" marT="37866" marB="37866"/>
                    </a:tc>
                    <a:tc>
                      <a:txBody>
                        <a:bodyPr/>
                        <a:lstStyle/>
                        <a:p>
                          <a:r>
                            <a:rPr lang="en-US" sz="1200" dirty="0"/>
                            <a:t>There would be no ejection mechanism for the 1</a:t>
                          </a:r>
                          <a:r>
                            <a:rPr lang="en-US" sz="1200" baseline="30000" dirty="0"/>
                            <a:t>st</a:t>
                          </a:r>
                          <a:r>
                            <a:rPr lang="en-US" sz="1200" dirty="0"/>
                            <a:t> parachute.</a:t>
                          </a:r>
                          <a:endParaRPr lang="en-IN" sz="1200" dirty="0"/>
                        </a:p>
                      </a:txBody>
                      <a:tcPr marL="75733" marR="75733" marT="37866" marB="37866"/>
                    </a:tc>
                    <a:tc>
                      <a:txBody>
                        <a:bodyPr/>
                        <a:lstStyle/>
                        <a:p>
                          <a:pPr algn="ctr"/>
                          <a:endParaRPr lang="en-IN" sz="1300" dirty="0"/>
                        </a:p>
                      </a:txBody>
                      <a:tcPr marL="75733" marR="75733" marT="37866" marB="37866"/>
                    </a:tc>
                    <a:tc>
                      <a:txBody>
                        <a:bodyPr/>
                        <a:lstStyle/>
                        <a:p>
                          <a:pPr algn="ctr"/>
                          <a:endParaRPr lang="en-IN" sz="1300" dirty="0"/>
                        </a:p>
                      </a:txBody>
                      <a:tcPr marL="75733" marR="75733" marT="37866" marB="37866"/>
                    </a:tc>
                    <a:tc>
                      <a:txBody>
                        <a:bodyPr/>
                        <a:lstStyle/>
                        <a:p>
                          <a:pPr algn="ctr"/>
                          <a:endParaRPr lang="en-IN" sz="1300" dirty="0"/>
                        </a:p>
                      </a:txBody>
                      <a:tcPr marL="75733" marR="75733" marT="37866" marB="37866"/>
                    </a:tc>
                    <a:tc>
                      <a:txBody>
                        <a:bodyPr/>
                        <a:lstStyle/>
                        <a:p>
                          <a:pPr algn="ctr"/>
                          <a:r>
                            <a:rPr lang="en-US" sz="1300" dirty="0"/>
                            <a:t>X</a:t>
                          </a:r>
                          <a:endParaRPr lang="en-IN" sz="1300" dirty="0"/>
                        </a:p>
                      </a:txBody>
                      <a:tcPr marL="75733" marR="75733" marT="37866" marB="37866"/>
                    </a:tc>
                    <a:extLst>
                      <a:ext uri="{0D108BD9-81ED-4DB2-BD59-A6C34878D82A}">
                        <a16:rowId xmlns:a16="http://schemas.microsoft.com/office/drawing/2014/main" val="925020615"/>
                      </a:ext>
                    </a:extLst>
                  </a:tr>
                  <a:tr h="441492">
                    <a:tc>
                      <a:txBody>
                        <a:bodyPr/>
                        <a:lstStyle/>
                        <a:p>
                          <a:pPr algn="ctr"/>
                          <a:r>
                            <a:rPr lang="en-US" sz="1300" dirty="0"/>
                            <a:t>14</a:t>
                          </a:r>
                          <a:endParaRPr lang="en-IN" sz="1300" dirty="0"/>
                        </a:p>
                      </a:txBody>
                      <a:tcPr marL="75733" marR="75733" marT="37866" marB="37866"/>
                    </a:tc>
                    <a:tc>
                      <a:txBody>
                        <a:bodyPr/>
                        <a:lstStyle/>
                        <a:p>
                          <a:endParaRPr lang="en-US"/>
                        </a:p>
                      </a:txBody>
                      <a:tcPr marL="75733" marR="75733" marT="37866" marB="37866">
                        <a:blipFill>
                          <a:blip r:embed="rId2"/>
                          <a:stretch>
                            <a:fillRect l="-12214" t="-297260" r="-70229" b="-747945"/>
                          </a:stretch>
                        </a:blipFill>
                      </a:tcPr>
                    </a:tc>
                    <a:tc>
                      <a:txBody>
                        <a:bodyPr/>
                        <a:lstStyle/>
                        <a:p>
                          <a:pPr marL="0" indent="0" algn="ctr">
                            <a:buFontTx/>
                            <a:buNone/>
                          </a:pPr>
                          <a:r>
                            <a:rPr lang="en-US" sz="1300" dirty="0"/>
                            <a:t>High</a:t>
                          </a:r>
                          <a:endParaRPr lang="en-IN" sz="1300" dirty="0"/>
                        </a:p>
                      </a:txBody>
                      <a:tcPr marL="75733" marR="75733" marT="37866" marB="37866"/>
                    </a:tc>
                    <a:tc>
                      <a:txBody>
                        <a:bodyPr/>
                        <a:lstStyle/>
                        <a:p>
                          <a:endParaRPr lang="en-US"/>
                        </a:p>
                      </a:txBody>
                      <a:tcPr marL="75733" marR="75733" marT="37866" marB="37866">
                        <a:blipFill>
                          <a:blip r:embed="rId2"/>
                          <a:stretch>
                            <a:fillRect l="-375728" t="-297260" r="-65696" b="-747945"/>
                          </a:stretch>
                        </a:blipFill>
                      </a:tcPr>
                    </a:tc>
                    <a:tc>
                      <a:txBody>
                        <a:bodyPr/>
                        <a:lstStyle/>
                        <a:p>
                          <a:pPr algn="ctr"/>
                          <a:endParaRPr lang="en-IN" sz="1300" dirty="0"/>
                        </a:p>
                      </a:txBody>
                      <a:tcPr marL="75733" marR="75733" marT="37866" marB="37866"/>
                    </a:tc>
                    <a:tc>
                      <a:txBody>
                        <a:bodyPr/>
                        <a:lstStyle/>
                        <a:p>
                          <a:pPr algn="ctr"/>
                          <a:endParaRPr lang="en-IN" sz="1300"/>
                        </a:p>
                      </a:txBody>
                      <a:tcPr marL="75733" marR="75733" marT="37866" marB="37866"/>
                    </a:tc>
                    <a:tc>
                      <a:txBody>
                        <a:bodyPr/>
                        <a:lstStyle/>
                        <a:p>
                          <a:pPr algn="ctr"/>
                          <a:endParaRPr lang="en-IN" sz="1300"/>
                        </a:p>
                      </a:txBody>
                      <a:tcPr marL="75733" marR="75733" marT="37866" marB="37866"/>
                    </a:tc>
                    <a:tc>
                      <a:txBody>
                        <a:bodyPr/>
                        <a:lstStyle/>
                        <a:p>
                          <a:pPr algn="ctr"/>
                          <a:r>
                            <a:rPr lang="en-US" sz="1300" dirty="0"/>
                            <a:t>X</a:t>
                          </a:r>
                          <a:endParaRPr lang="en-IN" sz="1300" dirty="0"/>
                        </a:p>
                      </a:txBody>
                      <a:tcPr marL="75733" marR="75733" marT="37866" marB="37866"/>
                    </a:tc>
                    <a:extLst>
                      <a:ext uri="{0D108BD9-81ED-4DB2-BD59-A6C34878D82A}">
                        <a16:rowId xmlns:a16="http://schemas.microsoft.com/office/drawing/2014/main" val="533367459"/>
                      </a:ext>
                    </a:extLst>
                  </a:tr>
                  <a:tr h="455883">
                    <a:tc>
                      <a:txBody>
                        <a:bodyPr/>
                        <a:lstStyle/>
                        <a:p>
                          <a:pPr algn="ctr"/>
                          <a:r>
                            <a:rPr lang="en-US" sz="1300" dirty="0"/>
                            <a:t>15</a:t>
                          </a:r>
                          <a:endParaRPr lang="en-IN" sz="1300" dirty="0"/>
                        </a:p>
                      </a:txBody>
                      <a:tcPr marL="75733" marR="75733" marT="37866" marB="37866"/>
                    </a:tc>
                    <a:tc>
                      <a:txBody>
                        <a:bodyPr/>
                        <a:lstStyle/>
                        <a:p>
                          <a:r>
                            <a:rPr lang="en-US" sz="1200" dirty="0"/>
                            <a:t>The second descent control mechanism shall open at an altitude of 500m (+/-10 m) to further decrease the descent rate of the CANSAT to 1 to 3m/s.</a:t>
                          </a:r>
                          <a:endParaRPr lang="en-IN" sz="1200" dirty="0"/>
                        </a:p>
                      </a:txBody>
                      <a:tcPr marL="75733" marR="75733" marT="37866" marB="37866"/>
                    </a:tc>
                    <a:tc>
                      <a:txBody>
                        <a:bodyPr/>
                        <a:lstStyle/>
                        <a:p>
                          <a:pPr marL="0" indent="0" algn="ctr">
                            <a:buFontTx/>
                            <a:buNone/>
                          </a:pPr>
                          <a:r>
                            <a:rPr lang="en-US" sz="1300" dirty="0"/>
                            <a:t>High</a:t>
                          </a:r>
                          <a:endParaRPr lang="en-IN" sz="1300" dirty="0"/>
                        </a:p>
                      </a:txBody>
                      <a:tcPr marL="75733" marR="75733" marT="37866" marB="37866"/>
                    </a:tc>
                    <a:tc>
                      <a:txBody>
                        <a:bodyPr/>
                        <a:lstStyle/>
                        <a:p>
                          <a:r>
                            <a:rPr lang="en-US" sz="1200" dirty="0"/>
                            <a:t>2</a:t>
                          </a:r>
                          <a:r>
                            <a:rPr lang="en-US" sz="1200" baseline="30000" dirty="0"/>
                            <a:t>nd</a:t>
                          </a:r>
                          <a:r>
                            <a:rPr lang="en-US" sz="1200" dirty="0"/>
                            <a:t> descent rate will have 3m/s.</a:t>
                          </a:r>
                          <a:endParaRPr lang="en-IN" sz="1200" dirty="0"/>
                        </a:p>
                      </a:txBody>
                      <a:tcPr marL="75733" marR="75733" marT="37866" marB="37866"/>
                    </a:tc>
                    <a:tc>
                      <a:txBody>
                        <a:bodyPr/>
                        <a:lstStyle/>
                        <a:p>
                          <a:pPr algn="ctr"/>
                          <a:endParaRPr lang="en-IN" sz="1300" dirty="0"/>
                        </a:p>
                      </a:txBody>
                      <a:tcPr marL="75733" marR="75733" marT="37866" marB="37866"/>
                    </a:tc>
                    <a:tc>
                      <a:txBody>
                        <a:bodyPr/>
                        <a:lstStyle/>
                        <a:p>
                          <a:pPr algn="ctr"/>
                          <a:endParaRPr lang="en-IN" sz="1300"/>
                        </a:p>
                      </a:txBody>
                      <a:tcPr marL="75733" marR="75733" marT="37866" marB="37866"/>
                    </a:tc>
                    <a:tc>
                      <a:txBody>
                        <a:bodyPr/>
                        <a:lstStyle/>
                        <a:p>
                          <a:pPr algn="ctr"/>
                          <a:endParaRPr lang="en-IN" sz="1300"/>
                        </a:p>
                      </a:txBody>
                      <a:tcPr marL="75733" marR="75733" marT="37866" marB="37866"/>
                    </a:tc>
                    <a:tc>
                      <a:txBody>
                        <a:bodyPr/>
                        <a:lstStyle/>
                        <a:p>
                          <a:pPr algn="ctr"/>
                          <a:r>
                            <a:rPr lang="en-US" sz="1300" dirty="0"/>
                            <a:t>X</a:t>
                          </a:r>
                          <a:endParaRPr lang="en-IN" sz="1300" dirty="0"/>
                        </a:p>
                      </a:txBody>
                      <a:tcPr marL="75733" marR="75733" marT="37866" marB="37866"/>
                    </a:tc>
                    <a:extLst>
                      <a:ext uri="{0D108BD9-81ED-4DB2-BD59-A6C34878D82A}">
                        <a16:rowId xmlns:a16="http://schemas.microsoft.com/office/drawing/2014/main" val="2573785108"/>
                      </a:ext>
                    </a:extLst>
                  </a:tr>
                  <a:tr h="455883">
                    <a:tc>
                      <a:txBody>
                        <a:bodyPr/>
                        <a:lstStyle/>
                        <a:p>
                          <a:pPr algn="ctr"/>
                          <a:r>
                            <a:rPr lang="en-US" sz="1300" dirty="0"/>
                            <a:t>16</a:t>
                          </a:r>
                          <a:endParaRPr lang="en-IN" sz="1300" dirty="0"/>
                        </a:p>
                      </a:txBody>
                      <a:tcPr marL="75733" marR="75733" marT="37866" marB="37866"/>
                    </a:tc>
                    <a:tc>
                      <a:txBody>
                        <a:bodyPr/>
                        <a:lstStyle/>
                        <a:p>
                          <a:r>
                            <a:rPr lang="en-US" sz="1200" dirty="0"/>
                            <a:t>CANSAT shall stabilize itself during the decent using the mechanical gyro mechanism.</a:t>
                          </a:r>
                          <a:endParaRPr lang="en-IN" sz="1200" dirty="0"/>
                        </a:p>
                      </a:txBody>
                      <a:tcPr marL="75733" marR="75733" marT="37866" marB="37866"/>
                    </a:tc>
                    <a:tc>
                      <a:txBody>
                        <a:bodyPr/>
                        <a:lstStyle/>
                        <a:p>
                          <a:pPr marL="0" marR="0" lvl="0" indent="0" algn="ctr" defTabSz="999073" rtl="0" eaLnBrk="1" fontAlgn="auto" latinLnBrk="0" hangingPunct="1">
                            <a:lnSpc>
                              <a:spcPct val="100000"/>
                            </a:lnSpc>
                            <a:spcBef>
                              <a:spcPts val="0"/>
                            </a:spcBef>
                            <a:spcAft>
                              <a:spcPts val="0"/>
                            </a:spcAft>
                            <a:buClrTx/>
                            <a:buSzTx/>
                            <a:buFontTx/>
                            <a:buNone/>
                            <a:tabLst/>
                            <a:defRPr/>
                          </a:pPr>
                          <a:r>
                            <a:rPr lang="en-US" sz="1300" dirty="0"/>
                            <a:t>High</a:t>
                          </a:r>
                          <a:endParaRPr lang="en-IN" sz="1300" dirty="0"/>
                        </a:p>
                      </a:txBody>
                      <a:tcPr marL="75733" marR="75733" marT="37866" marB="37866"/>
                    </a:tc>
                    <a:tc>
                      <a:txBody>
                        <a:bodyPr/>
                        <a:lstStyle/>
                        <a:p>
                          <a:r>
                            <a:rPr lang="en-US" sz="1200" dirty="0"/>
                            <a:t>CANSAT shall stabilize using mechanical gyro.</a:t>
                          </a:r>
                          <a:endParaRPr lang="en-IN" sz="1200" dirty="0"/>
                        </a:p>
                      </a:txBody>
                      <a:tcPr marL="75733" marR="75733" marT="37866" marB="37866"/>
                    </a:tc>
                    <a:tc>
                      <a:txBody>
                        <a:bodyPr/>
                        <a:lstStyle/>
                        <a:p>
                          <a:pPr algn="ctr"/>
                          <a:endParaRPr lang="en-IN" sz="1300"/>
                        </a:p>
                      </a:txBody>
                      <a:tcPr marL="75733" marR="75733" marT="37866" marB="37866"/>
                    </a:tc>
                    <a:tc>
                      <a:txBody>
                        <a:bodyPr/>
                        <a:lstStyle/>
                        <a:p>
                          <a:pPr algn="ctr"/>
                          <a:endParaRPr lang="en-IN" sz="1300"/>
                        </a:p>
                      </a:txBody>
                      <a:tcPr marL="75733" marR="75733" marT="37866" marB="37866"/>
                    </a:tc>
                    <a:tc>
                      <a:txBody>
                        <a:bodyPr/>
                        <a:lstStyle/>
                        <a:p>
                          <a:pPr algn="ctr"/>
                          <a:endParaRPr lang="en-IN" sz="1300"/>
                        </a:p>
                      </a:txBody>
                      <a:tcPr marL="75733" marR="75733" marT="37866" marB="37866"/>
                    </a:tc>
                    <a:tc>
                      <a:txBody>
                        <a:bodyPr/>
                        <a:lstStyle/>
                        <a:p>
                          <a:pPr algn="ctr"/>
                          <a:r>
                            <a:rPr lang="en-US" sz="1300" dirty="0"/>
                            <a:t>X</a:t>
                          </a:r>
                          <a:endParaRPr lang="en-IN" sz="1300" dirty="0"/>
                        </a:p>
                      </a:txBody>
                      <a:tcPr marL="75733" marR="75733" marT="37866" marB="37866"/>
                    </a:tc>
                    <a:extLst>
                      <a:ext uri="{0D108BD9-81ED-4DB2-BD59-A6C34878D82A}">
                        <a16:rowId xmlns:a16="http://schemas.microsoft.com/office/drawing/2014/main" val="2351935809"/>
                      </a:ext>
                    </a:extLst>
                  </a:tr>
                  <a:tr h="441492">
                    <a:tc>
                      <a:txBody>
                        <a:bodyPr/>
                        <a:lstStyle/>
                        <a:p>
                          <a:pPr algn="ctr"/>
                          <a:r>
                            <a:rPr lang="en-US" sz="1300" dirty="0"/>
                            <a:t>17</a:t>
                          </a:r>
                          <a:endParaRPr lang="en-IN" sz="1300" dirty="0"/>
                        </a:p>
                      </a:txBody>
                      <a:tcPr marL="75733" marR="75733" marT="37866" marB="37866"/>
                    </a:tc>
                    <a:tc>
                      <a:txBody>
                        <a:bodyPr/>
                        <a:lstStyle/>
                        <a:p>
                          <a:r>
                            <a:rPr lang="en-US" sz="1200" dirty="0"/>
                            <a:t>The CANSAT communications radio shall be the XBEE radio series 1/2/pro. </a:t>
                          </a:r>
                          <a:endParaRPr lang="en-IN" sz="1200" dirty="0"/>
                        </a:p>
                      </a:txBody>
                      <a:tcPr marL="75733" marR="75733" marT="37866" marB="37866"/>
                    </a:tc>
                    <a:tc>
                      <a:txBody>
                        <a:bodyPr/>
                        <a:lstStyle/>
                        <a:p>
                          <a:pPr marL="0" marR="0" lvl="0" indent="0" algn="ctr" defTabSz="999073" rtl="0" eaLnBrk="1" fontAlgn="auto" latinLnBrk="0" hangingPunct="1">
                            <a:lnSpc>
                              <a:spcPct val="100000"/>
                            </a:lnSpc>
                            <a:spcBef>
                              <a:spcPts val="0"/>
                            </a:spcBef>
                            <a:spcAft>
                              <a:spcPts val="0"/>
                            </a:spcAft>
                            <a:buClrTx/>
                            <a:buSzTx/>
                            <a:buFontTx/>
                            <a:buNone/>
                            <a:tabLst/>
                            <a:defRPr/>
                          </a:pPr>
                          <a:r>
                            <a:rPr lang="en-US" sz="1300" dirty="0"/>
                            <a:t>High</a:t>
                          </a:r>
                          <a:endParaRPr lang="en-IN" sz="1300" dirty="0"/>
                        </a:p>
                      </a:txBody>
                      <a:tcPr marL="75733" marR="75733" marT="37866" marB="37866"/>
                    </a:tc>
                    <a:tc>
                      <a:txBody>
                        <a:bodyPr/>
                        <a:lstStyle/>
                        <a:p>
                          <a:r>
                            <a:rPr lang="en-US" sz="1200" dirty="0"/>
                            <a:t>Communication radio is XBEE radio series1/2/pro</a:t>
                          </a:r>
                          <a:endParaRPr lang="en-IN" sz="1200" dirty="0"/>
                        </a:p>
                      </a:txBody>
                      <a:tcPr marL="75733" marR="75733" marT="37866" marB="37866"/>
                    </a:tc>
                    <a:tc>
                      <a:txBody>
                        <a:bodyPr/>
                        <a:lstStyle/>
                        <a:p>
                          <a:pPr algn="ctr"/>
                          <a:endParaRPr lang="en-IN" sz="1300"/>
                        </a:p>
                      </a:txBody>
                      <a:tcPr marL="75733" marR="75733" marT="37866" marB="37866"/>
                    </a:tc>
                    <a:tc>
                      <a:txBody>
                        <a:bodyPr/>
                        <a:lstStyle/>
                        <a:p>
                          <a:pPr algn="ctr"/>
                          <a:endParaRPr lang="en-IN" sz="1300"/>
                        </a:p>
                      </a:txBody>
                      <a:tcPr marL="75733" marR="75733" marT="37866" marB="37866"/>
                    </a:tc>
                    <a:tc>
                      <a:txBody>
                        <a:bodyPr/>
                        <a:lstStyle/>
                        <a:p>
                          <a:pPr algn="ctr"/>
                          <a:endParaRPr lang="en-IN" sz="1300"/>
                        </a:p>
                      </a:txBody>
                      <a:tcPr marL="75733" marR="75733" marT="37866" marB="37866"/>
                    </a:tc>
                    <a:tc>
                      <a:txBody>
                        <a:bodyPr/>
                        <a:lstStyle/>
                        <a:p>
                          <a:pPr algn="ctr"/>
                          <a:endParaRPr lang="en-IN" sz="1300" dirty="0"/>
                        </a:p>
                      </a:txBody>
                      <a:tcPr marL="75733" marR="75733" marT="37866" marB="37866"/>
                    </a:tc>
                    <a:extLst>
                      <a:ext uri="{0D108BD9-81ED-4DB2-BD59-A6C34878D82A}">
                        <a16:rowId xmlns:a16="http://schemas.microsoft.com/office/drawing/2014/main" val="3499287697"/>
                      </a:ext>
                    </a:extLst>
                  </a:tr>
                  <a:tr h="839784">
                    <a:tc>
                      <a:txBody>
                        <a:bodyPr/>
                        <a:lstStyle/>
                        <a:p>
                          <a:pPr algn="ctr"/>
                          <a:r>
                            <a:rPr lang="en-US" sz="1300" dirty="0"/>
                            <a:t>18</a:t>
                          </a:r>
                          <a:endParaRPr lang="en-IN" sz="1300" dirty="0"/>
                        </a:p>
                      </a:txBody>
                      <a:tcPr marL="75733" marR="75733" marT="37866" marB="37866"/>
                    </a:tc>
                    <a:tc>
                      <a:txBody>
                        <a:bodyPr/>
                        <a:lstStyle/>
                        <a:p>
                          <a:r>
                            <a:rPr lang="en-US" sz="1200" dirty="0"/>
                            <a:t>Each team shall develop and use their own ground station. All telemetry shall be displayed in real-time during launch and descent. All telemetry shall be displayed in engineering units (meters, meters per second, Celsius, etc.). Teams shall plot data in real-time during flight.</a:t>
                          </a:r>
                          <a:endParaRPr lang="en-IN" sz="1200" dirty="0"/>
                        </a:p>
                      </a:txBody>
                      <a:tcPr marL="75733" marR="75733" marT="37866" marB="37866"/>
                    </a:tc>
                    <a:tc>
                      <a:txBody>
                        <a:bodyPr/>
                        <a:lstStyle/>
                        <a:p>
                          <a:pPr marL="0" indent="0" algn="ctr">
                            <a:buFontTx/>
                            <a:buNone/>
                          </a:pPr>
                          <a:r>
                            <a:rPr lang="en-US" sz="1300" dirty="0"/>
                            <a:t>High</a:t>
                          </a:r>
                          <a:endParaRPr lang="en-IN" sz="1300" dirty="0"/>
                        </a:p>
                      </a:txBody>
                      <a:tcPr marL="75733" marR="75733" marT="37866" marB="37866"/>
                    </a:tc>
                    <a:tc>
                      <a:txBody>
                        <a:bodyPr/>
                        <a:lstStyle/>
                        <a:p>
                          <a:r>
                            <a:rPr lang="en-US" sz="1200" dirty="0"/>
                            <a:t>Telemetry will be displayed in real time.</a:t>
                          </a:r>
                          <a:endParaRPr lang="en-IN" sz="1200" dirty="0"/>
                        </a:p>
                      </a:txBody>
                      <a:tcPr marL="75733" marR="75733" marT="37866" marB="37866"/>
                    </a:tc>
                    <a:tc>
                      <a:txBody>
                        <a:bodyPr/>
                        <a:lstStyle/>
                        <a:p>
                          <a:pPr algn="ctr"/>
                          <a:endParaRPr lang="en-IN" sz="1300"/>
                        </a:p>
                      </a:txBody>
                      <a:tcPr marL="75733" marR="75733" marT="37866" marB="37866"/>
                    </a:tc>
                    <a:tc>
                      <a:txBody>
                        <a:bodyPr/>
                        <a:lstStyle/>
                        <a:p>
                          <a:pPr algn="ctr"/>
                          <a:endParaRPr lang="en-IN" sz="1300"/>
                        </a:p>
                      </a:txBody>
                      <a:tcPr marL="75733" marR="75733" marT="37866" marB="37866"/>
                    </a:tc>
                    <a:tc>
                      <a:txBody>
                        <a:bodyPr/>
                        <a:lstStyle/>
                        <a:p>
                          <a:pPr algn="ctr"/>
                          <a:endParaRPr lang="en-IN" sz="1300"/>
                        </a:p>
                      </a:txBody>
                      <a:tcPr marL="75733" marR="75733" marT="37866" marB="37866"/>
                    </a:tc>
                    <a:tc>
                      <a:txBody>
                        <a:bodyPr/>
                        <a:lstStyle/>
                        <a:p>
                          <a:pPr algn="ctr"/>
                          <a:endParaRPr lang="en-IN" sz="1300" dirty="0"/>
                        </a:p>
                      </a:txBody>
                      <a:tcPr marL="75733" marR="75733" marT="37866" marB="37866"/>
                    </a:tc>
                    <a:extLst>
                      <a:ext uri="{0D108BD9-81ED-4DB2-BD59-A6C34878D82A}">
                        <a16:rowId xmlns:a16="http://schemas.microsoft.com/office/drawing/2014/main" val="2325780804"/>
                      </a:ext>
                    </a:extLst>
                  </a:tr>
                  <a:tr h="455883">
                    <a:tc>
                      <a:txBody>
                        <a:bodyPr/>
                        <a:lstStyle/>
                        <a:p>
                          <a:pPr algn="ctr"/>
                          <a:r>
                            <a:rPr lang="en-US" sz="1300" dirty="0"/>
                            <a:t>19</a:t>
                          </a:r>
                          <a:endParaRPr lang="en-IN" sz="1300" dirty="0"/>
                        </a:p>
                      </a:txBody>
                      <a:tcPr marL="75733" marR="75733" marT="37866" marB="37866"/>
                    </a:tc>
                    <a:tc>
                      <a:txBody>
                        <a:bodyPr/>
                        <a:lstStyle/>
                        <a:p>
                          <a:r>
                            <a:rPr lang="en-US" sz="1200" dirty="0"/>
                            <a:t>The ground station shall command the CANSAT to start transmitting telemetry prior to launch. </a:t>
                          </a:r>
                          <a:endParaRPr lang="en-IN" sz="1200" dirty="0"/>
                        </a:p>
                      </a:txBody>
                      <a:tcPr marL="75733" marR="75733" marT="37866" marB="37866"/>
                    </a:tc>
                    <a:tc>
                      <a:txBody>
                        <a:bodyPr/>
                        <a:lstStyle/>
                        <a:p>
                          <a:pPr marL="0" indent="0" algn="ctr">
                            <a:buFontTx/>
                            <a:buNone/>
                          </a:pPr>
                          <a:r>
                            <a:rPr lang="en-US" sz="1300" dirty="0"/>
                            <a:t>High</a:t>
                          </a:r>
                          <a:endParaRPr lang="en-IN" sz="1300" dirty="0"/>
                        </a:p>
                      </a:txBody>
                      <a:tcPr marL="75733" marR="75733" marT="37866" marB="37866"/>
                    </a:tc>
                    <a:tc>
                      <a:txBody>
                        <a:bodyPr/>
                        <a:lstStyle/>
                        <a:p>
                          <a:r>
                            <a:rPr lang="en-US" sz="1200" dirty="0"/>
                            <a:t>All commands shall be given from GS.</a:t>
                          </a:r>
                          <a:endParaRPr lang="en-IN" sz="1200" dirty="0"/>
                        </a:p>
                      </a:txBody>
                      <a:tcPr marL="75733" marR="75733" marT="37866" marB="37866"/>
                    </a:tc>
                    <a:tc>
                      <a:txBody>
                        <a:bodyPr/>
                        <a:lstStyle/>
                        <a:p>
                          <a:pPr algn="ctr"/>
                          <a:endParaRPr lang="en-IN" sz="1300"/>
                        </a:p>
                      </a:txBody>
                      <a:tcPr marL="75733" marR="75733" marT="37866" marB="37866"/>
                    </a:tc>
                    <a:tc>
                      <a:txBody>
                        <a:bodyPr/>
                        <a:lstStyle/>
                        <a:p>
                          <a:pPr algn="ctr"/>
                          <a:endParaRPr lang="en-IN" sz="1300"/>
                        </a:p>
                      </a:txBody>
                      <a:tcPr marL="75733" marR="75733" marT="37866" marB="37866"/>
                    </a:tc>
                    <a:tc>
                      <a:txBody>
                        <a:bodyPr/>
                        <a:lstStyle/>
                        <a:p>
                          <a:pPr algn="ctr"/>
                          <a:endParaRPr lang="en-IN" sz="1300"/>
                        </a:p>
                      </a:txBody>
                      <a:tcPr marL="75733" marR="75733" marT="37866" marB="37866"/>
                    </a:tc>
                    <a:tc>
                      <a:txBody>
                        <a:bodyPr/>
                        <a:lstStyle/>
                        <a:p>
                          <a:pPr algn="ctr"/>
                          <a:endParaRPr lang="en-IN" sz="1300" dirty="0"/>
                        </a:p>
                      </a:txBody>
                      <a:tcPr marL="75733" marR="75733" marT="37866" marB="37866"/>
                    </a:tc>
                    <a:extLst>
                      <a:ext uri="{0D108BD9-81ED-4DB2-BD59-A6C34878D82A}">
                        <a16:rowId xmlns:a16="http://schemas.microsoft.com/office/drawing/2014/main" val="2649553243"/>
                      </a:ext>
                    </a:extLst>
                  </a:tr>
                  <a:tr h="647832">
                    <a:tc>
                      <a:txBody>
                        <a:bodyPr/>
                        <a:lstStyle/>
                        <a:p>
                          <a:pPr algn="ctr"/>
                          <a:r>
                            <a:rPr lang="en-US" sz="1300" dirty="0"/>
                            <a:t>20</a:t>
                          </a:r>
                          <a:endParaRPr lang="en-IN" sz="1300" dirty="0"/>
                        </a:p>
                      </a:txBody>
                      <a:tcPr marL="75733" marR="75733" marT="37866" marB="37866"/>
                    </a:tc>
                    <a:tc>
                      <a:txBody>
                        <a:bodyPr/>
                        <a:lstStyle/>
                        <a:p>
                          <a:r>
                            <a:rPr lang="en-US" sz="1200" dirty="0"/>
                            <a:t>The CANSAT shall not transmit telemetry until commanded by the team ground station. Command can be executed while the CANSAT is in the rocket on the launch pad. </a:t>
                          </a:r>
                          <a:endParaRPr lang="en-IN" sz="1200" dirty="0"/>
                        </a:p>
                      </a:txBody>
                      <a:tcPr marL="75733" marR="75733" marT="37866" marB="37866"/>
                    </a:tc>
                    <a:tc>
                      <a:txBody>
                        <a:bodyPr/>
                        <a:lstStyle/>
                        <a:p>
                          <a:pPr marL="0" indent="0" algn="ctr">
                            <a:buFontTx/>
                            <a:buNone/>
                          </a:pPr>
                          <a:r>
                            <a:rPr lang="en-US" sz="1300" dirty="0"/>
                            <a:t>High</a:t>
                          </a:r>
                          <a:endParaRPr lang="en-IN" sz="1300" dirty="0"/>
                        </a:p>
                      </a:txBody>
                      <a:tcPr marL="75733" marR="75733" marT="37866" marB="37866"/>
                    </a:tc>
                    <a:tc>
                      <a:txBody>
                        <a:bodyPr/>
                        <a:lstStyle/>
                        <a:p>
                          <a:r>
                            <a:rPr lang="en-US" sz="1200" dirty="0"/>
                            <a:t>CANSAT will transmit telemetry after receiving command from the GS.</a:t>
                          </a:r>
                          <a:endParaRPr lang="en-IN" sz="1200" dirty="0"/>
                        </a:p>
                      </a:txBody>
                      <a:tcPr marL="75733" marR="75733" marT="37866" marB="37866"/>
                    </a:tc>
                    <a:tc>
                      <a:txBody>
                        <a:bodyPr/>
                        <a:lstStyle/>
                        <a:p>
                          <a:pPr algn="ctr"/>
                          <a:endParaRPr lang="en-IN" sz="1300" dirty="0"/>
                        </a:p>
                      </a:txBody>
                      <a:tcPr marL="75733" marR="75733" marT="37866" marB="37866"/>
                    </a:tc>
                    <a:tc>
                      <a:txBody>
                        <a:bodyPr/>
                        <a:lstStyle/>
                        <a:p>
                          <a:pPr algn="ctr"/>
                          <a:endParaRPr lang="en-IN" sz="1300" dirty="0"/>
                        </a:p>
                      </a:txBody>
                      <a:tcPr marL="75733" marR="75733" marT="37866" marB="37866"/>
                    </a:tc>
                    <a:tc>
                      <a:txBody>
                        <a:bodyPr/>
                        <a:lstStyle/>
                        <a:p>
                          <a:pPr algn="ctr"/>
                          <a:endParaRPr lang="en-IN" sz="1300" dirty="0"/>
                        </a:p>
                      </a:txBody>
                      <a:tcPr marL="75733" marR="75733" marT="37866" marB="37866"/>
                    </a:tc>
                    <a:tc>
                      <a:txBody>
                        <a:bodyPr/>
                        <a:lstStyle/>
                        <a:p>
                          <a:pPr algn="ctr"/>
                          <a:endParaRPr lang="en-IN" sz="1300" dirty="0"/>
                        </a:p>
                      </a:txBody>
                      <a:tcPr marL="75733" marR="75733" marT="37866" marB="37866"/>
                    </a:tc>
                    <a:extLst>
                      <a:ext uri="{0D108BD9-81ED-4DB2-BD59-A6C34878D82A}">
                        <a16:rowId xmlns:a16="http://schemas.microsoft.com/office/drawing/2014/main" val="4260559378"/>
                      </a:ext>
                    </a:extLst>
                  </a:tr>
                </a:tbl>
              </a:graphicData>
            </a:graphic>
          </p:graphicFrame>
        </mc:Fallback>
      </mc:AlternateContent>
      <p:sp>
        <p:nvSpPr>
          <p:cNvPr id="11" name="Slide Number Placeholder 10">
            <a:extLst>
              <a:ext uri="{FF2B5EF4-FFF2-40B4-BE49-F238E27FC236}">
                <a16:creationId xmlns:a16="http://schemas.microsoft.com/office/drawing/2014/main" id="{F6E31B3C-AF76-D04D-49B0-2AD45AFDBC86}"/>
              </a:ext>
            </a:extLst>
          </p:cNvPr>
          <p:cNvSpPr>
            <a:spLocks noGrp="1"/>
          </p:cNvSpPr>
          <p:nvPr>
            <p:ph type="sldNum" sz="quarter" idx="12"/>
          </p:nvPr>
        </p:nvSpPr>
        <p:spPr/>
        <p:txBody>
          <a:bodyPr/>
          <a:lstStyle/>
          <a:p>
            <a:fld id="{D88F94E2-5C54-4DAF-A39A-2298FFE509E3}" type="slidenum">
              <a:rPr lang="en-IN" smtClean="0"/>
              <a:pPr/>
              <a:t>12</a:t>
            </a:fld>
            <a:endParaRPr lang="en-IN" dirty="0"/>
          </a:p>
        </p:txBody>
      </p:sp>
    </p:spTree>
    <p:extLst>
      <p:ext uri="{BB962C8B-B14F-4D97-AF65-F5344CB8AC3E}">
        <p14:creationId xmlns:p14="http://schemas.microsoft.com/office/powerpoint/2010/main" val="1191337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3">
            <a:extLst>
              <a:ext uri="{FF2B5EF4-FFF2-40B4-BE49-F238E27FC236}">
                <a16:creationId xmlns:a16="http://schemas.microsoft.com/office/drawing/2014/main" id="{F29E6B12-FEC7-984A-DF34-0D93B5BD7419}"/>
              </a:ext>
            </a:extLst>
          </p:cNvPr>
          <p:cNvGraphicFramePr>
            <a:graphicFrameLocks noGrp="1"/>
          </p:cNvGraphicFramePr>
          <p:nvPr>
            <p:extLst>
              <p:ext uri="{D42A27DB-BD31-4B8C-83A1-F6EECF244321}">
                <p14:modId xmlns:p14="http://schemas.microsoft.com/office/powerpoint/2010/main" val="2134196153"/>
              </p:ext>
            </p:extLst>
          </p:nvPr>
        </p:nvGraphicFramePr>
        <p:xfrm>
          <a:off x="1366567" y="1378148"/>
          <a:ext cx="9402483" cy="4681208"/>
        </p:xfrm>
        <a:graphic>
          <a:graphicData uri="http://schemas.openxmlformats.org/drawingml/2006/table">
            <a:tbl>
              <a:tblPr firstRow="1" bandRow="1">
                <a:tableStyleId>{7DF18680-E054-41AD-8BC1-D1AEF772440D}</a:tableStyleId>
              </a:tblPr>
              <a:tblGrid>
                <a:gridCol w="558135">
                  <a:extLst>
                    <a:ext uri="{9D8B030D-6E8A-4147-A177-3AD203B41FA5}">
                      <a16:colId xmlns:a16="http://schemas.microsoft.com/office/drawing/2014/main" val="2480770981"/>
                    </a:ext>
                  </a:extLst>
                </a:gridCol>
                <a:gridCol w="5374197">
                  <a:extLst>
                    <a:ext uri="{9D8B030D-6E8A-4147-A177-3AD203B41FA5}">
                      <a16:colId xmlns:a16="http://schemas.microsoft.com/office/drawing/2014/main" val="4121997554"/>
                    </a:ext>
                  </a:extLst>
                </a:gridCol>
                <a:gridCol w="898655">
                  <a:extLst>
                    <a:ext uri="{9D8B030D-6E8A-4147-A177-3AD203B41FA5}">
                      <a16:colId xmlns:a16="http://schemas.microsoft.com/office/drawing/2014/main" val="4188571213"/>
                    </a:ext>
                  </a:extLst>
                </a:gridCol>
                <a:gridCol w="1452492">
                  <a:extLst>
                    <a:ext uri="{9D8B030D-6E8A-4147-A177-3AD203B41FA5}">
                      <a16:colId xmlns:a16="http://schemas.microsoft.com/office/drawing/2014/main" val="3606797916"/>
                    </a:ext>
                  </a:extLst>
                </a:gridCol>
                <a:gridCol w="279751">
                  <a:extLst>
                    <a:ext uri="{9D8B030D-6E8A-4147-A177-3AD203B41FA5}">
                      <a16:colId xmlns:a16="http://schemas.microsoft.com/office/drawing/2014/main" val="2655080161"/>
                    </a:ext>
                  </a:extLst>
                </a:gridCol>
                <a:gridCol w="279751">
                  <a:extLst>
                    <a:ext uri="{9D8B030D-6E8A-4147-A177-3AD203B41FA5}">
                      <a16:colId xmlns:a16="http://schemas.microsoft.com/office/drawing/2014/main" val="2717703392"/>
                    </a:ext>
                  </a:extLst>
                </a:gridCol>
                <a:gridCol w="279751">
                  <a:extLst>
                    <a:ext uri="{9D8B030D-6E8A-4147-A177-3AD203B41FA5}">
                      <a16:colId xmlns:a16="http://schemas.microsoft.com/office/drawing/2014/main" val="388255430"/>
                    </a:ext>
                  </a:extLst>
                </a:gridCol>
                <a:gridCol w="279751">
                  <a:extLst>
                    <a:ext uri="{9D8B030D-6E8A-4147-A177-3AD203B41FA5}">
                      <a16:colId xmlns:a16="http://schemas.microsoft.com/office/drawing/2014/main" val="4083472133"/>
                    </a:ext>
                  </a:extLst>
                </a:gridCol>
              </a:tblGrid>
              <a:tr h="279928">
                <a:tc rowSpan="2">
                  <a:txBody>
                    <a:bodyPr/>
                    <a:lstStyle/>
                    <a:p>
                      <a:r>
                        <a:rPr lang="en-US" sz="1300"/>
                        <a:t>Sr no.</a:t>
                      </a:r>
                      <a:endParaRPr lang="en-IN" sz="1300"/>
                    </a:p>
                  </a:txBody>
                  <a:tcPr marL="75733" marR="75733" marT="37866" marB="37866"/>
                </a:tc>
                <a:tc rowSpan="2">
                  <a:txBody>
                    <a:bodyPr/>
                    <a:lstStyle/>
                    <a:p>
                      <a:r>
                        <a:rPr lang="en-US" sz="1300" dirty="0"/>
                        <a:t>Requirements</a:t>
                      </a:r>
                    </a:p>
                  </a:txBody>
                  <a:tcPr marL="75733" marR="75733" marT="37866" marB="37866"/>
                </a:tc>
                <a:tc rowSpan="2">
                  <a:txBody>
                    <a:bodyPr/>
                    <a:lstStyle/>
                    <a:p>
                      <a:r>
                        <a:rPr lang="en-US" sz="1300"/>
                        <a:t>Priority</a:t>
                      </a:r>
                      <a:endParaRPr lang="en-IN" sz="1300"/>
                    </a:p>
                  </a:txBody>
                  <a:tcPr marL="75733" marR="75733" marT="37866" marB="37866"/>
                </a:tc>
                <a:tc rowSpan="2">
                  <a:txBody>
                    <a:bodyPr/>
                    <a:lstStyle/>
                    <a:p>
                      <a:r>
                        <a:rPr lang="en-US" sz="1300"/>
                        <a:t>Fulfillment</a:t>
                      </a:r>
                      <a:endParaRPr lang="en-IN" sz="1300"/>
                    </a:p>
                  </a:txBody>
                  <a:tcPr marL="75733" marR="75733" marT="37866" marB="37866"/>
                </a:tc>
                <a:tc gridSpan="4">
                  <a:txBody>
                    <a:bodyPr/>
                    <a:lstStyle/>
                    <a:p>
                      <a:pPr algn="ctr"/>
                      <a:r>
                        <a:rPr lang="en-US" sz="1300"/>
                        <a:t>VM</a:t>
                      </a:r>
                      <a:endParaRPr lang="en-IN" sz="1300"/>
                    </a:p>
                  </a:txBody>
                  <a:tcPr marL="75733" marR="75733" marT="37866" marB="37866"/>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511950954"/>
                  </a:ext>
                </a:extLst>
              </a:tr>
              <a:tr h="279928">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r>
                        <a:rPr lang="en-US" sz="1300"/>
                        <a:t>A</a:t>
                      </a:r>
                      <a:endParaRPr lang="en-IN" sz="1300"/>
                    </a:p>
                  </a:txBody>
                  <a:tcPr marL="75733" marR="75733" marT="37866" marB="37866"/>
                </a:tc>
                <a:tc>
                  <a:txBody>
                    <a:bodyPr/>
                    <a:lstStyle/>
                    <a:p>
                      <a:r>
                        <a:rPr lang="en-US" sz="1300"/>
                        <a:t>I</a:t>
                      </a:r>
                      <a:endParaRPr lang="en-IN" sz="1300"/>
                    </a:p>
                  </a:txBody>
                  <a:tcPr marL="75733" marR="75733" marT="37866" marB="37866"/>
                </a:tc>
                <a:tc>
                  <a:txBody>
                    <a:bodyPr/>
                    <a:lstStyle/>
                    <a:p>
                      <a:r>
                        <a:rPr lang="en-US" sz="1300"/>
                        <a:t>T</a:t>
                      </a:r>
                      <a:endParaRPr lang="en-IN" sz="1300"/>
                    </a:p>
                  </a:txBody>
                  <a:tcPr marL="75733" marR="75733" marT="37866" marB="37866"/>
                </a:tc>
                <a:tc>
                  <a:txBody>
                    <a:bodyPr/>
                    <a:lstStyle/>
                    <a:p>
                      <a:r>
                        <a:rPr lang="en-US" sz="1300"/>
                        <a:t>D</a:t>
                      </a:r>
                      <a:endParaRPr lang="en-IN" sz="1300"/>
                    </a:p>
                  </a:txBody>
                  <a:tcPr marL="75733" marR="75733" marT="37866" marB="37866"/>
                </a:tc>
                <a:extLst>
                  <a:ext uri="{0D108BD9-81ED-4DB2-BD59-A6C34878D82A}">
                    <a16:rowId xmlns:a16="http://schemas.microsoft.com/office/drawing/2014/main" val="1633539183"/>
                  </a:ext>
                </a:extLst>
              </a:tr>
              <a:tr h="545880">
                <a:tc>
                  <a:txBody>
                    <a:bodyPr/>
                    <a:lstStyle/>
                    <a:p>
                      <a:r>
                        <a:rPr lang="en-US" sz="1300"/>
                        <a:t>21</a:t>
                      </a:r>
                      <a:endParaRPr lang="en-IN" sz="1300" dirty="0"/>
                    </a:p>
                  </a:txBody>
                  <a:tcPr marL="75733" marR="75733" marT="37866" marB="37866"/>
                </a:tc>
                <a:tc>
                  <a:txBody>
                    <a:bodyPr/>
                    <a:lstStyle/>
                    <a:p>
                      <a:r>
                        <a:rPr lang="en-US" sz="1300"/>
                        <a:t>The ground station shall generate .csv files of all sensor data as specified in the Telemetry Requirements section. </a:t>
                      </a:r>
                      <a:endParaRPr lang="en-US" sz="1300" dirty="0"/>
                    </a:p>
                  </a:txBody>
                  <a:tcPr marL="75733" marR="75733" marT="37866" marB="37866"/>
                </a:tc>
                <a:tc>
                  <a:txBody>
                    <a:bodyPr/>
                    <a:lstStyle/>
                    <a:p>
                      <a:pPr marL="0" indent="0">
                        <a:buFontTx/>
                        <a:buNone/>
                      </a:pPr>
                      <a:r>
                        <a:rPr lang="en-US" sz="1300"/>
                        <a:t>High</a:t>
                      </a:r>
                      <a:endParaRPr lang="en-IN" sz="1300" dirty="0"/>
                    </a:p>
                  </a:txBody>
                  <a:tcPr marL="75733" marR="75733" marT="37866" marB="37866"/>
                </a:tc>
                <a:tc>
                  <a:txBody>
                    <a:bodyPr/>
                    <a:lstStyle/>
                    <a:p>
                      <a:r>
                        <a:rPr lang="en-US" sz="1300" dirty="0"/>
                        <a:t>GS shall display .csv files.</a:t>
                      </a:r>
                      <a:endParaRPr lang="en-IN" sz="1300" dirty="0"/>
                    </a:p>
                  </a:txBody>
                  <a:tcPr marL="75733" marR="75733" marT="37866" marB="37866"/>
                </a:tc>
                <a:tc>
                  <a:txBody>
                    <a:bodyPr/>
                    <a:lstStyle/>
                    <a:p>
                      <a:endParaRPr lang="en-IN" sz="1300" dirty="0"/>
                    </a:p>
                  </a:txBody>
                  <a:tcPr marL="75733" marR="75733" marT="37866" marB="37866"/>
                </a:tc>
                <a:tc>
                  <a:txBody>
                    <a:bodyPr/>
                    <a:lstStyle/>
                    <a:p>
                      <a:endParaRPr lang="en-IN" sz="1300" dirty="0"/>
                    </a:p>
                  </a:txBody>
                  <a:tcPr marL="75733" marR="75733" marT="37866" marB="37866"/>
                </a:tc>
                <a:tc>
                  <a:txBody>
                    <a:bodyPr/>
                    <a:lstStyle/>
                    <a:p>
                      <a:endParaRPr lang="en-IN" sz="1300" dirty="0"/>
                    </a:p>
                  </a:txBody>
                  <a:tcPr marL="75733" marR="75733" marT="37866" marB="37866"/>
                </a:tc>
                <a:tc>
                  <a:txBody>
                    <a:bodyPr/>
                    <a:lstStyle/>
                    <a:p>
                      <a:endParaRPr lang="en-IN" sz="1300" dirty="0"/>
                    </a:p>
                  </a:txBody>
                  <a:tcPr marL="75733" marR="75733" marT="37866" marB="37866"/>
                </a:tc>
                <a:extLst>
                  <a:ext uri="{0D108BD9-81ED-4DB2-BD59-A6C34878D82A}">
                    <a16:rowId xmlns:a16="http://schemas.microsoft.com/office/drawing/2014/main" val="925020615"/>
                  </a:ext>
                </a:extLst>
              </a:tr>
              <a:tr h="681593">
                <a:tc>
                  <a:txBody>
                    <a:bodyPr/>
                    <a:lstStyle/>
                    <a:p>
                      <a:r>
                        <a:rPr lang="en-US" sz="1300" dirty="0"/>
                        <a:t>22</a:t>
                      </a:r>
                      <a:endParaRPr lang="en-IN" sz="1300" dirty="0"/>
                    </a:p>
                  </a:txBody>
                  <a:tcPr marL="75733" marR="75733" marT="37866" marB="37866"/>
                </a:tc>
                <a:tc>
                  <a:txBody>
                    <a:bodyPr/>
                    <a:lstStyle/>
                    <a:p>
                      <a:r>
                        <a:rPr lang="en-US" sz="1300"/>
                        <a:t>Telemetry shall include mission time with one second or better resolution.</a:t>
                      </a:r>
                      <a:endParaRPr lang="en-IN" sz="1300"/>
                    </a:p>
                  </a:txBody>
                  <a:tcPr marL="75733" marR="75733" marT="37866" marB="37866"/>
                </a:tc>
                <a:tc>
                  <a:txBody>
                    <a:bodyPr/>
                    <a:lstStyle/>
                    <a:p>
                      <a:pPr marL="0" indent="0">
                        <a:buFontTx/>
                        <a:buNone/>
                      </a:pPr>
                      <a:r>
                        <a:rPr lang="en-US" sz="1300"/>
                        <a:t>High</a:t>
                      </a:r>
                      <a:endParaRPr lang="en-IN" sz="1300"/>
                    </a:p>
                  </a:txBody>
                  <a:tcPr marL="75733" marR="75733" marT="37866" marB="37866"/>
                </a:tc>
                <a:tc>
                  <a:txBody>
                    <a:bodyPr/>
                    <a:lstStyle/>
                    <a:p>
                      <a:r>
                        <a:rPr lang="en-US" sz="1300" dirty="0"/>
                        <a:t>Telemetry shall have appropriate resolution.</a:t>
                      </a:r>
                      <a:endParaRPr lang="en-IN" sz="1300" dirty="0"/>
                    </a:p>
                  </a:txBody>
                  <a:tcPr marL="75733" marR="75733" marT="37866" marB="37866"/>
                </a:tc>
                <a:tc>
                  <a:txBody>
                    <a:bodyPr/>
                    <a:lstStyle/>
                    <a:p>
                      <a:endParaRPr lang="en-IN" sz="1300" dirty="0"/>
                    </a:p>
                  </a:txBody>
                  <a:tcPr marL="75733" marR="75733" marT="37866" marB="37866"/>
                </a:tc>
                <a:tc>
                  <a:txBody>
                    <a:bodyPr/>
                    <a:lstStyle/>
                    <a:p>
                      <a:endParaRPr lang="en-IN" sz="1300"/>
                    </a:p>
                  </a:txBody>
                  <a:tcPr marL="75733" marR="75733" marT="37866" marB="37866"/>
                </a:tc>
                <a:tc>
                  <a:txBody>
                    <a:bodyPr/>
                    <a:lstStyle/>
                    <a:p>
                      <a:endParaRPr lang="en-IN" sz="1300"/>
                    </a:p>
                  </a:txBody>
                  <a:tcPr marL="75733" marR="75733" marT="37866" marB="37866"/>
                </a:tc>
                <a:tc>
                  <a:txBody>
                    <a:bodyPr/>
                    <a:lstStyle/>
                    <a:p>
                      <a:endParaRPr lang="en-IN" sz="1300" dirty="0"/>
                    </a:p>
                  </a:txBody>
                  <a:tcPr marL="75733" marR="75733" marT="37866" marB="37866"/>
                </a:tc>
                <a:extLst>
                  <a:ext uri="{0D108BD9-81ED-4DB2-BD59-A6C34878D82A}">
                    <a16:rowId xmlns:a16="http://schemas.microsoft.com/office/drawing/2014/main" val="533367459"/>
                  </a:ext>
                </a:extLst>
              </a:tr>
              <a:tr h="681593">
                <a:tc>
                  <a:txBody>
                    <a:bodyPr/>
                    <a:lstStyle/>
                    <a:p>
                      <a:r>
                        <a:rPr lang="en-US" sz="1300" dirty="0"/>
                        <a:t>23</a:t>
                      </a:r>
                      <a:endParaRPr lang="en-IN" sz="1300" dirty="0"/>
                    </a:p>
                  </a:txBody>
                  <a:tcPr marL="75733" marR="75733" marT="37866" marB="37866"/>
                </a:tc>
                <a:tc>
                  <a:txBody>
                    <a:bodyPr/>
                    <a:lstStyle/>
                    <a:p>
                      <a:r>
                        <a:rPr lang="en-US" sz="1300" dirty="0"/>
                        <a:t>Mission time/timestamp and system status states shall not be affected in the event of a processor reset during the launch and mission.</a:t>
                      </a:r>
                      <a:endParaRPr lang="en-IN" sz="1300" dirty="0"/>
                    </a:p>
                  </a:txBody>
                  <a:tcPr marL="75733" marR="75733" marT="37866" marB="37866"/>
                </a:tc>
                <a:tc>
                  <a:txBody>
                    <a:bodyPr/>
                    <a:lstStyle/>
                    <a:p>
                      <a:pPr marL="0" indent="0">
                        <a:buFontTx/>
                        <a:buNone/>
                      </a:pPr>
                      <a:r>
                        <a:rPr lang="en-US" sz="1300" dirty="0"/>
                        <a:t>High</a:t>
                      </a:r>
                      <a:endParaRPr lang="en-IN" sz="1300" dirty="0"/>
                    </a:p>
                  </a:txBody>
                  <a:tcPr marL="75733" marR="75733" marT="37866" marB="37866"/>
                </a:tc>
                <a:tc>
                  <a:txBody>
                    <a:bodyPr/>
                    <a:lstStyle/>
                    <a:p>
                      <a:r>
                        <a:rPr lang="en-US" sz="1300" dirty="0"/>
                        <a:t>Will not be affected during launch</a:t>
                      </a:r>
                      <a:endParaRPr lang="en-IN" sz="1300" dirty="0"/>
                    </a:p>
                  </a:txBody>
                  <a:tcPr marL="75733" marR="75733" marT="37866" marB="37866"/>
                </a:tc>
                <a:tc>
                  <a:txBody>
                    <a:bodyPr/>
                    <a:lstStyle/>
                    <a:p>
                      <a:endParaRPr lang="en-IN" sz="1300" dirty="0"/>
                    </a:p>
                  </a:txBody>
                  <a:tcPr marL="75733" marR="75733" marT="37866" marB="37866"/>
                </a:tc>
                <a:tc>
                  <a:txBody>
                    <a:bodyPr/>
                    <a:lstStyle/>
                    <a:p>
                      <a:endParaRPr lang="en-IN" sz="1300" dirty="0"/>
                    </a:p>
                  </a:txBody>
                  <a:tcPr marL="75733" marR="75733" marT="37866" marB="37866"/>
                </a:tc>
                <a:tc>
                  <a:txBody>
                    <a:bodyPr/>
                    <a:lstStyle/>
                    <a:p>
                      <a:endParaRPr lang="en-IN" sz="1300" dirty="0"/>
                    </a:p>
                  </a:txBody>
                  <a:tcPr marL="75733" marR="75733" marT="37866" marB="37866"/>
                </a:tc>
                <a:tc>
                  <a:txBody>
                    <a:bodyPr/>
                    <a:lstStyle/>
                    <a:p>
                      <a:endParaRPr lang="en-IN" sz="1300" dirty="0"/>
                    </a:p>
                  </a:txBody>
                  <a:tcPr marL="75733" marR="75733" marT="37866" marB="37866"/>
                </a:tc>
                <a:extLst>
                  <a:ext uri="{0D108BD9-81ED-4DB2-BD59-A6C34878D82A}">
                    <a16:rowId xmlns:a16="http://schemas.microsoft.com/office/drawing/2014/main" val="2573785108"/>
                  </a:ext>
                </a:extLst>
              </a:tr>
              <a:tr h="545880">
                <a:tc>
                  <a:txBody>
                    <a:bodyPr/>
                    <a:lstStyle/>
                    <a:p>
                      <a:r>
                        <a:rPr lang="en-US" sz="1300"/>
                        <a:t>24</a:t>
                      </a:r>
                      <a:endParaRPr lang="en-IN" sz="1300"/>
                    </a:p>
                  </a:txBody>
                  <a:tcPr marL="75733" marR="75733" marT="37866" marB="37866"/>
                </a:tc>
                <a:tc>
                  <a:txBody>
                    <a:bodyPr/>
                    <a:lstStyle/>
                    <a:p>
                      <a:r>
                        <a:rPr lang="en-US" sz="1300"/>
                        <a:t>The ground station shall include one laptop computer with a minimum of two hours of battery operation, XBEE radio and a hand-held antenna. </a:t>
                      </a:r>
                      <a:endParaRPr lang="en-IN" sz="1300"/>
                    </a:p>
                  </a:txBody>
                  <a:tcPr marL="75733" marR="75733" marT="37866" marB="37866"/>
                </a:tc>
                <a:tc>
                  <a:txBody>
                    <a:bodyPr/>
                    <a:lstStyle/>
                    <a:p>
                      <a:pPr marL="0" marR="0" lvl="0" indent="0" algn="l" defTabSz="999073" rtl="0" eaLnBrk="1" fontAlgn="auto" latinLnBrk="0" hangingPunct="1">
                        <a:lnSpc>
                          <a:spcPct val="100000"/>
                        </a:lnSpc>
                        <a:spcBef>
                          <a:spcPts val="0"/>
                        </a:spcBef>
                        <a:spcAft>
                          <a:spcPts val="0"/>
                        </a:spcAft>
                        <a:buClrTx/>
                        <a:buSzTx/>
                        <a:buFontTx/>
                        <a:buNone/>
                        <a:tabLst/>
                        <a:defRPr/>
                      </a:pPr>
                      <a:r>
                        <a:rPr lang="en-US" sz="1300"/>
                        <a:t>High</a:t>
                      </a:r>
                      <a:endParaRPr lang="en-IN" sz="1300"/>
                    </a:p>
                  </a:txBody>
                  <a:tcPr marL="75733" marR="75733" marT="37866" marB="37866"/>
                </a:tc>
                <a:tc>
                  <a:txBody>
                    <a:bodyPr/>
                    <a:lstStyle/>
                    <a:p>
                      <a:r>
                        <a:rPr lang="en-US" sz="1300" dirty="0"/>
                        <a:t>Has required items</a:t>
                      </a:r>
                      <a:endParaRPr lang="en-IN" sz="1300" dirty="0"/>
                    </a:p>
                  </a:txBody>
                  <a:tcPr marL="75733" marR="75733" marT="37866" marB="37866"/>
                </a:tc>
                <a:tc>
                  <a:txBody>
                    <a:bodyPr/>
                    <a:lstStyle/>
                    <a:p>
                      <a:endParaRPr lang="en-IN" sz="1300" dirty="0"/>
                    </a:p>
                  </a:txBody>
                  <a:tcPr marL="75733" marR="75733" marT="37866" marB="37866"/>
                </a:tc>
                <a:tc>
                  <a:txBody>
                    <a:bodyPr/>
                    <a:lstStyle/>
                    <a:p>
                      <a:endParaRPr lang="en-IN" sz="1300" dirty="0"/>
                    </a:p>
                  </a:txBody>
                  <a:tcPr marL="75733" marR="75733" marT="37866" marB="37866"/>
                </a:tc>
                <a:tc>
                  <a:txBody>
                    <a:bodyPr/>
                    <a:lstStyle/>
                    <a:p>
                      <a:endParaRPr lang="en-IN" sz="1300" dirty="0"/>
                    </a:p>
                  </a:txBody>
                  <a:tcPr marL="75733" marR="75733" marT="37866" marB="37866"/>
                </a:tc>
                <a:tc>
                  <a:txBody>
                    <a:bodyPr/>
                    <a:lstStyle/>
                    <a:p>
                      <a:r>
                        <a:rPr lang="en-US" sz="1300" dirty="0"/>
                        <a:t>X</a:t>
                      </a:r>
                      <a:endParaRPr lang="en-IN" sz="1300" dirty="0"/>
                    </a:p>
                  </a:txBody>
                  <a:tcPr marL="75733" marR="75733" marT="37866" marB="37866"/>
                </a:tc>
                <a:extLst>
                  <a:ext uri="{0D108BD9-81ED-4DB2-BD59-A6C34878D82A}">
                    <a16:rowId xmlns:a16="http://schemas.microsoft.com/office/drawing/2014/main" val="2351935809"/>
                  </a:ext>
                </a:extLst>
              </a:tr>
              <a:tr h="890681">
                <a:tc>
                  <a:txBody>
                    <a:bodyPr/>
                    <a:lstStyle/>
                    <a:p>
                      <a:r>
                        <a:rPr lang="en-US" sz="1300" dirty="0"/>
                        <a:t>25</a:t>
                      </a:r>
                      <a:endParaRPr lang="en-IN" sz="1300" dirty="0"/>
                    </a:p>
                  </a:txBody>
                  <a:tcPr marL="75733" marR="75733" marT="37866" marB="37866"/>
                </a:tc>
                <a:tc>
                  <a:txBody>
                    <a:bodyPr/>
                    <a:lstStyle/>
                    <a:p>
                      <a:r>
                        <a:rPr lang="en-US" sz="1300" dirty="0"/>
                        <a:t>The flight software shall maintain and telemeter an indicator of the CANSAT flight software state. An example set of states is 0 (BOOT), 1 (TEST_MODE), 2 (LAUNCH_PAD), 3 (ASCENT), 4 (ROCKET_DEPLOY), 5 (DESCENT), 6 (AEROBREAK_RELEASE), and 7 (IMPACT).</a:t>
                      </a:r>
                      <a:endParaRPr lang="en-IN" sz="1300" dirty="0"/>
                    </a:p>
                  </a:txBody>
                  <a:tcPr marL="75733" marR="75733" marT="37866" marB="37866"/>
                </a:tc>
                <a:tc>
                  <a:txBody>
                    <a:bodyPr/>
                    <a:lstStyle/>
                    <a:p>
                      <a:pPr marL="0" marR="0" lvl="0" indent="0" algn="l" defTabSz="999073" rtl="0" eaLnBrk="1" fontAlgn="auto" latinLnBrk="0" hangingPunct="1">
                        <a:lnSpc>
                          <a:spcPct val="100000"/>
                        </a:lnSpc>
                        <a:spcBef>
                          <a:spcPts val="0"/>
                        </a:spcBef>
                        <a:spcAft>
                          <a:spcPts val="0"/>
                        </a:spcAft>
                        <a:buClrTx/>
                        <a:buSzTx/>
                        <a:buFontTx/>
                        <a:buNone/>
                        <a:tabLst/>
                        <a:defRPr/>
                      </a:pPr>
                      <a:r>
                        <a:rPr lang="en-US" sz="1300"/>
                        <a:t>High</a:t>
                      </a:r>
                      <a:endParaRPr lang="en-IN" sz="1300"/>
                    </a:p>
                  </a:txBody>
                  <a:tcPr marL="75733" marR="75733" marT="37866" marB="37866"/>
                </a:tc>
                <a:tc>
                  <a:txBody>
                    <a:bodyPr/>
                    <a:lstStyle/>
                    <a:p>
                      <a:r>
                        <a:rPr lang="en-US" sz="1300" dirty="0"/>
                        <a:t>FSW shall maintain FSS.</a:t>
                      </a:r>
                      <a:endParaRPr lang="en-IN" sz="1300" dirty="0"/>
                    </a:p>
                  </a:txBody>
                  <a:tcPr marL="75733" marR="75733" marT="37866" marB="37866"/>
                </a:tc>
                <a:tc>
                  <a:txBody>
                    <a:bodyPr/>
                    <a:lstStyle/>
                    <a:p>
                      <a:endParaRPr lang="en-IN" sz="1300"/>
                    </a:p>
                  </a:txBody>
                  <a:tcPr marL="75733" marR="75733" marT="37866" marB="37866"/>
                </a:tc>
                <a:tc>
                  <a:txBody>
                    <a:bodyPr/>
                    <a:lstStyle/>
                    <a:p>
                      <a:endParaRPr lang="en-IN" sz="1300"/>
                    </a:p>
                  </a:txBody>
                  <a:tcPr marL="75733" marR="75733" marT="37866" marB="37866"/>
                </a:tc>
                <a:tc>
                  <a:txBody>
                    <a:bodyPr/>
                    <a:lstStyle/>
                    <a:p>
                      <a:endParaRPr lang="en-IN" sz="1300" dirty="0"/>
                    </a:p>
                  </a:txBody>
                  <a:tcPr marL="75733" marR="75733" marT="37866" marB="37866"/>
                </a:tc>
                <a:tc>
                  <a:txBody>
                    <a:bodyPr/>
                    <a:lstStyle/>
                    <a:p>
                      <a:r>
                        <a:rPr lang="en-US" sz="1300" dirty="0"/>
                        <a:t>X</a:t>
                      </a:r>
                      <a:endParaRPr lang="en-IN" sz="1300" dirty="0"/>
                    </a:p>
                  </a:txBody>
                  <a:tcPr marL="75733" marR="75733" marT="37866" marB="37866"/>
                </a:tc>
                <a:extLst>
                  <a:ext uri="{0D108BD9-81ED-4DB2-BD59-A6C34878D82A}">
                    <a16:rowId xmlns:a16="http://schemas.microsoft.com/office/drawing/2014/main" val="3499287697"/>
                  </a:ext>
                </a:extLst>
              </a:tr>
              <a:tr h="775725">
                <a:tc>
                  <a:txBody>
                    <a:bodyPr/>
                    <a:lstStyle/>
                    <a:p>
                      <a:r>
                        <a:rPr lang="en-US" sz="1300"/>
                        <a:t>26</a:t>
                      </a:r>
                      <a:endParaRPr lang="en-IN" sz="1300"/>
                    </a:p>
                  </a:txBody>
                  <a:tcPr marL="75733" marR="75733" marT="37866" marB="37866"/>
                </a:tc>
                <a:tc>
                  <a:txBody>
                    <a:bodyPr/>
                    <a:lstStyle/>
                    <a:p>
                      <a:r>
                        <a:rPr lang="en-US" sz="1300" dirty="0"/>
                        <a:t>Upon powering up, the CANSAT shall collect the required telemetry at a 1 Hz sample rate or more. The telemetry data shall be transmitted with ASCII comma-separated fields followed by a carriage return.</a:t>
                      </a:r>
                      <a:endParaRPr lang="en-IN" sz="1300" dirty="0"/>
                    </a:p>
                  </a:txBody>
                  <a:tcPr marL="75733" marR="75733" marT="37866" marB="37866"/>
                </a:tc>
                <a:tc>
                  <a:txBody>
                    <a:bodyPr/>
                    <a:lstStyle/>
                    <a:p>
                      <a:pPr marL="0" indent="0">
                        <a:buFontTx/>
                        <a:buNone/>
                      </a:pPr>
                      <a:r>
                        <a:rPr lang="en-US" sz="1300" dirty="0"/>
                        <a:t>High</a:t>
                      </a:r>
                      <a:endParaRPr lang="en-IN" sz="1300" dirty="0"/>
                    </a:p>
                  </a:txBody>
                  <a:tcPr marL="75733" marR="75733" marT="37866" marB="37866"/>
                </a:tc>
                <a:tc>
                  <a:txBody>
                    <a:bodyPr/>
                    <a:lstStyle/>
                    <a:p>
                      <a:r>
                        <a:rPr lang="en-US" sz="1300" dirty="0"/>
                        <a:t>Telemetry data will be transmitted as specified.</a:t>
                      </a:r>
                      <a:endParaRPr lang="en-IN" sz="1300" dirty="0"/>
                    </a:p>
                  </a:txBody>
                  <a:tcPr marL="75733" marR="75733" marT="37866" marB="37866"/>
                </a:tc>
                <a:tc>
                  <a:txBody>
                    <a:bodyPr/>
                    <a:lstStyle/>
                    <a:p>
                      <a:endParaRPr lang="en-IN" sz="1300"/>
                    </a:p>
                  </a:txBody>
                  <a:tcPr marL="75733" marR="75733" marT="37866" marB="37866"/>
                </a:tc>
                <a:tc>
                  <a:txBody>
                    <a:bodyPr/>
                    <a:lstStyle/>
                    <a:p>
                      <a:endParaRPr lang="en-IN" sz="1300"/>
                    </a:p>
                  </a:txBody>
                  <a:tcPr marL="75733" marR="75733" marT="37866" marB="37866"/>
                </a:tc>
                <a:tc>
                  <a:txBody>
                    <a:bodyPr/>
                    <a:lstStyle/>
                    <a:p>
                      <a:endParaRPr lang="en-IN" sz="1300"/>
                    </a:p>
                  </a:txBody>
                  <a:tcPr marL="75733" marR="75733" marT="37866" marB="37866"/>
                </a:tc>
                <a:tc>
                  <a:txBody>
                    <a:bodyPr/>
                    <a:lstStyle/>
                    <a:p>
                      <a:endParaRPr lang="en-IN" sz="1300" dirty="0"/>
                    </a:p>
                  </a:txBody>
                  <a:tcPr marL="75733" marR="75733" marT="37866" marB="37866"/>
                </a:tc>
                <a:extLst>
                  <a:ext uri="{0D108BD9-81ED-4DB2-BD59-A6C34878D82A}">
                    <a16:rowId xmlns:a16="http://schemas.microsoft.com/office/drawing/2014/main" val="2325780804"/>
                  </a:ext>
                </a:extLst>
              </a:tr>
            </a:tbl>
          </a:graphicData>
        </a:graphic>
      </p:graphicFrame>
      <p:sp>
        <p:nvSpPr>
          <p:cNvPr id="10" name="Slide Number Placeholder 9">
            <a:extLst>
              <a:ext uri="{FF2B5EF4-FFF2-40B4-BE49-F238E27FC236}">
                <a16:creationId xmlns:a16="http://schemas.microsoft.com/office/drawing/2014/main" id="{A8933D59-25CD-07E0-F2FD-4265E544F03C}"/>
              </a:ext>
            </a:extLst>
          </p:cNvPr>
          <p:cNvSpPr>
            <a:spLocks noGrp="1"/>
          </p:cNvSpPr>
          <p:nvPr>
            <p:ph type="sldNum" sz="quarter" idx="12"/>
          </p:nvPr>
        </p:nvSpPr>
        <p:spPr/>
        <p:txBody>
          <a:bodyPr/>
          <a:lstStyle/>
          <a:p>
            <a:fld id="{D88F94E2-5C54-4DAF-A39A-2298FFE509E3}" type="slidenum">
              <a:rPr lang="en-IN" smtClean="0"/>
              <a:pPr/>
              <a:t>13</a:t>
            </a:fld>
            <a:endParaRPr lang="en-IN" dirty="0"/>
          </a:p>
        </p:txBody>
      </p:sp>
    </p:spTree>
    <p:extLst>
      <p:ext uri="{BB962C8B-B14F-4D97-AF65-F5344CB8AC3E}">
        <p14:creationId xmlns:p14="http://schemas.microsoft.com/office/powerpoint/2010/main" val="4116780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8F94E2-5C54-4DAF-A39A-2298FFE509E3}" type="slidenum">
              <a:rPr lang="en-IN" smtClean="0"/>
              <a:pPr/>
              <a:t>14</a:t>
            </a:fld>
            <a:endParaRPr lang="en-IN" dirty="0"/>
          </a:p>
        </p:txBody>
      </p:sp>
      <p:sp>
        <p:nvSpPr>
          <p:cNvPr id="3" name="Title 1">
            <a:extLst>
              <a:ext uri="{FF2B5EF4-FFF2-40B4-BE49-F238E27FC236}">
                <a16:creationId xmlns:a16="http://schemas.microsoft.com/office/drawing/2014/main" id="{2C6742D7-9392-FB20-E352-B6344DDCE793}"/>
              </a:ext>
            </a:extLst>
          </p:cNvPr>
          <p:cNvSpPr txBox="1">
            <a:spLocks/>
          </p:cNvSpPr>
          <p:nvPr/>
        </p:nvSpPr>
        <p:spPr>
          <a:xfrm>
            <a:off x="2689545" y="2979823"/>
            <a:ext cx="6812909" cy="89835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lumMod val="75000"/>
                  </a:schemeClr>
                </a:solidFill>
              </a:rPr>
              <a:t>Cost</a:t>
            </a:r>
            <a:endParaRPr lang="en-IN" dirty="0">
              <a:solidFill>
                <a:schemeClr val="accent1">
                  <a:lumMod val="75000"/>
                </a:schemeClr>
              </a:solidFill>
            </a:endParaRPr>
          </a:p>
        </p:txBody>
      </p:sp>
    </p:spTree>
    <p:extLst>
      <p:ext uri="{BB962C8B-B14F-4D97-AF65-F5344CB8AC3E}">
        <p14:creationId xmlns:p14="http://schemas.microsoft.com/office/powerpoint/2010/main" val="3354087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CE50-2D92-34C8-F4E2-0F8D93985ABC}"/>
              </a:ext>
            </a:extLst>
          </p:cNvPr>
          <p:cNvSpPr>
            <a:spLocks noGrp="1"/>
          </p:cNvSpPr>
          <p:nvPr>
            <p:ph type="title"/>
          </p:nvPr>
        </p:nvSpPr>
        <p:spPr>
          <a:xfrm>
            <a:off x="4335465" y="214040"/>
            <a:ext cx="3521069" cy="775879"/>
          </a:xfrm>
        </p:spPr>
        <p:txBody>
          <a:bodyPr/>
          <a:lstStyle/>
          <a:p>
            <a:pPr algn="ctr"/>
            <a:r>
              <a:rPr lang="en-US" dirty="0">
                <a:solidFill>
                  <a:schemeClr val="accent1">
                    <a:lumMod val="75000"/>
                  </a:schemeClr>
                </a:solidFill>
              </a:rPr>
              <a:t>Cost</a:t>
            </a:r>
            <a:endParaRPr lang="en-IN" dirty="0">
              <a:solidFill>
                <a:schemeClr val="accent1">
                  <a:lumMod val="75000"/>
                </a:schemeClr>
              </a:solidFill>
            </a:endParaRPr>
          </a:p>
        </p:txBody>
      </p:sp>
      <p:sp>
        <p:nvSpPr>
          <p:cNvPr id="4" name="Slide Number Placeholder 3">
            <a:extLst>
              <a:ext uri="{FF2B5EF4-FFF2-40B4-BE49-F238E27FC236}">
                <a16:creationId xmlns:a16="http://schemas.microsoft.com/office/drawing/2014/main" id="{BD66C4CB-DB2C-87CC-E208-6E4B2F56F8B6}"/>
              </a:ext>
            </a:extLst>
          </p:cNvPr>
          <p:cNvSpPr>
            <a:spLocks noGrp="1"/>
          </p:cNvSpPr>
          <p:nvPr>
            <p:ph type="sldNum" sz="quarter" idx="12"/>
          </p:nvPr>
        </p:nvSpPr>
        <p:spPr/>
        <p:txBody>
          <a:bodyPr/>
          <a:lstStyle/>
          <a:p>
            <a:fld id="{D88F94E2-5C54-4DAF-A39A-2298FFE509E3}" type="slidenum">
              <a:rPr lang="en-IN" smtClean="0"/>
              <a:pPr/>
              <a:t>15</a:t>
            </a:fld>
            <a:endParaRPr lang="en-IN" dirty="0"/>
          </a:p>
        </p:txBody>
      </p:sp>
      <p:graphicFrame>
        <p:nvGraphicFramePr>
          <p:cNvPr id="5" name="Table 4">
            <a:extLst>
              <a:ext uri="{FF2B5EF4-FFF2-40B4-BE49-F238E27FC236}">
                <a16:creationId xmlns:a16="http://schemas.microsoft.com/office/drawing/2014/main" id="{4D17A14B-D19B-8345-EE47-E146AD746D06}"/>
              </a:ext>
            </a:extLst>
          </p:cNvPr>
          <p:cNvGraphicFramePr>
            <a:graphicFrameLocks noGrp="1"/>
          </p:cNvGraphicFramePr>
          <p:nvPr>
            <p:extLst>
              <p:ext uri="{D42A27DB-BD31-4B8C-83A1-F6EECF244321}">
                <p14:modId xmlns:p14="http://schemas.microsoft.com/office/powerpoint/2010/main" val="3203094920"/>
              </p:ext>
            </p:extLst>
          </p:nvPr>
        </p:nvGraphicFramePr>
        <p:xfrm>
          <a:off x="680106" y="1715281"/>
          <a:ext cx="10597494" cy="4518787"/>
        </p:xfrm>
        <a:graphic>
          <a:graphicData uri="http://schemas.openxmlformats.org/drawingml/2006/table">
            <a:tbl>
              <a:tblPr firstRow="1" bandRow="1">
                <a:tableStyleId>{7DF18680-E054-41AD-8BC1-D1AEF772440D}</a:tableStyleId>
              </a:tblPr>
              <a:tblGrid>
                <a:gridCol w="1513306">
                  <a:extLst>
                    <a:ext uri="{9D8B030D-6E8A-4147-A177-3AD203B41FA5}">
                      <a16:colId xmlns:a16="http://schemas.microsoft.com/office/drawing/2014/main" val="2219159559"/>
                    </a:ext>
                  </a:extLst>
                </a:gridCol>
                <a:gridCol w="1511133">
                  <a:extLst>
                    <a:ext uri="{9D8B030D-6E8A-4147-A177-3AD203B41FA5}">
                      <a16:colId xmlns:a16="http://schemas.microsoft.com/office/drawing/2014/main" val="3864631050"/>
                    </a:ext>
                  </a:extLst>
                </a:gridCol>
                <a:gridCol w="1511133">
                  <a:extLst>
                    <a:ext uri="{9D8B030D-6E8A-4147-A177-3AD203B41FA5}">
                      <a16:colId xmlns:a16="http://schemas.microsoft.com/office/drawing/2014/main" val="2516698747"/>
                    </a:ext>
                  </a:extLst>
                </a:gridCol>
                <a:gridCol w="1954688">
                  <a:extLst>
                    <a:ext uri="{9D8B030D-6E8A-4147-A177-3AD203B41FA5}">
                      <a16:colId xmlns:a16="http://schemas.microsoft.com/office/drawing/2014/main" val="3479374266"/>
                    </a:ext>
                  </a:extLst>
                </a:gridCol>
                <a:gridCol w="1173030">
                  <a:extLst>
                    <a:ext uri="{9D8B030D-6E8A-4147-A177-3AD203B41FA5}">
                      <a16:colId xmlns:a16="http://schemas.microsoft.com/office/drawing/2014/main" val="2621992750"/>
                    </a:ext>
                  </a:extLst>
                </a:gridCol>
                <a:gridCol w="1466558">
                  <a:extLst>
                    <a:ext uri="{9D8B030D-6E8A-4147-A177-3AD203B41FA5}">
                      <a16:colId xmlns:a16="http://schemas.microsoft.com/office/drawing/2014/main" val="664057012"/>
                    </a:ext>
                  </a:extLst>
                </a:gridCol>
                <a:gridCol w="1467646">
                  <a:extLst>
                    <a:ext uri="{9D8B030D-6E8A-4147-A177-3AD203B41FA5}">
                      <a16:colId xmlns:a16="http://schemas.microsoft.com/office/drawing/2014/main" val="45893179"/>
                    </a:ext>
                  </a:extLst>
                </a:gridCol>
              </a:tblGrid>
              <a:tr h="360619">
                <a:tc>
                  <a:txBody>
                    <a:bodyPr/>
                    <a:lstStyle/>
                    <a:p>
                      <a:pPr marL="63500">
                        <a:lnSpc>
                          <a:spcPct val="103000"/>
                        </a:lnSpc>
                        <a:spcBef>
                          <a:spcPts val="10"/>
                        </a:spcBef>
                      </a:pPr>
                      <a:r>
                        <a:rPr lang="en-US" sz="1600">
                          <a:effectLst/>
                        </a:rPr>
                        <a:t>Component</a:t>
                      </a:r>
                      <a:r>
                        <a:rPr lang="en-US" sz="1600" spc="-215">
                          <a:effectLst/>
                        </a:rPr>
                        <a:t> </a:t>
                      </a:r>
                      <a:r>
                        <a:rPr lang="en-US" sz="1600">
                          <a:effectLst/>
                        </a:rPr>
                        <a:t>Number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lnSpc>
                          <a:spcPct val="103000"/>
                        </a:lnSpc>
                        <a:spcBef>
                          <a:spcPts val="10"/>
                        </a:spcBef>
                      </a:pPr>
                      <a:r>
                        <a:rPr lang="en-US" sz="1600">
                          <a:effectLst/>
                        </a:rPr>
                        <a:t>Component</a:t>
                      </a:r>
                      <a:r>
                        <a:rPr lang="en-US" sz="1600" spc="-215">
                          <a:effectLst/>
                        </a:rPr>
                        <a:t> </a:t>
                      </a:r>
                      <a:r>
                        <a:rPr lang="en-US" sz="1600">
                          <a:effectLst/>
                        </a:rPr>
                        <a:t>Name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0"/>
                        </a:spcBef>
                      </a:pPr>
                      <a:r>
                        <a:rPr lang="en-US" sz="1600">
                          <a:effectLst/>
                        </a:rPr>
                        <a:t>Description</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2865">
                        <a:spcBef>
                          <a:spcPts val="10"/>
                        </a:spcBef>
                        <a:spcAft>
                          <a:spcPts val="0"/>
                        </a:spcAft>
                      </a:pPr>
                      <a:r>
                        <a:rPr lang="en-US" sz="1600" spc="-5">
                          <a:effectLst/>
                        </a:rPr>
                        <a:t>Procurement</a:t>
                      </a:r>
                      <a:r>
                        <a:rPr lang="en-US" sz="1600" spc="-50">
                          <a:effectLst/>
                        </a:rPr>
                        <a:t> </a:t>
                      </a:r>
                      <a:r>
                        <a:rPr lang="en-US" sz="1600">
                          <a:effectLst/>
                        </a:rPr>
                        <a:t>Type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2865">
                        <a:spcBef>
                          <a:spcPts val="10"/>
                        </a:spcBef>
                        <a:spcAft>
                          <a:spcPts val="0"/>
                        </a:spcAft>
                      </a:pPr>
                      <a:r>
                        <a:rPr lang="en-US" sz="1600">
                          <a:effectLst/>
                        </a:rPr>
                        <a:t>Quantity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marR="69215">
                        <a:lnSpc>
                          <a:spcPct val="103000"/>
                        </a:lnSpc>
                        <a:spcBef>
                          <a:spcPts val="10"/>
                        </a:spcBef>
                        <a:spcAft>
                          <a:spcPts val="0"/>
                        </a:spcAft>
                      </a:pPr>
                      <a:r>
                        <a:rPr lang="en-US" sz="1600" spc="-10">
                          <a:effectLst/>
                        </a:rPr>
                        <a:t>Price</a:t>
                      </a:r>
                      <a:r>
                        <a:rPr lang="en-US" sz="1600" spc="-50">
                          <a:effectLst/>
                        </a:rPr>
                        <a:t> </a:t>
                      </a:r>
                      <a:r>
                        <a:rPr lang="en-US" sz="1600" spc="-5">
                          <a:effectLst/>
                        </a:rPr>
                        <a:t>per</a:t>
                      </a:r>
                      <a:r>
                        <a:rPr lang="en-US" sz="1600" spc="-45">
                          <a:effectLst/>
                        </a:rPr>
                        <a:t> </a:t>
                      </a:r>
                      <a:r>
                        <a:rPr lang="en-US" sz="1600" spc="-5">
                          <a:effectLst/>
                        </a:rPr>
                        <a:t>unit</a:t>
                      </a:r>
                      <a:r>
                        <a:rPr lang="en-US" sz="1600" spc="-225">
                          <a:effectLst/>
                        </a:rPr>
                        <a:t> </a:t>
                      </a:r>
                      <a:r>
                        <a:rPr lang="en-US" sz="1600">
                          <a:effectLst/>
                        </a:rPr>
                        <a:t>(in</a:t>
                      </a:r>
                      <a:r>
                        <a:rPr lang="en-US" sz="1600" spc="-35">
                          <a:effectLst/>
                        </a:rPr>
                        <a:t> </a:t>
                      </a:r>
                      <a:r>
                        <a:rPr lang="en-US" sz="1600">
                          <a:effectLst/>
                        </a:rPr>
                        <a:t>Rupees)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marR="76200">
                        <a:lnSpc>
                          <a:spcPct val="103000"/>
                        </a:lnSpc>
                        <a:spcBef>
                          <a:spcPts val="10"/>
                        </a:spcBef>
                        <a:spcAft>
                          <a:spcPts val="0"/>
                        </a:spcAft>
                      </a:pPr>
                      <a:r>
                        <a:rPr lang="en-US" sz="1600" spc="-10">
                          <a:effectLst/>
                        </a:rPr>
                        <a:t>Total Cost </a:t>
                      </a:r>
                      <a:r>
                        <a:rPr lang="en-US" sz="1600" spc="-5">
                          <a:effectLst/>
                        </a:rPr>
                        <a:t>(in</a:t>
                      </a:r>
                      <a:r>
                        <a:rPr lang="en-US" sz="1600" spc="-225">
                          <a:effectLst/>
                        </a:rPr>
                        <a:t> </a:t>
                      </a:r>
                      <a:r>
                        <a:rPr lang="en-US" sz="1600">
                          <a:effectLst/>
                        </a:rPr>
                        <a:t>Rupees)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941856605"/>
                  </a:ext>
                </a:extLst>
              </a:tr>
              <a:tr h="264034">
                <a:tc>
                  <a:txBody>
                    <a:bodyPr/>
                    <a:lstStyle/>
                    <a:p>
                      <a:pPr marL="63500">
                        <a:spcBef>
                          <a:spcPts val="15"/>
                        </a:spcBef>
                      </a:pPr>
                      <a:r>
                        <a:rPr lang="en-US" sz="1600">
                          <a:effectLst/>
                        </a:rPr>
                        <a:t>001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5"/>
                        </a:spcBef>
                      </a:pPr>
                      <a:r>
                        <a:rPr lang="en-US" sz="1600">
                          <a:effectLst/>
                        </a:rPr>
                        <a:t>Aluminium</a:t>
                      </a:r>
                      <a:endParaRPr lang="en-IN" sz="1600">
                        <a:effectLst/>
                      </a:endParaRPr>
                    </a:p>
                    <a:p>
                      <a:pPr marL="63500">
                        <a:lnSpc>
                          <a:spcPts val="1140"/>
                        </a:lnSpc>
                        <a:spcBef>
                          <a:spcPts val="40"/>
                        </a:spcBef>
                      </a:pPr>
                      <a:r>
                        <a:rPr lang="en-US" sz="1600">
                          <a:effectLst/>
                        </a:rPr>
                        <a:t>7075</a:t>
                      </a:r>
                      <a:r>
                        <a:rPr lang="en-US" sz="1600" spc="-40">
                          <a:effectLst/>
                        </a:rPr>
                        <a:t> </a:t>
                      </a:r>
                      <a:r>
                        <a:rPr lang="en-US" sz="1600">
                          <a:effectLst/>
                        </a:rPr>
                        <a:t>sheets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5"/>
                        </a:spcBef>
                      </a:pPr>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2865">
                        <a:spcBef>
                          <a:spcPts val="15"/>
                        </a:spcBef>
                      </a:pPr>
                      <a:r>
                        <a:rPr lang="en-US" sz="1600" spc="-5">
                          <a:effectLst/>
                        </a:rPr>
                        <a:t>Purchase</a:t>
                      </a:r>
                      <a:r>
                        <a:rPr lang="en-US" sz="1600" spc="-50">
                          <a:effectLst/>
                        </a:rPr>
                        <a:t> </a:t>
                      </a:r>
                      <a:r>
                        <a:rPr lang="en-US" sz="1600">
                          <a:effectLst/>
                        </a:rPr>
                        <a:t>off-the-</a:t>
                      </a:r>
                      <a:endParaRPr lang="en-IN" sz="1600">
                        <a:effectLst/>
                      </a:endParaRPr>
                    </a:p>
                    <a:p>
                      <a:pPr marL="62865">
                        <a:lnSpc>
                          <a:spcPts val="1140"/>
                        </a:lnSpc>
                        <a:spcBef>
                          <a:spcPts val="40"/>
                        </a:spcBef>
                        <a:spcAft>
                          <a:spcPts val="0"/>
                        </a:spcAft>
                      </a:pPr>
                      <a:r>
                        <a:rPr lang="en-US" sz="1600">
                          <a:effectLst/>
                        </a:rPr>
                        <a:t>shelf</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2865">
                        <a:spcBef>
                          <a:spcPts val="15"/>
                        </a:spcBef>
                      </a:pPr>
                      <a:r>
                        <a:rPr lang="en-US" sz="1600">
                          <a:effectLst/>
                        </a:rPr>
                        <a:t>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5"/>
                        </a:spcBef>
                      </a:pPr>
                      <a:r>
                        <a:rPr lang="en-US" sz="1600">
                          <a:effectLst/>
                        </a:rPr>
                        <a:t>400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5"/>
                        </a:spcBef>
                      </a:pPr>
                      <a:r>
                        <a:rPr lang="en-US" sz="1600">
                          <a:effectLst/>
                        </a:rPr>
                        <a:t>4000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378387558"/>
                  </a:ext>
                </a:extLst>
              </a:tr>
              <a:tr h="397364">
                <a:tc>
                  <a:txBody>
                    <a:bodyPr/>
                    <a:lstStyle/>
                    <a:p>
                      <a:pPr marL="63500">
                        <a:spcBef>
                          <a:spcPts val="15"/>
                        </a:spcBef>
                      </a:pPr>
                      <a:r>
                        <a:rPr lang="en-US" sz="1600">
                          <a:effectLst/>
                        </a:rPr>
                        <a:t>002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5"/>
                        </a:spcBef>
                      </a:pPr>
                      <a:r>
                        <a:rPr lang="en-US" sz="1600">
                          <a:effectLst/>
                        </a:rPr>
                        <a:t>PC/ABS</a:t>
                      </a:r>
                      <a:endParaRPr lang="en-IN" sz="1600">
                        <a:effectLst/>
                      </a:endParaRPr>
                    </a:p>
                    <a:p>
                      <a:pPr marL="63500">
                        <a:spcBef>
                          <a:spcPts val="40"/>
                        </a:spcBef>
                      </a:pPr>
                      <a:r>
                        <a:rPr lang="en-US" sz="1600">
                          <a:effectLst/>
                        </a:rPr>
                        <a:t>Printing</a:t>
                      </a:r>
                      <a:endParaRPr lang="en-IN" sz="1600">
                        <a:effectLst/>
                      </a:endParaRPr>
                    </a:p>
                    <a:p>
                      <a:pPr marL="63500">
                        <a:lnSpc>
                          <a:spcPts val="1140"/>
                        </a:lnSpc>
                        <a:spcBef>
                          <a:spcPts val="55"/>
                        </a:spcBef>
                      </a:pPr>
                      <a:r>
                        <a:rPr lang="en-US" sz="1600">
                          <a:effectLst/>
                        </a:rPr>
                        <a:t>filament</a:t>
                      </a:r>
                      <a:r>
                        <a:rPr lang="en-US" sz="1600" spc="-50">
                          <a:effectLst/>
                        </a:rPr>
                        <a:t> </a:t>
                      </a:r>
                      <a:r>
                        <a:rPr lang="en-US" sz="1600">
                          <a:effectLst/>
                        </a:rPr>
                        <a:t>roll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marR="177165">
                        <a:lnSpc>
                          <a:spcPct val="102000"/>
                        </a:lnSpc>
                        <a:spcBef>
                          <a:spcPts val="15"/>
                        </a:spcBef>
                      </a:pPr>
                      <a:r>
                        <a:rPr lang="en-US" sz="1600" dirty="0">
                          <a:effectLst/>
                        </a:rPr>
                        <a:t>For 3-d</a:t>
                      </a:r>
                      <a:r>
                        <a:rPr lang="en-US" sz="1600" spc="5" dirty="0">
                          <a:effectLst/>
                        </a:rPr>
                        <a:t> </a:t>
                      </a:r>
                      <a:r>
                        <a:rPr lang="en-US" sz="1600" spc="-10" dirty="0">
                          <a:effectLst/>
                        </a:rPr>
                        <a:t>printing</a:t>
                      </a:r>
                      <a:r>
                        <a:rPr lang="en-US" sz="1600" spc="-45" dirty="0">
                          <a:effectLst/>
                        </a:rPr>
                        <a:t> </a:t>
                      </a:r>
                      <a:r>
                        <a:rPr lang="en-US" sz="1600" spc="-10" dirty="0">
                          <a:effectLst/>
                        </a:rPr>
                        <a:t>our</a:t>
                      </a:r>
                      <a:endParaRPr lang="en-IN" sz="1600" dirty="0">
                        <a:effectLst/>
                      </a:endParaRPr>
                    </a:p>
                    <a:p>
                      <a:pPr marL="63500">
                        <a:lnSpc>
                          <a:spcPts val="1140"/>
                        </a:lnSpc>
                        <a:spcBef>
                          <a:spcPts val="20"/>
                        </a:spcBef>
                      </a:pPr>
                      <a:r>
                        <a:rPr lang="en-US" sz="1600" dirty="0">
                          <a:effectLst/>
                        </a:rPr>
                        <a:t>models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2865">
                        <a:lnSpc>
                          <a:spcPct val="102000"/>
                        </a:lnSpc>
                        <a:spcBef>
                          <a:spcPts val="15"/>
                        </a:spcBef>
                      </a:pPr>
                      <a:r>
                        <a:rPr lang="en-US" sz="1600">
                          <a:effectLst/>
                        </a:rPr>
                        <a:t>Purchase</a:t>
                      </a:r>
                      <a:r>
                        <a:rPr lang="en-US" sz="1600" spc="5">
                          <a:effectLst/>
                        </a:rPr>
                        <a:t> </a:t>
                      </a:r>
                      <a:r>
                        <a:rPr lang="en-US" sz="1600">
                          <a:effectLst/>
                        </a:rPr>
                        <a:t>off-the-</a:t>
                      </a:r>
                      <a:r>
                        <a:rPr lang="en-US" sz="1600" spc="-215">
                          <a:effectLst/>
                        </a:rPr>
                        <a:t> </a:t>
                      </a:r>
                      <a:r>
                        <a:rPr lang="en-US" sz="1600">
                          <a:effectLst/>
                        </a:rPr>
                        <a:t>shelf</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2865">
                        <a:spcBef>
                          <a:spcPts val="15"/>
                        </a:spcBef>
                      </a:pPr>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5"/>
                        </a:spcBef>
                      </a:pPr>
                      <a:r>
                        <a:rPr lang="en-US" sz="1600">
                          <a:effectLst/>
                        </a:rPr>
                        <a:t>3300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5"/>
                        </a:spcBef>
                      </a:pPr>
                      <a:r>
                        <a:rPr lang="en-US" sz="1600">
                          <a:effectLst/>
                        </a:rPr>
                        <a:t>3300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724286488"/>
                  </a:ext>
                </a:extLst>
              </a:tr>
              <a:tr h="396839">
                <a:tc>
                  <a:txBody>
                    <a:bodyPr/>
                    <a:lstStyle/>
                    <a:p>
                      <a:pPr marL="63500">
                        <a:spcBef>
                          <a:spcPts val="15"/>
                        </a:spcBef>
                      </a:pPr>
                      <a:r>
                        <a:rPr lang="en-US" sz="1600" dirty="0">
                          <a:effectLst/>
                        </a:rPr>
                        <a:t>003</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lnSpc>
                          <a:spcPct val="102000"/>
                        </a:lnSpc>
                        <a:spcBef>
                          <a:spcPts val="15"/>
                        </a:spcBef>
                      </a:pPr>
                      <a:r>
                        <a:rPr lang="en-US" sz="1600">
                          <a:effectLst/>
                        </a:rPr>
                        <a:t>Mechanical</a:t>
                      </a:r>
                      <a:r>
                        <a:rPr lang="en-US" sz="1600" spc="-215">
                          <a:effectLst/>
                        </a:rPr>
                        <a:t> </a:t>
                      </a:r>
                      <a:r>
                        <a:rPr lang="en-US" sz="1600">
                          <a:effectLst/>
                        </a:rPr>
                        <a:t>Gyroscope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5"/>
                        </a:spcBef>
                      </a:pPr>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2865">
                        <a:lnSpc>
                          <a:spcPct val="102000"/>
                        </a:lnSpc>
                        <a:spcBef>
                          <a:spcPts val="15"/>
                        </a:spcBef>
                      </a:pPr>
                      <a:r>
                        <a:rPr lang="en-US" sz="1600">
                          <a:effectLst/>
                        </a:rPr>
                        <a:t>Manufactured</a:t>
                      </a:r>
                      <a:r>
                        <a:rPr lang="en-US" sz="1600" spc="5">
                          <a:effectLst/>
                        </a:rPr>
                        <a:t> </a:t>
                      </a:r>
                      <a:r>
                        <a:rPr lang="en-US" sz="1600">
                          <a:effectLst/>
                        </a:rPr>
                        <a:t>to</a:t>
                      </a:r>
                      <a:r>
                        <a:rPr lang="en-US" sz="1600" spc="-215">
                          <a:effectLst/>
                        </a:rPr>
                        <a:t> </a:t>
                      </a:r>
                      <a:r>
                        <a:rPr lang="en-US" sz="1600">
                          <a:effectLst/>
                        </a:rPr>
                        <a:t>project</a:t>
                      </a:r>
                      <a:endParaRPr lang="en-IN" sz="1600">
                        <a:effectLst/>
                      </a:endParaRPr>
                    </a:p>
                    <a:p>
                      <a:pPr marL="62865">
                        <a:lnSpc>
                          <a:spcPts val="1145"/>
                        </a:lnSpc>
                        <a:spcBef>
                          <a:spcPts val="10"/>
                        </a:spcBef>
                        <a:spcAft>
                          <a:spcPts val="0"/>
                        </a:spcAft>
                      </a:pPr>
                      <a:r>
                        <a:rPr lang="en-US" sz="1600">
                          <a:effectLst/>
                        </a:rPr>
                        <a:t>specifications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2865">
                        <a:spcBef>
                          <a:spcPts val="15"/>
                        </a:spcBef>
                      </a:pPr>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5"/>
                        </a:spcBef>
                      </a:pPr>
                      <a:r>
                        <a:rPr lang="en-US" sz="1600">
                          <a:effectLst/>
                        </a:rPr>
                        <a:t>1500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5"/>
                        </a:spcBef>
                      </a:pPr>
                      <a:r>
                        <a:rPr lang="en-US" sz="1600">
                          <a:effectLst/>
                        </a:rPr>
                        <a:t>1500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4052798641"/>
                  </a:ext>
                </a:extLst>
              </a:tr>
              <a:tr h="264559">
                <a:tc>
                  <a:txBody>
                    <a:bodyPr/>
                    <a:lstStyle/>
                    <a:p>
                      <a:pPr marL="63500">
                        <a:spcBef>
                          <a:spcPts val="10"/>
                        </a:spcBef>
                      </a:pPr>
                      <a:r>
                        <a:rPr lang="en-US" sz="1600">
                          <a:effectLst/>
                        </a:rPr>
                        <a:t>004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0"/>
                        </a:spcBef>
                      </a:pPr>
                      <a:r>
                        <a:rPr lang="en-US" sz="1600">
                          <a:effectLst/>
                        </a:rPr>
                        <a:t>Dampers</a:t>
                      </a:r>
                      <a:r>
                        <a:rPr lang="en-US" sz="1600" spc="-55">
                          <a:effectLst/>
                        </a:rPr>
                        <a:t> </a:t>
                      </a:r>
                      <a:r>
                        <a:rPr lang="en-US" sz="1600">
                          <a:effectLst/>
                        </a:rPr>
                        <a:t>and</a:t>
                      </a:r>
                      <a:endParaRPr lang="en-IN" sz="1600">
                        <a:effectLst/>
                      </a:endParaRPr>
                    </a:p>
                    <a:p>
                      <a:pPr marL="63500">
                        <a:lnSpc>
                          <a:spcPts val="1140"/>
                        </a:lnSpc>
                        <a:spcBef>
                          <a:spcPts val="55"/>
                        </a:spcBef>
                      </a:pPr>
                      <a:r>
                        <a:rPr lang="en-US" sz="1600">
                          <a:effectLst/>
                        </a:rPr>
                        <a:t>foam</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0"/>
                        </a:spcBef>
                      </a:pPr>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2865">
                        <a:spcBef>
                          <a:spcPts val="10"/>
                        </a:spcBef>
                        <a:spcAft>
                          <a:spcPts val="0"/>
                        </a:spcAft>
                      </a:pPr>
                      <a:r>
                        <a:rPr lang="en-US" sz="1600" spc="-5">
                          <a:effectLst/>
                        </a:rPr>
                        <a:t>Purchase</a:t>
                      </a:r>
                      <a:r>
                        <a:rPr lang="en-US" sz="1600" spc="-50">
                          <a:effectLst/>
                        </a:rPr>
                        <a:t> </a:t>
                      </a:r>
                      <a:r>
                        <a:rPr lang="en-US" sz="1600">
                          <a:effectLst/>
                        </a:rPr>
                        <a:t>off-the-</a:t>
                      </a:r>
                      <a:endParaRPr lang="en-IN" sz="1600">
                        <a:effectLst/>
                      </a:endParaRPr>
                    </a:p>
                    <a:p>
                      <a:pPr marL="62865">
                        <a:lnSpc>
                          <a:spcPts val="1140"/>
                        </a:lnSpc>
                        <a:spcBef>
                          <a:spcPts val="55"/>
                        </a:spcBef>
                        <a:spcAft>
                          <a:spcPts val="0"/>
                        </a:spcAft>
                      </a:pPr>
                      <a:r>
                        <a:rPr lang="en-US" sz="1600">
                          <a:effectLst/>
                        </a:rPr>
                        <a:t>shelf</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2865">
                        <a:spcBef>
                          <a:spcPts val="10"/>
                        </a:spcBef>
                        <a:spcAft>
                          <a:spcPts val="0"/>
                        </a:spcAft>
                      </a:pPr>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0"/>
                        </a:spcBef>
                      </a:pPr>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0"/>
                        </a:spcBef>
                      </a:pPr>
                      <a:r>
                        <a:rPr lang="en-US" sz="1600">
                          <a:effectLst/>
                        </a:rPr>
                        <a:t>2000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66792638"/>
                  </a:ext>
                </a:extLst>
              </a:tr>
              <a:tr h="396839">
                <a:tc>
                  <a:txBody>
                    <a:bodyPr/>
                    <a:lstStyle/>
                    <a:p>
                      <a:pPr marL="63500">
                        <a:spcBef>
                          <a:spcPts val="15"/>
                        </a:spcBef>
                      </a:pPr>
                      <a:r>
                        <a:rPr lang="en-US" sz="1600">
                          <a:effectLst/>
                        </a:rPr>
                        <a:t>005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5"/>
                        </a:spcBef>
                      </a:pPr>
                      <a:r>
                        <a:rPr lang="en-US" sz="1600">
                          <a:effectLst/>
                        </a:rPr>
                        <a:t>Shackles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5"/>
                        </a:spcBef>
                      </a:pPr>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2865">
                        <a:spcBef>
                          <a:spcPts val="15"/>
                        </a:spcBef>
                      </a:pPr>
                      <a:r>
                        <a:rPr lang="en-US" sz="1600" spc="-5">
                          <a:effectLst/>
                        </a:rPr>
                        <a:t>Manufactured</a:t>
                      </a:r>
                      <a:r>
                        <a:rPr lang="en-US" sz="1600" spc="-45">
                          <a:effectLst/>
                        </a:rPr>
                        <a:t> </a:t>
                      </a:r>
                      <a:r>
                        <a:rPr lang="en-US" sz="1600">
                          <a:effectLst/>
                        </a:rPr>
                        <a:t>to</a:t>
                      </a:r>
                      <a:endParaRPr lang="en-IN" sz="1600">
                        <a:effectLst/>
                      </a:endParaRPr>
                    </a:p>
                    <a:p>
                      <a:pPr marL="62865">
                        <a:lnSpc>
                          <a:spcPts val="1250"/>
                        </a:lnSpc>
                        <a:spcBef>
                          <a:spcPts val="15"/>
                        </a:spcBef>
                        <a:spcAft>
                          <a:spcPts val="0"/>
                        </a:spcAft>
                      </a:pPr>
                      <a:r>
                        <a:rPr lang="en-US" sz="1600">
                          <a:effectLst/>
                        </a:rPr>
                        <a:t>project</a:t>
                      </a:r>
                      <a:r>
                        <a:rPr lang="en-US" sz="1600" spc="5">
                          <a:effectLst/>
                        </a:rPr>
                        <a:t> </a:t>
                      </a:r>
                      <a:r>
                        <a:rPr lang="en-US" sz="1600">
                          <a:effectLst/>
                        </a:rPr>
                        <a:t>specifications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2865">
                        <a:spcBef>
                          <a:spcPts val="15"/>
                        </a:spcBef>
                      </a:pPr>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5"/>
                        </a:spcBef>
                      </a:pPr>
                      <a:r>
                        <a:rPr lang="en-US" sz="1600">
                          <a:effectLst/>
                        </a:rPr>
                        <a:t>300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5"/>
                        </a:spcBef>
                      </a:pPr>
                      <a:r>
                        <a:rPr lang="en-US" sz="1600">
                          <a:effectLst/>
                        </a:rPr>
                        <a:t>600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259497432"/>
                  </a:ext>
                </a:extLst>
              </a:tr>
              <a:tr h="264559">
                <a:tc>
                  <a:txBody>
                    <a:bodyPr/>
                    <a:lstStyle/>
                    <a:p>
                      <a:pPr marL="63500">
                        <a:spcBef>
                          <a:spcPts val="10"/>
                        </a:spcBef>
                      </a:pPr>
                      <a:r>
                        <a:rPr lang="en-US" sz="1600">
                          <a:effectLst/>
                        </a:rPr>
                        <a:t>006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0"/>
                        </a:spcBef>
                      </a:pPr>
                      <a:r>
                        <a:rPr lang="en-US" sz="1600">
                          <a:effectLst/>
                        </a:rPr>
                        <a:t>Carbon</a:t>
                      </a:r>
                      <a:r>
                        <a:rPr lang="en-US" sz="1600" spc="-55">
                          <a:effectLst/>
                        </a:rPr>
                        <a:t> </a:t>
                      </a:r>
                      <a:r>
                        <a:rPr lang="en-US" sz="1600">
                          <a:effectLst/>
                        </a:rPr>
                        <a:t>Fibre</a:t>
                      </a:r>
                      <a:endParaRPr lang="en-IN" sz="1600">
                        <a:effectLst/>
                      </a:endParaRPr>
                    </a:p>
                    <a:p>
                      <a:pPr marL="63500">
                        <a:lnSpc>
                          <a:spcPts val="1150"/>
                        </a:lnSpc>
                        <a:spcBef>
                          <a:spcPts val="40"/>
                        </a:spcBef>
                      </a:pPr>
                      <a:r>
                        <a:rPr lang="en-US" sz="1600">
                          <a:effectLst/>
                        </a:rPr>
                        <a:t>Tube</a:t>
                      </a:r>
                      <a:r>
                        <a:rPr lang="en-US" sz="1600" spc="-60">
                          <a:effectLst/>
                        </a:rPr>
                        <a:t> </a:t>
                      </a:r>
                      <a:r>
                        <a:rPr lang="en-US" sz="1600">
                          <a:effectLst/>
                        </a:rPr>
                        <a:t>(hollow)</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0"/>
                        </a:spcBef>
                      </a:pPr>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2865">
                        <a:spcBef>
                          <a:spcPts val="10"/>
                        </a:spcBef>
                        <a:spcAft>
                          <a:spcPts val="0"/>
                        </a:spcAft>
                      </a:pPr>
                      <a:r>
                        <a:rPr lang="en-US" sz="1600" spc="-5">
                          <a:effectLst/>
                        </a:rPr>
                        <a:t>Purchase</a:t>
                      </a:r>
                      <a:r>
                        <a:rPr lang="en-US" sz="1600" spc="-50">
                          <a:effectLst/>
                        </a:rPr>
                        <a:t> </a:t>
                      </a:r>
                      <a:r>
                        <a:rPr lang="en-US" sz="1600">
                          <a:effectLst/>
                        </a:rPr>
                        <a:t>off-the-</a:t>
                      </a:r>
                      <a:endParaRPr lang="en-IN" sz="1600">
                        <a:effectLst/>
                      </a:endParaRPr>
                    </a:p>
                    <a:p>
                      <a:pPr marL="62865">
                        <a:lnSpc>
                          <a:spcPts val="1150"/>
                        </a:lnSpc>
                        <a:spcBef>
                          <a:spcPts val="40"/>
                        </a:spcBef>
                        <a:spcAft>
                          <a:spcPts val="0"/>
                        </a:spcAft>
                      </a:pPr>
                      <a:r>
                        <a:rPr lang="en-US" sz="1600">
                          <a:effectLst/>
                        </a:rPr>
                        <a:t>shelf</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2865">
                        <a:spcBef>
                          <a:spcPts val="10"/>
                        </a:spcBef>
                        <a:spcAft>
                          <a:spcPts val="0"/>
                        </a:spcAft>
                      </a:pPr>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0"/>
                        </a:spcBef>
                      </a:pPr>
                      <a:r>
                        <a:rPr lang="en-US" sz="1600">
                          <a:effectLst/>
                        </a:rPr>
                        <a:t>1000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0"/>
                        </a:spcBef>
                      </a:pPr>
                      <a:r>
                        <a:rPr lang="en-US" sz="1600">
                          <a:effectLst/>
                        </a:rPr>
                        <a:t>4000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858932314"/>
                  </a:ext>
                </a:extLst>
              </a:tr>
              <a:tr h="264034">
                <a:tc>
                  <a:txBody>
                    <a:bodyPr/>
                    <a:lstStyle/>
                    <a:p>
                      <a:pPr marL="63500">
                        <a:spcBef>
                          <a:spcPts val="5"/>
                        </a:spcBef>
                      </a:pPr>
                      <a:r>
                        <a:rPr lang="en-US" sz="1600">
                          <a:effectLst/>
                        </a:rPr>
                        <a:t>007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5"/>
                        </a:spcBef>
                      </a:pPr>
                      <a:r>
                        <a:rPr lang="en-US" sz="1600">
                          <a:effectLst/>
                        </a:rPr>
                        <a:t>Carbon</a:t>
                      </a:r>
                      <a:r>
                        <a:rPr lang="en-US" sz="1600" spc="-55">
                          <a:effectLst/>
                        </a:rPr>
                        <a:t> </a:t>
                      </a:r>
                      <a:r>
                        <a:rPr lang="en-US" sz="1600">
                          <a:effectLst/>
                        </a:rPr>
                        <a:t>Fibre</a:t>
                      </a:r>
                      <a:endParaRPr lang="en-IN" sz="1600">
                        <a:effectLst/>
                      </a:endParaRPr>
                    </a:p>
                    <a:p>
                      <a:pPr marL="63500">
                        <a:lnSpc>
                          <a:spcPts val="1140"/>
                        </a:lnSpc>
                        <a:spcBef>
                          <a:spcPts val="50"/>
                        </a:spcBef>
                      </a:pPr>
                      <a:r>
                        <a:rPr lang="en-US" sz="1600">
                          <a:effectLst/>
                        </a:rPr>
                        <a:t>Sheets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5"/>
                        </a:spcBef>
                      </a:pPr>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2865">
                        <a:spcBef>
                          <a:spcPts val="5"/>
                        </a:spcBef>
                        <a:spcAft>
                          <a:spcPts val="0"/>
                        </a:spcAft>
                      </a:pPr>
                      <a:r>
                        <a:rPr lang="en-US" sz="1600" spc="-5">
                          <a:effectLst/>
                        </a:rPr>
                        <a:t>Purchase</a:t>
                      </a:r>
                      <a:r>
                        <a:rPr lang="en-US" sz="1600" spc="-50">
                          <a:effectLst/>
                        </a:rPr>
                        <a:t> </a:t>
                      </a:r>
                      <a:r>
                        <a:rPr lang="en-US" sz="1600">
                          <a:effectLst/>
                        </a:rPr>
                        <a:t>off-the-</a:t>
                      </a:r>
                      <a:endParaRPr lang="en-IN" sz="1600">
                        <a:effectLst/>
                      </a:endParaRPr>
                    </a:p>
                    <a:p>
                      <a:pPr marL="62865">
                        <a:lnSpc>
                          <a:spcPts val="1140"/>
                        </a:lnSpc>
                        <a:spcBef>
                          <a:spcPts val="50"/>
                        </a:spcBef>
                        <a:spcAft>
                          <a:spcPts val="0"/>
                        </a:spcAft>
                      </a:pPr>
                      <a:r>
                        <a:rPr lang="en-US" sz="1600">
                          <a:effectLst/>
                        </a:rPr>
                        <a:t>shelf</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2865">
                        <a:spcBef>
                          <a:spcPts val="5"/>
                        </a:spcBef>
                        <a:spcAft>
                          <a:spcPts val="0"/>
                        </a:spcAft>
                      </a:pPr>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5"/>
                        </a:spcBef>
                      </a:pPr>
                      <a:r>
                        <a:rPr lang="en-US" sz="1600">
                          <a:effectLst/>
                        </a:rPr>
                        <a:t>5841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5"/>
                        </a:spcBef>
                      </a:pPr>
                      <a:r>
                        <a:rPr lang="en-US" sz="1600">
                          <a:effectLst/>
                        </a:rPr>
                        <a:t>23364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938681350"/>
                  </a:ext>
                </a:extLst>
              </a:tr>
              <a:tr h="264559">
                <a:tc>
                  <a:txBody>
                    <a:bodyPr/>
                    <a:lstStyle/>
                    <a:p>
                      <a:pPr marL="63500">
                        <a:spcBef>
                          <a:spcPts val="15"/>
                        </a:spcBef>
                      </a:pPr>
                      <a:r>
                        <a:rPr lang="en-US" sz="1600">
                          <a:effectLst/>
                        </a:rPr>
                        <a:t>008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5"/>
                        </a:spcBef>
                      </a:pPr>
                      <a:r>
                        <a:rPr lang="en-US" sz="1600" spc="-5">
                          <a:effectLst/>
                        </a:rPr>
                        <a:t>Servo</a:t>
                      </a:r>
                      <a:r>
                        <a:rPr lang="en-US" sz="1600" spc="-55">
                          <a:effectLst/>
                        </a:rPr>
                        <a:t> </a:t>
                      </a:r>
                      <a:r>
                        <a:rPr lang="en-US" sz="1600">
                          <a:effectLst/>
                        </a:rPr>
                        <a:t>motors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5"/>
                        </a:spcBef>
                      </a:pPr>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2865">
                        <a:spcBef>
                          <a:spcPts val="15"/>
                        </a:spcBef>
                      </a:pPr>
                      <a:r>
                        <a:rPr lang="en-US" sz="1600" spc="-5">
                          <a:effectLst/>
                        </a:rPr>
                        <a:t>Purchase</a:t>
                      </a:r>
                      <a:r>
                        <a:rPr lang="en-US" sz="1600" spc="-50">
                          <a:effectLst/>
                        </a:rPr>
                        <a:t> </a:t>
                      </a:r>
                      <a:r>
                        <a:rPr lang="en-US" sz="1600">
                          <a:effectLst/>
                        </a:rPr>
                        <a:t>off-the-</a:t>
                      </a:r>
                      <a:endParaRPr lang="en-IN" sz="1600">
                        <a:effectLst/>
                      </a:endParaRPr>
                    </a:p>
                    <a:p>
                      <a:pPr marL="62865">
                        <a:lnSpc>
                          <a:spcPts val="1145"/>
                        </a:lnSpc>
                        <a:spcBef>
                          <a:spcPts val="40"/>
                        </a:spcBef>
                        <a:spcAft>
                          <a:spcPts val="0"/>
                        </a:spcAft>
                      </a:pPr>
                      <a:r>
                        <a:rPr lang="en-US" sz="1600">
                          <a:effectLst/>
                        </a:rPr>
                        <a:t>shelf</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2865">
                        <a:spcBef>
                          <a:spcPts val="15"/>
                        </a:spcBef>
                      </a:pPr>
                      <a:r>
                        <a:rPr lang="en-US"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5"/>
                        </a:spcBef>
                      </a:pPr>
                      <a:r>
                        <a:rPr lang="en-US" sz="1600">
                          <a:effectLst/>
                        </a:rPr>
                        <a:t>250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5"/>
                        </a:spcBef>
                      </a:pPr>
                      <a:r>
                        <a:rPr lang="en-US" sz="1600">
                          <a:effectLst/>
                        </a:rPr>
                        <a:t>1000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358984524"/>
                  </a:ext>
                </a:extLst>
              </a:tr>
              <a:tr h="134904">
                <a:tc>
                  <a:txBody>
                    <a:bodyPr/>
                    <a:lstStyle/>
                    <a:p>
                      <a:pPr marL="63500">
                        <a:spcBef>
                          <a:spcPts val="15"/>
                        </a:spcBef>
                        <a:spcAft>
                          <a:spcPts val="0"/>
                        </a:spcAft>
                      </a:pPr>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5"/>
                        </a:spcBef>
                        <a:spcAft>
                          <a:spcPts val="0"/>
                        </a:spcAft>
                      </a:pPr>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5"/>
                        </a:spcBef>
                        <a:spcAft>
                          <a:spcPts val="0"/>
                        </a:spcAft>
                      </a:pPr>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5"/>
                        </a:spcBef>
                        <a:spcAft>
                          <a:spcPts val="0"/>
                        </a:spcAft>
                      </a:pPr>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spcBef>
                          <a:spcPts val="15"/>
                        </a:spcBef>
                        <a:spcAft>
                          <a:spcPts val="0"/>
                        </a:spcAft>
                      </a:pPr>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lnSpc>
                          <a:spcPts val="1175"/>
                        </a:lnSpc>
                        <a:spcBef>
                          <a:spcPts val="10"/>
                        </a:spcBef>
                      </a:pPr>
                      <a:r>
                        <a:rPr lang="en-US" sz="1600">
                          <a:effectLst/>
                        </a:rPr>
                        <a:t>Total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lnSpc>
                          <a:spcPts val="1175"/>
                        </a:lnSpc>
                        <a:spcBef>
                          <a:spcPts val="10"/>
                        </a:spcBef>
                      </a:pPr>
                      <a:r>
                        <a:rPr lang="en-US" sz="1600" dirty="0">
                          <a:effectLst/>
                        </a:rPr>
                        <a:t>39764</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648997114"/>
                  </a:ext>
                </a:extLst>
              </a:tr>
            </a:tbl>
          </a:graphicData>
        </a:graphic>
      </p:graphicFrame>
      <p:sp>
        <p:nvSpPr>
          <p:cNvPr id="6" name="Rectangle 1">
            <a:extLst>
              <a:ext uri="{FF2B5EF4-FFF2-40B4-BE49-F238E27FC236}">
                <a16:creationId xmlns:a16="http://schemas.microsoft.com/office/drawing/2014/main" id="{1E227A22-6756-76FC-7AE7-2C3955BD3688}"/>
              </a:ext>
            </a:extLst>
          </p:cNvPr>
          <p:cNvSpPr>
            <a:spLocks noChangeArrowheads="1"/>
          </p:cNvSpPr>
          <p:nvPr/>
        </p:nvSpPr>
        <p:spPr bwMode="auto">
          <a:xfrm>
            <a:off x="3728106" y="1264390"/>
            <a:ext cx="3745590" cy="34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807" tIns="20631"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Mechanical Design Manufacturing:</a:t>
            </a:r>
          </a:p>
        </p:txBody>
      </p:sp>
    </p:spTree>
    <p:extLst>
      <p:ext uri="{BB962C8B-B14F-4D97-AF65-F5344CB8AC3E}">
        <p14:creationId xmlns:p14="http://schemas.microsoft.com/office/powerpoint/2010/main" val="3111115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14CE0B-D998-6726-24CB-29F410811328}"/>
              </a:ext>
            </a:extLst>
          </p:cNvPr>
          <p:cNvSpPr>
            <a:spLocks noGrp="1"/>
          </p:cNvSpPr>
          <p:nvPr>
            <p:ph type="sldNum" sz="quarter" idx="12"/>
          </p:nvPr>
        </p:nvSpPr>
        <p:spPr/>
        <p:txBody>
          <a:bodyPr/>
          <a:lstStyle/>
          <a:p>
            <a:fld id="{D88F94E2-5C54-4DAF-A39A-2298FFE509E3}" type="slidenum">
              <a:rPr lang="en-IN" smtClean="0"/>
              <a:pPr/>
              <a:t>16</a:t>
            </a:fld>
            <a:endParaRPr lang="en-IN" dirty="0"/>
          </a:p>
        </p:txBody>
      </p:sp>
      <p:graphicFrame>
        <p:nvGraphicFramePr>
          <p:cNvPr id="5" name="Table 4">
            <a:extLst>
              <a:ext uri="{FF2B5EF4-FFF2-40B4-BE49-F238E27FC236}">
                <a16:creationId xmlns:a16="http://schemas.microsoft.com/office/drawing/2014/main" id="{04758309-4D0C-6BB3-61E5-D4342E53F790}"/>
              </a:ext>
            </a:extLst>
          </p:cNvPr>
          <p:cNvGraphicFramePr>
            <a:graphicFrameLocks noGrp="1"/>
          </p:cNvGraphicFramePr>
          <p:nvPr>
            <p:extLst>
              <p:ext uri="{D42A27DB-BD31-4B8C-83A1-F6EECF244321}">
                <p14:modId xmlns:p14="http://schemas.microsoft.com/office/powerpoint/2010/main" val="2503097703"/>
              </p:ext>
            </p:extLst>
          </p:nvPr>
        </p:nvGraphicFramePr>
        <p:xfrm>
          <a:off x="499870" y="1752076"/>
          <a:ext cx="11192258" cy="4495214"/>
        </p:xfrm>
        <a:graphic>
          <a:graphicData uri="http://schemas.openxmlformats.org/drawingml/2006/table">
            <a:tbl>
              <a:tblPr firstRow="1" bandRow="1">
                <a:tableStyleId>{7DF18680-E054-41AD-8BC1-D1AEF772440D}</a:tableStyleId>
              </a:tblPr>
              <a:tblGrid>
                <a:gridCol w="1598730">
                  <a:extLst>
                    <a:ext uri="{9D8B030D-6E8A-4147-A177-3AD203B41FA5}">
                      <a16:colId xmlns:a16="http://schemas.microsoft.com/office/drawing/2014/main" val="632764687"/>
                    </a:ext>
                  </a:extLst>
                </a:gridCol>
                <a:gridCol w="1449270">
                  <a:extLst>
                    <a:ext uri="{9D8B030D-6E8A-4147-A177-3AD203B41FA5}">
                      <a16:colId xmlns:a16="http://schemas.microsoft.com/office/drawing/2014/main" val="3420746213"/>
                    </a:ext>
                  </a:extLst>
                </a:gridCol>
                <a:gridCol w="1719074">
                  <a:extLst>
                    <a:ext uri="{9D8B030D-6E8A-4147-A177-3AD203B41FA5}">
                      <a16:colId xmlns:a16="http://schemas.microsoft.com/office/drawing/2014/main" val="1919026596"/>
                    </a:ext>
                  </a:extLst>
                </a:gridCol>
                <a:gridCol w="2279904">
                  <a:extLst>
                    <a:ext uri="{9D8B030D-6E8A-4147-A177-3AD203B41FA5}">
                      <a16:colId xmlns:a16="http://schemas.microsoft.com/office/drawing/2014/main" val="3919874042"/>
                    </a:ext>
                  </a:extLst>
                </a:gridCol>
                <a:gridCol w="1084988">
                  <a:extLst>
                    <a:ext uri="{9D8B030D-6E8A-4147-A177-3AD203B41FA5}">
                      <a16:colId xmlns:a16="http://schemas.microsoft.com/office/drawing/2014/main" val="153500135"/>
                    </a:ext>
                  </a:extLst>
                </a:gridCol>
                <a:gridCol w="1537639">
                  <a:extLst>
                    <a:ext uri="{9D8B030D-6E8A-4147-A177-3AD203B41FA5}">
                      <a16:colId xmlns:a16="http://schemas.microsoft.com/office/drawing/2014/main" val="272596977"/>
                    </a:ext>
                  </a:extLst>
                </a:gridCol>
                <a:gridCol w="1522653">
                  <a:extLst>
                    <a:ext uri="{9D8B030D-6E8A-4147-A177-3AD203B41FA5}">
                      <a16:colId xmlns:a16="http://schemas.microsoft.com/office/drawing/2014/main" val="83406455"/>
                    </a:ext>
                  </a:extLst>
                </a:gridCol>
              </a:tblGrid>
              <a:tr h="876351">
                <a:tc>
                  <a:txBody>
                    <a:bodyPr/>
                    <a:lstStyle/>
                    <a:p>
                      <a:pPr marL="63500" algn="ctr">
                        <a:spcBef>
                          <a:spcPts val="15"/>
                        </a:spcBef>
                      </a:pPr>
                      <a:r>
                        <a:rPr lang="en-US" sz="1600">
                          <a:effectLst/>
                        </a:rPr>
                        <a:t>Component</a:t>
                      </a:r>
                      <a:endParaRPr lang="en-IN" sz="1600">
                        <a:effectLst/>
                      </a:endParaRPr>
                    </a:p>
                    <a:p>
                      <a:pPr marL="63500" algn="ctr">
                        <a:lnSpc>
                          <a:spcPts val="1140"/>
                        </a:lnSpc>
                        <a:spcBef>
                          <a:spcPts val="40"/>
                        </a:spcBef>
                      </a:pPr>
                      <a:r>
                        <a:rPr lang="en-US" sz="1600">
                          <a:effectLst/>
                        </a:rPr>
                        <a:t>Number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lgn="ctr">
                        <a:spcBef>
                          <a:spcPts val="15"/>
                        </a:spcBef>
                      </a:pPr>
                      <a:r>
                        <a:rPr lang="en-US" sz="1600">
                          <a:effectLst/>
                        </a:rPr>
                        <a:t>Component</a:t>
                      </a:r>
                      <a:endParaRPr lang="en-IN" sz="1600">
                        <a:effectLst/>
                      </a:endParaRPr>
                    </a:p>
                    <a:p>
                      <a:pPr marL="63500" algn="ctr">
                        <a:lnSpc>
                          <a:spcPts val="1140"/>
                        </a:lnSpc>
                        <a:spcBef>
                          <a:spcPts val="40"/>
                        </a:spcBef>
                      </a:pPr>
                      <a:r>
                        <a:rPr lang="en-US" sz="1600">
                          <a:effectLst/>
                        </a:rPr>
                        <a:t>Name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lgn="ctr">
                        <a:spcBef>
                          <a:spcPts val="15"/>
                        </a:spcBef>
                      </a:pPr>
                      <a:r>
                        <a:rPr lang="en-US" sz="1600" dirty="0">
                          <a:effectLst/>
                        </a:rPr>
                        <a:t>Description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5405" algn="ctr">
                        <a:spcBef>
                          <a:spcPts val="15"/>
                        </a:spcBef>
                      </a:pPr>
                      <a:r>
                        <a:rPr lang="en-US" sz="1600" spc="-5">
                          <a:effectLst/>
                        </a:rPr>
                        <a:t>Procurement</a:t>
                      </a:r>
                      <a:r>
                        <a:rPr lang="en-US" sz="1600" spc="-50">
                          <a:effectLst/>
                        </a:rPr>
                        <a:t> </a:t>
                      </a:r>
                      <a:r>
                        <a:rPr lang="en-US" sz="1600">
                          <a:effectLst/>
                        </a:rPr>
                        <a:t>Type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4770" algn="ctr">
                        <a:spcBef>
                          <a:spcPts val="15"/>
                        </a:spcBef>
                      </a:pPr>
                      <a:r>
                        <a:rPr lang="en-US" sz="1600">
                          <a:effectLst/>
                        </a:rPr>
                        <a:t>Quantity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6040" algn="ctr">
                        <a:spcBef>
                          <a:spcPts val="15"/>
                        </a:spcBef>
                      </a:pPr>
                      <a:r>
                        <a:rPr lang="en-US" sz="1600">
                          <a:effectLst/>
                        </a:rPr>
                        <a:t>Price</a:t>
                      </a:r>
                      <a:r>
                        <a:rPr lang="en-US" sz="1600" spc="-35">
                          <a:effectLst/>
                        </a:rPr>
                        <a:t> </a:t>
                      </a:r>
                      <a:r>
                        <a:rPr lang="en-US" sz="1600">
                          <a:effectLst/>
                        </a:rPr>
                        <a:t>per</a:t>
                      </a:r>
                      <a:r>
                        <a:rPr lang="en-US" sz="1600" spc="-60">
                          <a:effectLst/>
                        </a:rPr>
                        <a:t> </a:t>
                      </a:r>
                      <a:r>
                        <a:rPr lang="en-US" sz="1600">
                          <a:effectLst/>
                        </a:rPr>
                        <a:t>unit</a:t>
                      </a:r>
                      <a:endParaRPr lang="en-IN" sz="1600">
                        <a:effectLst/>
                      </a:endParaRPr>
                    </a:p>
                    <a:p>
                      <a:pPr marL="66040" algn="ctr">
                        <a:lnSpc>
                          <a:spcPts val="1140"/>
                        </a:lnSpc>
                        <a:spcBef>
                          <a:spcPts val="40"/>
                        </a:spcBef>
                        <a:spcAft>
                          <a:spcPts val="0"/>
                        </a:spcAft>
                      </a:pPr>
                      <a:r>
                        <a:rPr lang="en-US" sz="1600">
                          <a:effectLst/>
                        </a:rPr>
                        <a:t>(in</a:t>
                      </a:r>
                      <a:r>
                        <a:rPr lang="en-US" sz="1600" spc="-50">
                          <a:effectLst/>
                        </a:rPr>
                        <a:t> </a:t>
                      </a:r>
                      <a:r>
                        <a:rPr lang="en-US" sz="1600">
                          <a:effectLst/>
                        </a:rPr>
                        <a:t>Rupees)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4770" algn="ctr">
                        <a:spcBef>
                          <a:spcPts val="15"/>
                        </a:spcBef>
                      </a:pPr>
                      <a:r>
                        <a:rPr lang="en-US" sz="1600">
                          <a:effectLst/>
                        </a:rPr>
                        <a:t>Total</a:t>
                      </a:r>
                      <a:r>
                        <a:rPr lang="en-US" sz="1600" spc="-35">
                          <a:effectLst/>
                        </a:rPr>
                        <a:t> </a:t>
                      </a:r>
                      <a:r>
                        <a:rPr lang="en-US" sz="1600">
                          <a:effectLst/>
                        </a:rPr>
                        <a:t>Cost</a:t>
                      </a:r>
                      <a:r>
                        <a:rPr lang="en-US" sz="1600" spc="-35">
                          <a:effectLst/>
                        </a:rPr>
                        <a:t> </a:t>
                      </a:r>
                      <a:r>
                        <a:rPr lang="en-US" sz="1600">
                          <a:effectLst/>
                        </a:rPr>
                        <a:t>(in</a:t>
                      </a:r>
                      <a:endParaRPr lang="en-IN" sz="1600">
                        <a:effectLst/>
                      </a:endParaRPr>
                    </a:p>
                    <a:p>
                      <a:pPr marL="64770" algn="ctr">
                        <a:lnSpc>
                          <a:spcPts val="1140"/>
                        </a:lnSpc>
                        <a:spcBef>
                          <a:spcPts val="40"/>
                        </a:spcBef>
                        <a:spcAft>
                          <a:spcPts val="0"/>
                        </a:spcAft>
                      </a:pPr>
                      <a:r>
                        <a:rPr lang="en-US" sz="1600">
                          <a:effectLst/>
                        </a:rPr>
                        <a:t>Rupees)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632354593"/>
                  </a:ext>
                </a:extLst>
              </a:tr>
              <a:tr h="504917">
                <a:tc>
                  <a:txBody>
                    <a:bodyPr/>
                    <a:lstStyle/>
                    <a:p>
                      <a:pPr marL="63500" algn="ctr">
                        <a:spcBef>
                          <a:spcPts val="15"/>
                        </a:spcBef>
                      </a:pPr>
                      <a:r>
                        <a:rPr lang="en-US" sz="1600">
                          <a:effectLst/>
                        </a:rPr>
                        <a:t>009</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lgn="ctr">
                        <a:spcBef>
                          <a:spcPts val="15"/>
                        </a:spcBef>
                      </a:pPr>
                      <a:r>
                        <a:rPr lang="en-US" sz="1600">
                          <a:effectLst/>
                        </a:rPr>
                        <a:t>Ripstop</a:t>
                      </a:r>
                      <a:r>
                        <a:rPr lang="en-US" sz="1600" spc="-60">
                          <a:effectLst/>
                        </a:rPr>
                        <a:t> </a:t>
                      </a:r>
                      <a:r>
                        <a:rPr lang="en-US" sz="1600">
                          <a:effectLst/>
                        </a:rPr>
                        <a:t>nylon</a:t>
                      </a:r>
                      <a:endParaRPr lang="en-IN" sz="1600">
                        <a:effectLst/>
                      </a:endParaRPr>
                    </a:p>
                    <a:p>
                      <a:pPr marL="63500" algn="ctr">
                        <a:lnSpc>
                          <a:spcPts val="1125"/>
                        </a:lnSpc>
                        <a:spcBef>
                          <a:spcPts val="55"/>
                        </a:spcBef>
                      </a:pPr>
                      <a:r>
                        <a:rPr lang="en-US" sz="1600">
                          <a:effectLst/>
                        </a:rPr>
                        <a:t>fabric</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lgn="ctr">
                        <a:spcBef>
                          <a:spcPts val="10"/>
                        </a:spcBef>
                      </a:pPr>
                      <a:r>
                        <a:rPr lang="en-US" sz="1600" dirty="0">
                          <a:effectLst/>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5405" algn="ctr">
                        <a:spcBef>
                          <a:spcPts val="15"/>
                        </a:spcBef>
                      </a:pPr>
                      <a:r>
                        <a:rPr lang="en-US" sz="1600" spc="-5" dirty="0">
                          <a:effectLst/>
                        </a:rPr>
                        <a:t>Purchase</a:t>
                      </a:r>
                      <a:r>
                        <a:rPr lang="en-US" sz="1600" spc="-55" dirty="0">
                          <a:effectLst/>
                        </a:rPr>
                        <a:t> </a:t>
                      </a:r>
                      <a:r>
                        <a:rPr lang="en-US" sz="1600" dirty="0">
                          <a:effectLst/>
                        </a:rPr>
                        <a:t>off-the-shelf</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4770" algn="ctr">
                        <a:spcBef>
                          <a:spcPts val="10"/>
                        </a:spcBef>
                        <a:spcAft>
                          <a:spcPts val="0"/>
                        </a:spcAft>
                      </a:pPr>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6040" algn="ctr">
                        <a:spcBef>
                          <a:spcPts val="15"/>
                        </a:spcBef>
                      </a:pPr>
                      <a:r>
                        <a:rPr lang="en-US" sz="1600">
                          <a:effectLst/>
                        </a:rPr>
                        <a:t>1200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4770" algn="ctr">
                        <a:spcBef>
                          <a:spcPts val="15"/>
                        </a:spcBef>
                      </a:pPr>
                      <a:r>
                        <a:rPr lang="en-US" sz="1600">
                          <a:effectLst/>
                        </a:rPr>
                        <a:t>1200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594807491"/>
                  </a:ext>
                </a:extLst>
              </a:tr>
              <a:tr h="538306">
                <a:tc>
                  <a:txBody>
                    <a:bodyPr/>
                    <a:lstStyle/>
                    <a:p>
                      <a:pPr marL="63500" algn="ctr">
                        <a:spcBef>
                          <a:spcPts val="30"/>
                        </a:spcBef>
                      </a:pPr>
                      <a:r>
                        <a:rPr lang="en-US" sz="1600">
                          <a:effectLst/>
                        </a:rPr>
                        <a:t>010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lgn="ctr">
                        <a:spcBef>
                          <a:spcPts val="30"/>
                        </a:spcBef>
                      </a:pPr>
                      <a:r>
                        <a:rPr lang="en-US" sz="1600">
                          <a:effectLst/>
                        </a:rPr>
                        <a:t>Pogo</a:t>
                      </a:r>
                      <a:r>
                        <a:rPr lang="en-US" sz="1600" spc="-45">
                          <a:effectLst/>
                        </a:rPr>
                        <a:t> </a:t>
                      </a:r>
                      <a:r>
                        <a:rPr lang="en-US" sz="1600">
                          <a:effectLst/>
                        </a:rPr>
                        <a:t>pins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lgn="ctr">
                        <a:spcBef>
                          <a:spcPts val="30"/>
                        </a:spcBef>
                      </a:pPr>
                      <a:r>
                        <a:rPr lang="en-US" sz="1600" dirty="0">
                          <a:effectLst/>
                        </a:rPr>
                        <a:t>Spring</a:t>
                      </a:r>
                      <a:r>
                        <a:rPr lang="en-US" sz="1600" spc="-60" dirty="0">
                          <a:effectLst/>
                        </a:rPr>
                        <a:t> </a:t>
                      </a:r>
                      <a:r>
                        <a:rPr lang="en-US" sz="1600" dirty="0">
                          <a:effectLst/>
                        </a:rPr>
                        <a:t>loaded</a:t>
                      </a:r>
                      <a:r>
                        <a:rPr lang="en-IN" sz="1600" dirty="0">
                          <a:effectLst/>
                        </a:rPr>
                        <a:t> </a:t>
                      </a:r>
                      <a:r>
                        <a:rPr lang="en-US" sz="1600" dirty="0">
                          <a:effectLst/>
                        </a:rPr>
                        <a:t>pins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5405" algn="ctr">
                        <a:spcBef>
                          <a:spcPts val="30"/>
                        </a:spcBef>
                        <a:spcAft>
                          <a:spcPts val="0"/>
                        </a:spcAft>
                      </a:pPr>
                      <a:r>
                        <a:rPr lang="en-US" sz="1600" spc="-5" dirty="0">
                          <a:effectLst/>
                        </a:rPr>
                        <a:t>Purchase</a:t>
                      </a:r>
                      <a:r>
                        <a:rPr lang="en-US" sz="1600" spc="-55" dirty="0">
                          <a:effectLst/>
                        </a:rPr>
                        <a:t> </a:t>
                      </a:r>
                      <a:r>
                        <a:rPr lang="en-US" sz="1600" dirty="0">
                          <a:effectLst/>
                        </a:rPr>
                        <a:t>off-the-shelf</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4770" algn="ctr">
                        <a:spcBef>
                          <a:spcPts val="30"/>
                        </a:spcBef>
                        <a:spcAft>
                          <a:spcPts val="0"/>
                        </a:spcAft>
                      </a:pPr>
                      <a:r>
                        <a:rPr lang="en-US" sz="1600">
                          <a:effectLst/>
                        </a:rPr>
                        <a:t>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6040" algn="ctr">
                        <a:spcBef>
                          <a:spcPts val="30"/>
                        </a:spcBef>
                        <a:spcAft>
                          <a:spcPts val="0"/>
                        </a:spcAft>
                      </a:pPr>
                      <a:r>
                        <a:rPr lang="en-US" sz="1600">
                          <a:effectLst/>
                        </a:rPr>
                        <a:t>30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4770" algn="ctr">
                        <a:spcBef>
                          <a:spcPts val="30"/>
                        </a:spcBef>
                        <a:spcAft>
                          <a:spcPts val="0"/>
                        </a:spcAft>
                      </a:pPr>
                      <a:r>
                        <a:rPr lang="en-US" sz="1600">
                          <a:effectLst/>
                        </a:rPr>
                        <a:t>180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188723569"/>
                  </a:ext>
                </a:extLst>
              </a:tr>
              <a:tr h="622436">
                <a:tc>
                  <a:txBody>
                    <a:bodyPr/>
                    <a:lstStyle/>
                    <a:p>
                      <a:pPr marL="63500" algn="ctr">
                        <a:spcBef>
                          <a:spcPts val="30"/>
                        </a:spcBef>
                      </a:pPr>
                      <a:r>
                        <a:rPr lang="en-US" sz="1600">
                          <a:effectLst/>
                        </a:rPr>
                        <a:t>011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marR="71755" algn="ctr">
                        <a:lnSpc>
                          <a:spcPct val="101000"/>
                        </a:lnSpc>
                        <a:spcBef>
                          <a:spcPts val="30"/>
                        </a:spcBef>
                        <a:spcAft>
                          <a:spcPts val="0"/>
                        </a:spcAft>
                      </a:pPr>
                      <a:r>
                        <a:rPr lang="en-US" sz="1600" dirty="0">
                          <a:effectLst/>
                        </a:rPr>
                        <a:t>Screws,</a:t>
                      </a:r>
                      <a:r>
                        <a:rPr lang="en-US" sz="1600" spc="-215" dirty="0">
                          <a:effectLst/>
                        </a:rPr>
                        <a:t> </a:t>
                      </a:r>
                      <a:r>
                        <a:rPr lang="en-US" sz="1600" dirty="0">
                          <a:effectLst/>
                        </a:rPr>
                        <a:t>Rivets,</a:t>
                      </a:r>
                      <a:endParaRPr lang="en-IN" sz="1600" dirty="0">
                        <a:effectLst/>
                      </a:endParaRPr>
                    </a:p>
                    <a:p>
                      <a:pPr marL="63500" algn="ctr">
                        <a:lnSpc>
                          <a:spcPts val="1140"/>
                        </a:lnSpc>
                        <a:spcBef>
                          <a:spcPts val="30"/>
                        </a:spcBef>
                      </a:pPr>
                      <a:r>
                        <a:rPr lang="en-US" sz="1600" dirty="0">
                          <a:effectLst/>
                        </a:rPr>
                        <a:t>washers,</a:t>
                      </a:r>
                      <a:r>
                        <a:rPr lang="en-US" sz="1600" spc="-60" dirty="0">
                          <a:effectLst/>
                        </a:rPr>
                        <a:t> </a:t>
                      </a:r>
                      <a:r>
                        <a:rPr lang="en-US" sz="1600" dirty="0">
                          <a:effectLst/>
                        </a:rPr>
                        <a:t>nuts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lgn="ctr">
                        <a:spcBef>
                          <a:spcPts val="30"/>
                        </a:spcBef>
                      </a:pPr>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5405" algn="ctr">
                        <a:lnSpc>
                          <a:spcPct val="101000"/>
                        </a:lnSpc>
                        <a:spcBef>
                          <a:spcPts val="30"/>
                        </a:spcBef>
                        <a:spcAft>
                          <a:spcPts val="0"/>
                        </a:spcAft>
                      </a:pPr>
                      <a:r>
                        <a:rPr lang="en-US" sz="1600">
                          <a:effectLst/>
                        </a:rPr>
                        <a:t>Purchase</a:t>
                      </a:r>
                      <a:r>
                        <a:rPr lang="en-US" sz="1600" spc="5">
                          <a:effectLst/>
                        </a:rPr>
                        <a:t> </a:t>
                      </a:r>
                      <a:r>
                        <a:rPr lang="en-US" sz="1600">
                          <a:effectLst/>
                        </a:rPr>
                        <a:t>off-the-</a:t>
                      </a:r>
                      <a:r>
                        <a:rPr lang="en-US" sz="1600" spc="-220">
                          <a:effectLst/>
                        </a:rPr>
                        <a:t> </a:t>
                      </a:r>
                      <a:r>
                        <a:rPr lang="en-US" sz="1600">
                          <a:effectLst/>
                        </a:rPr>
                        <a:t>shelf</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4770" algn="ctr">
                        <a:spcBef>
                          <a:spcPts val="30"/>
                        </a:spcBef>
                        <a:spcAft>
                          <a:spcPts val="0"/>
                        </a:spcAft>
                      </a:pPr>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6040" algn="ctr">
                        <a:spcBef>
                          <a:spcPts val="30"/>
                        </a:spcBef>
                        <a:spcAft>
                          <a:spcPts val="0"/>
                        </a:spcAft>
                      </a:pPr>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4770" algn="ctr">
                        <a:spcBef>
                          <a:spcPts val="30"/>
                        </a:spcBef>
                        <a:spcAft>
                          <a:spcPts val="0"/>
                        </a:spcAft>
                      </a:pPr>
                      <a:r>
                        <a:rPr lang="en-US" sz="1600">
                          <a:effectLst/>
                        </a:rPr>
                        <a:t>800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679049976"/>
                  </a:ext>
                </a:extLst>
              </a:tr>
              <a:tr h="545374">
                <a:tc>
                  <a:txBody>
                    <a:bodyPr/>
                    <a:lstStyle/>
                    <a:p>
                      <a:pPr marL="63500" algn="ctr">
                        <a:spcBef>
                          <a:spcPts val="15"/>
                        </a:spcBef>
                      </a:pPr>
                      <a:r>
                        <a:rPr lang="en-US" sz="1600">
                          <a:effectLst/>
                        </a:rPr>
                        <a:t>012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lgn="ctr">
                        <a:spcBef>
                          <a:spcPts val="15"/>
                        </a:spcBef>
                      </a:pPr>
                      <a:r>
                        <a:rPr lang="en-US" sz="1600">
                          <a:effectLst/>
                        </a:rPr>
                        <a:t>Parachute</a:t>
                      </a:r>
                      <a:endParaRPr lang="en-IN" sz="1600">
                        <a:effectLst/>
                      </a:endParaRPr>
                    </a:p>
                    <a:p>
                      <a:pPr marL="63500" algn="ctr">
                        <a:lnSpc>
                          <a:spcPts val="1140"/>
                        </a:lnSpc>
                        <a:spcBef>
                          <a:spcPts val="40"/>
                        </a:spcBef>
                      </a:pPr>
                      <a:r>
                        <a:rPr lang="en-US" sz="1600">
                          <a:effectLst/>
                        </a:rPr>
                        <a:t>Cords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lgn="ctr">
                        <a:spcBef>
                          <a:spcPts val="15"/>
                        </a:spcBef>
                      </a:pPr>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5405" algn="ctr">
                        <a:spcBef>
                          <a:spcPts val="15"/>
                        </a:spcBef>
                      </a:pPr>
                      <a:r>
                        <a:rPr lang="en-US" sz="1600" spc="-5" dirty="0">
                          <a:effectLst/>
                        </a:rPr>
                        <a:t>Purchase</a:t>
                      </a:r>
                      <a:r>
                        <a:rPr lang="en-US" sz="1600" spc="-55" dirty="0">
                          <a:effectLst/>
                        </a:rPr>
                        <a:t> </a:t>
                      </a:r>
                      <a:r>
                        <a:rPr lang="en-US" sz="1600" dirty="0">
                          <a:effectLst/>
                        </a:rPr>
                        <a:t>off-the-shelf</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4770" algn="ctr">
                        <a:spcBef>
                          <a:spcPts val="15"/>
                        </a:spcBef>
                      </a:pPr>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6040" algn="ctr">
                        <a:spcBef>
                          <a:spcPts val="15"/>
                        </a:spcBef>
                      </a:pPr>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4770" algn="ctr">
                        <a:spcBef>
                          <a:spcPts val="15"/>
                        </a:spcBef>
                      </a:pPr>
                      <a:r>
                        <a:rPr lang="en-US" sz="1600">
                          <a:effectLst/>
                        </a:rPr>
                        <a:t>400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764891852"/>
                  </a:ext>
                </a:extLst>
              </a:tr>
              <a:tr h="507584">
                <a:tc>
                  <a:txBody>
                    <a:bodyPr/>
                    <a:lstStyle/>
                    <a:p>
                      <a:pPr marL="63500" algn="ctr">
                        <a:spcBef>
                          <a:spcPts val="15"/>
                        </a:spcBef>
                      </a:pPr>
                      <a:r>
                        <a:rPr lang="en-US" sz="1600">
                          <a:effectLst/>
                        </a:rPr>
                        <a:t>013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lgn="ctr">
                        <a:spcBef>
                          <a:spcPts val="15"/>
                        </a:spcBef>
                      </a:pPr>
                      <a:r>
                        <a:rPr lang="en-US" sz="1600">
                          <a:effectLst/>
                        </a:rPr>
                        <a:t>Sewing</a:t>
                      </a:r>
                      <a:r>
                        <a:rPr lang="en-US" sz="1600" spc="-50">
                          <a:effectLst/>
                        </a:rPr>
                        <a:t> </a:t>
                      </a:r>
                      <a:r>
                        <a:rPr lang="en-US" sz="1600">
                          <a:effectLst/>
                        </a:rPr>
                        <a:t>nylon</a:t>
                      </a:r>
                      <a:endParaRPr lang="en-IN" sz="1600">
                        <a:effectLst/>
                      </a:endParaRPr>
                    </a:p>
                    <a:p>
                      <a:pPr marL="63500" algn="ctr">
                        <a:lnSpc>
                          <a:spcPts val="1145"/>
                        </a:lnSpc>
                        <a:spcBef>
                          <a:spcPts val="40"/>
                        </a:spcBef>
                      </a:pPr>
                      <a:r>
                        <a:rPr lang="en-US" sz="1600">
                          <a:effectLst/>
                        </a:rPr>
                        <a:t>thread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lgn="ctr">
                        <a:spcBef>
                          <a:spcPts val="15"/>
                        </a:spcBef>
                      </a:pPr>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5405" algn="ctr">
                        <a:spcBef>
                          <a:spcPts val="15"/>
                        </a:spcBef>
                      </a:pPr>
                      <a:r>
                        <a:rPr lang="en-US" sz="1600" spc="-5" dirty="0">
                          <a:effectLst/>
                        </a:rPr>
                        <a:t>Purchase</a:t>
                      </a:r>
                      <a:r>
                        <a:rPr lang="en-US" sz="1600" spc="-55" dirty="0">
                          <a:effectLst/>
                        </a:rPr>
                        <a:t> </a:t>
                      </a:r>
                      <a:r>
                        <a:rPr lang="en-US" sz="1600" dirty="0">
                          <a:effectLst/>
                        </a:rPr>
                        <a:t>off-the-shelf</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4770" algn="ctr">
                        <a:spcBef>
                          <a:spcPts val="15"/>
                        </a:spcBef>
                      </a:pPr>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6040" algn="ctr">
                        <a:spcBef>
                          <a:spcPts val="15"/>
                        </a:spcBef>
                      </a:pPr>
                      <a:r>
                        <a:rPr lang="en-US" sz="1600">
                          <a:effectLst/>
                        </a:rPr>
                        <a:t>300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4770" algn="ctr">
                        <a:spcBef>
                          <a:spcPts val="15"/>
                        </a:spcBef>
                      </a:pPr>
                      <a:r>
                        <a:rPr lang="en-US" sz="1600">
                          <a:effectLst/>
                        </a:rPr>
                        <a:t>300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483385883"/>
                  </a:ext>
                </a:extLst>
              </a:tr>
              <a:tr h="628290">
                <a:tc>
                  <a:txBody>
                    <a:bodyPr/>
                    <a:lstStyle/>
                    <a:p>
                      <a:pPr marL="63500" algn="ctr">
                        <a:spcBef>
                          <a:spcPts val="10"/>
                        </a:spcBef>
                      </a:pPr>
                      <a:r>
                        <a:rPr lang="en-US" sz="1600">
                          <a:effectLst/>
                        </a:rPr>
                        <a:t>014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marR="71755" algn="ctr">
                        <a:lnSpc>
                          <a:spcPct val="103000"/>
                        </a:lnSpc>
                        <a:spcBef>
                          <a:spcPts val="10"/>
                        </a:spcBef>
                        <a:spcAft>
                          <a:spcPts val="0"/>
                        </a:spcAft>
                      </a:pPr>
                      <a:r>
                        <a:rPr lang="en-US" sz="1600">
                          <a:effectLst/>
                        </a:rPr>
                        <a:t>Machining</a:t>
                      </a:r>
                      <a:r>
                        <a:rPr lang="en-US" sz="1600" spc="-215">
                          <a:effectLst/>
                        </a:rPr>
                        <a:t> </a:t>
                      </a:r>
                      <a:r>
                        <a:rPr lang="en-US" sz="1600">
                          <a:effectLst/>
                        </a:rPr>
                        <a:t>Cost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marR="61595" algn="ctr">
                        <a:lnSpc>
                          <a:spcPct val="103000"/>
                        </a:lnSpc>
                        <a:spcBef>
                          <a:spcPts val="10"/>
                        </a:spcBef>
                        <a:spcAft>
                          <a:spcPts val="0"/>
                        </a:spcAft>
                      </a:pPr>
                      <a:r>
                        <a:rPr lang="en-US" sz="1600" dirty="0">
                          <a:effectLst/>
                        </a:rPr>
                        <a:t>For</a:t>
                      </a:r>
                      <a:r>
                        <a:rPr lang="en-US" sz="1600" spc="5" dirty="0">
                          <a:effectLst/>
                        </a:rPr>
                        <a:t> </a:t>
                      </a:r>
                      <a:r>
                        <a:rPr lang="en-US" sz="1600" dirty="0">
                          <a:effectLst/>
                        </a:rPr>
                        <a:t>operations</a:t>
                      </a:r>
                      <a:r>
                        <a:rPr lang="en-US" sz="1600" spc="5" dirty="0">
                          <a:effectLst/>
                        </a:rPr>
                        <a:t> </a:t>
                      </a:r>
                      <a:r>
                        <a:rPr lang="en-US" sz="1600" spc="-10" dirty="0">
                          <a:effectLst/>
                        </a:rPr>
                        <a:t>like</a:t>
                      </a:r>
                      <a:r>
                        <a:rPr lang="en-US" sz="1600" spc="-50" dirty="0">
                          <a:effectLst/>
                        </a:rPr>
                        <a:t> </a:t>
                      </a:r>
                      <a:r>
                        <a:rPr lang="en-US" sz="1600" spc="-5" dirty="0">
                          <a:effectLst/>
                        </a:rPr>
                        <a:t>spot</a:t>
                      </a:r>
                      <a:r>
                        <a:rPr lang="en-US" sz="1600" spc="-35" dirty="0">
                          <a:effectLst/>
                        </a:rPr>
                        <a:t> </a:t>
                      </a:r>
                      <a:r>
                        <a:rPr lang="en-US" sz="1600" spc="-5" dirty="0">
                          <a:effectLst/>
                        </a:rPr>
                        <a:t>cloth</a:t>
                      </a:r>
                      <a:r>
                        <a:rPr lang="en-IN" sz="1600" spc="-5" dirty="0">
                          <a:effectLst/>
                        </a:rPr>
                        <a:t> </a:t>
                      </a:r>
                      <a:r>
                        <a:rPr lang="en-US" sz="1600" dirty="0">
                          <a:effectLst/>
                        </a:rPr>
                        <a:t>Welding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5405" marR="332105" algn="ctr">
                        <a:lnSpc>
                          <a:spcPct val="103000"/>
                        </a:lnSpc>
                        <a:spcBef>
                          <a:spcPts val="10"/>
                        </a:spcBef>
                        <a:spcAft>
                          <a:spcPts val="0"/>
                        </a:spcAft>
                      </a:pPr>
                      <a:r>
                        <a:rPr lang="en-US" sz="1600" spc="-10" dirty="0">
                          <a:effectLst/>
                        </a:rPr>
                        <a:t>As per </a:t>
                      </a:r>
                      <a:r>
                        <a:rPr lang="en-US" sz="1600" spc="-5" dirty="0">
                          <a:effectLst/>
                        </a:rPr>
                        <a:t>project</a:t>
                      </a:r>
                      <a:r>
                        <a:rPr lang="en-US" sz="1600" spc="-225" dirty="0">
                          <a:effectLst/>
                        </a:rPr>
                        <a:t> </a:t>
                      </a:r>
                      <a:r>
                        <a:rPr lang="en-US" sz="1600" dirty="0">
                          <a:effectLst/>
                        </a:rPr>
                        <a:t>specifications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4770" algn="ctr">
                        <a:spcBef>
                          <a:spcPts val="10"/>
                        </a:spcBef>
                        <a:spcAft>
                          <a:spcPts val="0"/>
                        </a:spcAft>
                      </a:pPr>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6040" algn="ctr">
                        <a:spcBef>
                          <a:spcPts val="10"/>
                        </a:spcBef>
                        <a:spcAft>
                          <a:spcPts val="0"/>
                        </a:spcAft>
                      </a:pPr>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4770" algn="ctr">
                        <a:spcBef>
                          <a:spcPts val="10"/>
                        </a:spcBef>
                        <a:spcAft>
                          <a:spcPts val="0"/>
                        </a:spcAft>
                      </a:pPr>
                      <a:r>
                        <a:rPr lang="en-US" sz="1600">
                          <a:effectLst/>
                        </a:rPr>
                        <a:t>2500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407369425"/>
                  </a:ext>
                </a:extLst>
              </a:tr>
              <a:tr h="271956">
                <a:tc>
                  <a:txBody>
                    <a:bodyPr/>
                    <a:lstStyle/>
                    <a:p>
                      <a:pPr marL="63500" algn="ctr">
                        <a:spcBef>
                          <a:spcPts val="15"/>
                        </a:spcBef>
                        <a:spcAft>
                          <a:spcPts val="0"/>
                        </a:spcAft>
                      </a:pPr>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lgn="ctr">
                        <a:spcBef>
                          <a:spcPts val="15"/>
                        </a:spcBef>
                        <a:spcAft>
                          <a:spcPts val="0"/>
                        </a:spcAft>
                      </a:pPr>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lgn="ctr">
                        <a:spcBef>
                          <a:spcPts val="15"/>
                        </a:spcBef>
                        <a:spcAft>
                          <a:spcPts val="0"/>
                        </a:spcAft>
                      </a:pPr>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lgn="ctr">
                        <a:spcBef>
                          <a:spcPts val="15"/>
                        </a:spcBef>
                        <a:spcAft>
                          <a:spcPts val="0"/>
                        </a:spcAft>
                      </a:pPr>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3500" algn="ctr">
                        <a:spcBef>
                          <a:spcPts val="15"/>
                        </a:spcBef>
                        <a:spcAft>
                          <a:spcPts val="0"/>
                        </a:spcAft>
                      </a:pPr>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6040" algn="ctr">
                        <a:spcBef>
                          <a:spcPts val="10"/>
                        </a:spcBef>
                        <a:spcAft>
                          <a:spcPts val="0"/>
                        </a:spcAft>
                      </a:pPr>
                      <a:r>
                        <a:rPr lang="en-US" sz="1600">
                          <a:effectLst/>
                        </a:rPr>
                        <a:t>Total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4770" algn="ctr">
                        <a:spcBef>
                          <a:spcPts val="10"/>
                        </a:spcBef>
                        <a:spcAft>
                          <a:spcPts val="0"/>
                        </a:spcAft>
                      </a:pPr>
                      <a:r>
                        <a:rPr lang="en-US" sz="1600" dirty="0">
                          <a:effectLst/>
                        </a:rPr>
                        <a:t>5,380</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38024792"/>
                  </a:ext>
                </a:extLst>
              </a:tr>
            </a:tbl>
          </a:graphicData>
        </a:graphic>
      </p:graphicFrame>
      <p:sp>
        <p:nvSpPr>
          <p:cNvPr id="6" name="Rectangle 1">
            <a:extLst>
              <a:ext uri="{FF2B5EF4-FFF2-40B4-BE49-F238E27FC236}">
                <a16:creationId xmlns:a16="http://schemas.microsoft.com/office/drawing/2014/main" id="{1AE806A1-9A74-DF74-652A-64178C0B68AF}"/>
              </a:ext>
            </a:extLst>
          </p:cNvPr>
          <p:cNvSpPr>
            <a:spLocks noChangeArrowheads="1"/>
          </p:cNvSpPr>
          <p:nvPr/>
        </p:nvSpPr>
        <p:spPr bwMode="auto">
          <a:xfrm>
            <a:off x="4682792" y="1278163"/>
            <a:ext cx="28264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Parachute Manufacturing:</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1597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8376D5-D4E7-2646-A5EB-E70F68BC269A}"/>
              </a:ext>
            </a:extLst>
          </p:cNvPr>
          <p:cNvSpPr>
            <a:spLocks noGrp="1"/>
          </p:cNvSpPr>
          <p:nvPr>
            <p:ph type="sldNum" sz="quarter" idx="12"/>
          </p:nvPr>
        </p:nvSpPr>
        <p:spPr/>
        <p:txBody>
          <a:bodyPr/>
          <a:lstStyle/>
          <a:p>
            <a:fld id="{D88F94E2-5C54-4DAF-A39A-2298FFE509E3}" type="slidenum">
              <a:rPr lang="en-IN" smtClean="0"/>
              <a:pPr/>
              <a:t>17</a:t>
            </a:fld>
            <a:endParaRPr lang="en-IN" dirty="0"/>
          </a:p>
        </p:txBody>
      </p:sp>
      <p:graphicFrame>
        <p:nvGraphicFramePr>
          <p:cNvPr id="5" name="Table 4">
            <a:extLst>
              <a:ext uri="{FF2B5EF4-FFF2-40B4-BE49-F238E27FC236}">
                <a16:creationId xmlns:a16="http://schemas.microsoft.com/office/drawing/2014/main" id="{A1771224-880D-A8A1-1732-2040E32B5460}"/>
              </a:ext>
            </a:extLst>
          </p:cNvPr>
          <p:cNvGraphicFramePr>
            <a:graphicFrameLocks noGrp="1"/>
          </p:cNvGraphicFramePr>
          <p:nvPr>
            <p:extLst>
              <p:ext uri="{D42A27DB-BD31-4B8C-83A1-F6EECF244321}">
                <p14:modId xmlns:p14="http://schemas.microsoft.com/office/powerpoint/2010/main" val="2100628707"/>
              </p:ext>
            </p:extLst>
          </p:nvPr>
        </p:nvGraphicFramePr>
        <p:xfrm>
          <a:off x="1109472" y="2175700"/>
          <a:ext cx="9973056" cy="3677158"/>
        </p:xfrm>
        <a:graphic>
          <a:graphicData uri="http://schemas.openxmlformats.org/drawingml/2006/table">
            <a:tbl>
              <a:tblPr firstRow="1" bandRow="1">
                <a:tableStyleId>{7DF18680-E054-41AD-8BC1-D1AEF772440D}</a:tableStyleId>
              </a:tblPr>
              <a:tblGrid>
                <a:gridCol w="1409906">
                  <a:extLst>
                    <a:ext uri="{9D8B030D-6E8A-4147-A177-3AD203B41FA5}">
                      <a16:colId xmlns:a16="http://schemas.microsoft.com/office/drawing/2014/main" val="3793582156"/>
                    </a:ext>
                  </a:extLst>
                </a:gridCol>
                <a:gridCol w="1411960">
                  <a:extLst>
                    <a:ext uri="{9D8B030D-6E8A-4147-A177-3AD203B41FA5}">
                      <a16:colId xmlns:a16="http://schemas.microsoft.com/office/drawing/2014/main" val="4197141070"/>
                    </a:ext>
                  </a:extLst>
                </a:gridCol>
                <a:gridCol w="1558804">
                  <a:extLst>
                    <a:ext uri="{9D8B030D-6E8A-4147-A177-3AD203B41FA5}">
                      <a16:colId xmlns:a16="http://schemas.microsoft.com/office/drawing/2014/main" val="3352096235"/>
                    </a:ext>
                  </a:extLst>
                </a:gridCol>
                <a:gridCol w="1847357">
                  <a:extLst>
                    <a:ext uri="{9D8B030D-6E8A-4147-A177-3AD203B41FA5}">
                      <a16:colId xmlns:a16="http://schemas.microsoft.com/office/drawing/2014/main" val="3138458001"/>
                    </a:ext>
                  </a:extLst>
                </a:gridCol>
                <a:gridCol w="1083359">
                  <a:extLst>
                    <a:ext uri="{9D8B030D-6E8A-4147-A177-3AD203B41FA5}">
                      <a16:colId xmlns:a16="http://schemas.microsoft.com/office/drawing/2014/main" val="3334264053"/>
                    </a:ext>
                  </a:extLst>
                </a:gridCol>
                <a:gridCol w="1336996">
                  <a:extLst>
                    <a:ext uri="{9D8B030D-6E8A-4147-A177-3AD203B41FA5}">
                      <a16:colId xmlns:a16="http://schemas.microsoft.com/office/drawing/2014/main" val="1323950642"/>
                    </a:ext>
                  </a:extLst>
                </a:gridCol>
                <a:gridCol w="1324674">
                  <a:extLst>
                    <a:ext uri="{9D8B030D-6E8A-4147-A177-3AD203B41FA5}">
                      <a16:colId xmlns:a16="http://schemas.microsoft.com/office/drawing/2014/main" val="3231761176"/>
                    </a:ext>
                  </a:extLst>
                </a:gridCol>
              </a:tblGrid>
              <a:tr h="228692">
                <a:tc>
                  <a:txBody>
                    <a:bodyPr/>
                    <a:lstStyle/>
                    <a:p>
                      <a:pPr marL="63500" algn="ctr">
                        <a:lnSpc>
                          <a:spcPct val="102000"/>
                        </a:lnSpc>
                        <a:spcBef>
                          <a:spcPts val="15"/>
                        </a:spcBef>
                      </a:pPr>
                      <a:r>
                        <a:rPr lang="en-US" sz="1600" dirty="0">
                          <a:effectLst/>
                        </a:rPr>
                        <a:t>Component</a:t>
                      </a:r>
                      <a:r>
                        <a:rPr lang="en-US" sz="1600" spc="-215" dirty="0">
                          <a:effectLst/>
                        </a:rPr>
                        <a:t> </a:t>
                      </a:r>
                      <a:r>
                        <a:rPr lang="en-US" sz="1600" dirty="0">
                          <a:effectLst/>
                        </a:rPr>
                        <a:t>Number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770" algn="ctr">
                        <a:lnSpc>
                          <a:spcPct val="102000"/>
                        </a:lnSpc>
                        <a:spcBef>
                          <a:spcPts val="15"/>
                        </a:spcBef>
                      </a:pPr>
                      <a:r>
                        <a:rPr lang="en-US" sz="1600" dirty="0">
                          <a:effectLst/>
                        </a:rPr>
                        <a:t>Component</a:t>
                      </a:r>
                      <a:r>
                        <a:rPr lang="en-US" sz="1600" spc="-215" dirty="0">
                          <a:effectLst/>
                        </a:rPr>
                        <a:t> </a:t>
                      </a:r>
                      <a:r>
                        <a:rPr lang="en-US" sz="1600" dirty="0">
                          <a:effectLst/>
                        </a:rPr>
                        <a:t>Name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a:effectLst/>
                        </a:rPr>
                        <a:t>Description</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15"/>
                        </a:spcBef>
                      </a:pPr>
                      <a:r>
                        <a:rPr lang="en-US" sz="1600" spc="-5">
                          <a:effectLst/>
                        </a:rPr>
                        <a:t>Procurement</a:t>
                      </a:r>
                      <a:r>
                        <a:rPr lang="en-US" sz="1600" spc="-50">
                          <a:effectLst/>
                        </a:rPr>
                        <a:t> </a:t>
                      </a:r>
                      <a:r>
                        <a:rPr lang="en-US" sz="1600">
                          <a:effectLst/>
                        </a:rPr>
                        <a:t>Type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a:effectLst/>
                        </a:rPr>
                        <a:t>Quantity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marR="276860" algn="ctr">
                        <a:lnSpc>
                          <a:spcPct val="102000"/>
                        </a:lnSpc>
                        <a:spcBef>
                          <a:spcPts val="15"/>
                        </a:spcBef>
                        <a:spcAft>
                          <a:spcPts val="0"/>
                        </a:spcAft>
                      </a:pPr>
                      <a:r>
                        <a:rPr lang="en-US" sz="1600" spc="-15">
                          <a:effectLst/>
                        </a:rPr>
                        <a:t>Price </a:t>
                      </a:r>
                      <a:r>
                        <a:rPr lang="en-US" sz="1600" spc="-10">
                          <a:effectLst/>
                        </a:rPr>
                        <a:t>per</a:t>
                      </a:r>
                      <a:r>
                        <a:rPr lang="en-US" sz="1600" spc="-225">
                          <a:effectLst/>
                        </a:rPr>
                        <a:t> </a:t>
                      </a:r>
                      <a:r>
                        <a:rPr lang="en-US" sz="1600">
                          <a:effectLst/>
                        </a:rPr>
                        <a:t>unit</a:t>
                      </a:r>
                      <a:r>
                        <a:rPr lang="en-US" sz="1600" spc="-25">
                          <a:effectLst/>
                        </a:rPr>
                        <a:t> </a:t>
                      </a:r>
                      <a:r>
                        <a:rPr lang="en-US" sz="1600">
                          <a:effectLst/>
                        </a:rPr>
                        <a:t>(in</a:t>
                      </a:r>
                      <a:endParaRPr lang="en-IN" sz="1600">
                        <a:effectLst/>
                      </a:endParaRPr>
                    </a:p>
                    <a:p>
                      <a:pPr marL="64135" algn="ctr">
                        <a:lnSpc>
                          <a:spcPts val="1140"/>
                        </a:lnSpc>
                        <a:spcBef>
                          <a:spcPts val="10"/>
                        </a:spcBef>
                        <a:spcAft>
                          <a:spcPts val="0"/>
                        </a:spcAft>
                      </a:pPr>
                      <a:r>
                        <a:rPr lang="en-US" sz="1600">
                          <a:effectLst/>
                        </a:rPr>
                        <a:t>Rupees)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marR="145415" algn="ctr">
                        <a:lnSpc>
                          <a:spcPct val="102000"/>
                        </a:lnSpc>
                        <a:spcBef>
                          <a:spcPts val="15"/>
                        </a:spcBef>
                      </a:pPr>
                      <a:r>
                        <a:rPr lang="en-US" sz="1600">
                          <a:effectLst/>
                        </a:rPr>
                        <a:t>Total Cost</a:t>
                      </a:r>
                      <a:r>
                        <a:rPr lang="en-US" sz="1600" spc="5">
                          <a:effectLst/>
                        </a:rPr>
                        <a:t> </a:t>
                      </a:r>
                      <a:r>
                        <a:rPr lang="en-US" sz="1600" spc="-10">
                          <a:effectLst/>
                        </a:rPr>
                        <a:t>(in</a:t>
                      </a:r>
                      <a:r>
                        <a:rPr lang="en-US" sz="1600" spc="-45">
                          <a:effectLst/>
                        </a:rPr>
                        <a:t> </a:t>
                      </a:r>
                      <a:r>
                        <a:rPr lang="en-US" sz="1600" spc="-10">
                          <a:effectLst/>
                        </a:rPr>
                        <a:t>Rupees)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62237169"/>
                  </a:ext>
                </a:extLst>
              </a:tr>
              <a:tr h="153269">
                <a:tc>
                  <a:txBody>
                    <a:bodyPr/>
                    <a:lstStyle/>
                    <a:p>
                      <a:pPr marL="63500" algn="ctr">
                        <a:spcBef>
                          <a:spcPts val="15"/>
                        </a:spcBef>
                      </a:pPr>
                      <a:r>
                        <a:rPr lang="en-US" sz="1600">
                          <a:effectLst/>
                        </a:rPr>
                        <a:t>015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770" algn="ctr">
                        <a:spcBef>
                          <a:spcPts val="15"/>
                        </a:spcBef>
                      </a:pPr>
                      <a:r>
                        <a:rPr lang="en-US" sz="1600">
                          <a:effectLst/>
                        </a:rPr>
                        <a:t>BMP280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dirty="0">
                          <a:effectLst/>
                        </a:rPr>
                        <a:t>Pressure</a:t>
                      </a:r>
                      <a:r>
                        <a:rPr lang="en-IN" sz="1600" dirty="0">
                          <a:effectLst/>
                        </a:rPr>
                        <a:t> </a:t>
                      </a:r>
                      <a:r>
                        <a:rPr lang="en-US" sz="1600" dirty="0">
                          <a:effectLst/>
                        </a:rPr>
                        <a:t>Sensor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15"/>
                        </a:spcBef>
                      </a:pPr>
                      <a:r>
                        <a:rPr lang="en-US" sz="1600" spc="-5">
                          <a:effectLst/>
                        </a:rPr>
                        <a:t>Purchase</a:t>
                      </a:r>
                      <a:r>
                        <a:rPr lang="en-US" sz="1600" spc="-50">
                          <a:effectLst/>
                        </a:rPr>
                        <a:t> </a:t>
                      </a:r>
                      <a:r>
                        <a:rPr lang="en-US" sz="1600">
                          <a:effectLst/>
                        </a:rPr>
                        <a:t>off-the-</a:t>
                      </a:r>
                      <a:endParaRPr lang="en-IN" sz="1600">
                        <a:effectLst/>
                      </a:endParaRPr>
                    </a:p>
                    <a:p>
                      <a:pPr marL="64135" algn="ctr">
                        <a:lnSpc>
                          <a:spcPts val="1150"/>
                        </a:lnSpc>
                        <a:spcBef>
                          <a:spcPts val="40"/>
                        </a:spcBef>
                        <a:spcAft>
                          <a:spcPts val="0"/>
                        </a:spcAft>
                      </a:pPr>
                      <a:r>
                        <a:rPr lang="en-US" sz="1600">
                          <a:effectLst/>
                        </a:rPr>
                        <a:t>shelf</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15"/>
                        </a:spcBef>
                      </a:pPr>
                      <a:r>
                        <a:rPr lang="en-US" sz="1600">
                          <a:effectLst/>
                        </a:rPr>
                        <a:t>200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a:effectLst/>
                        </a:rPr>
                        <a:t>200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962001700"/>
                  </a:ext>
                </a:extLst>
              </a:tr>
              <a:tr h="152360">
                <a:tc>
                  <a:txBody>
                    <a:bodyPr/>
                    <a:lstStyle/>
                    <a:p>
                      <a:pPr marL="63500" algn="ctr">
                        <a:spcBef>
                          <a:spcPts val="5"/>
                        </a:spcBef>
                      </a:pPr>
                      <a:r>
                        <a:rPr lang="en-US" sz="1600">
                          <a:effectLst/>
                        </a:rPr>
                        <a:t>016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770" algn="ctr">
                        <a:spcBef>
                          <a:spcPts val="5"/>
                        </a:spcBef>
                        <a:spcAft>
                          <a:spcPts val="0"/>
                        </a:spcAft>
                      </a:pPr>
                      <a:r>
                        <a:rPr lang="en-US" sz="1600">
                          <a:effectLst/>
                        </a:rPr>
                        <a:t>Sandisk</a:t>
                      </a:r>
                      <a:r>
                        <a:rPr lang="en-US" sz="1600" spc="-50">
                          <a:effectLst/>
                        </a:rPr>
                        <a:t> </a:t>
                      </a:r>
                      <a:r>
                        <a:rPr lang="en-US" sz="1600">
                          <a:effectLst/>
                        </a:rPr>
                        <a:t>Ultra</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5"/>
                        </a:spcBef>
                      </a:pPr>
                      <a:r>
                        <a:rPr lang="en-US" sz="1600" dirty="0">
                          <a:effectLst/>
                        </a:rPr>
                        <a:t>Memory</a:t>
                      </a:r>
                      <a:r>
                        <a:rPr lang="en-US" sz="1600" spc="-50" dirty="0">
                          <a:effectLst/>
                        </a:rPr>
                        <a:t> </a:t>
                      </a:r>
                      <a:r>
                        <a:rPr lang="en-US" sz="1600" dirty="0">
                          <a:effectLst/>
                        </a:rPr>
                        <a:t>card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5"/>
                        </a:spcBef>
                        <a:spcAft>
                          <a:spcPts val="0"/>
                        </a:spcAft>
                      </a:pPr>
                      <a:r>
                        <a:rPr lang="en-US" sz="1600" spc="-5">
                          <a:effectLst/>
                        </a:rPr>
                        <a:t>Purchase</a:t>
                      </a:r>
                      <a:r>
                        <a:rPr lang="en-US" sz="1600" spc="-50">
                          <a:effectLst/>
                        </a:rPr>
                        <a:t> </a:t>
                      </a:r>
                      <a:r>
                        <a:rPr lang="en-US" sz="1600">
                          <a:effectLst/>
                        </a:rPr>
                        <a:t>off-the-</a:t>
                      </a:r>
                      <a:endParaRPr lang="en-IN" sz="1600">
                        <a:effectLst/>
                      </a:endParaRPr>
                    </a:p>
                    <a:p>
                      <a:pPr marL="64135" algn="ctr">
                        <a:lnSpc>
                          <a:spcPts val="1140"/>
                        </a:lnSpc>
                        <a:spcBef>
                          <a:spcPts val="50"/>
                        </a:spcBef>
                        <a:spcAft>
                          <a:spcPts val="0"/>
                        </a:spcAft>
                      </a:pPr>
                      <a:r>
                        <a:rPr lang="en-US" sz="1600">
                          <a:effectLst/>
                        </a:rPr>
                        <a:t>shelf</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5"/>
                        </a:spcBef>
                      </a:pPr>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5"/>
                        </a:spcBef>
                        <a:spcAft>
                          <a:spcPts val="0"/>
                        </a:spcAft>
                      </a:pPr>
                      <a:r>
                        <a:rPr lang="en-US" sz="1600">
                          <a:effectLst/>
                        </a:rPr>
                        <a:t>600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5"/>
                        </a:spcBef>
                      </a:pPr>
                      <a:r>
                        <a:rPr lang="en-US" sz="1600">
                          <a:effectLst/>
                        </a:rPr>
                        <a:t>600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781524681"/>
                  </a:ext>
                </a:extLst>
              </a:tr>
              <a:tr h="152360">
                <a:tc>
                  <a:txBody>
                    <a:bodyPr/>
                    <a:lstStyle/>
                    <a:p>
                      <a:pPr marL="63500" algn="ctr">
                        <a:spcBef>
                          <a:spcPts val="15"/>
                        </a:spcBef>
                      </a:pPr>
                      <a:r>
                        <a:rPr lang="en-US" sz="1600">
                          <a:effectLst/>
                        </a:rPr>
                        <a:t>017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770" algn="ctr">
                        <a:spcBef>
                          <a:spcPts val="15"/>
                        </a:spcBef>
                      </a:pPr>
                      <a:r>
                        <a:rPr lang="en-US" sz="1600">
                          <a:effectLst/>
                        </a:rPr>
                        <a:t>MPU6050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dirty="0">
                          <a:effectLst/>
                        </a:rPr>
                        <a:t>Acc.</a:t>
                      </a:r>
                      <a:r>
                        <a:rPr lang="en-US" sz="1600" spc="-40" dirty="0">
                          <a:effectLst/>
                        </a:rPr>
                        <a:t> </a:t>
                      </a:r>
                      <a:r>
                        <a:rPr lang="en-US" sz="1600" dirty="0">
                          <a:effectLst/>
                        </a:rPr>
                        <a:t>and</a:t>
                      </a:r>
                      <a:r>
                        <a:rPr lang="en-US" sz="1600" spc="-40" dirty="0">
                          <a:effectLst/>
                        </a:rPr>
                        <a:t> </a:t>
                      </a:r>
                      <a:r>
                        <a:rPr lang="en-US" sz="1600" dirty="0">
                          <a:effectLst/>
                        </a:rPr>
                        <a:t>gyro</a:t>
                      </a:r>
                      <a:r>
                        <a:rPr lang="en-IN" sz="1600" dirty="0">
                          <a:effectLst/>
                        </a:rPr>
                        <a:t> </a:t>
                      </a:r>
                      <a:r>
                        <a:rPr lang="en-US" sz="1600" dirty="0">
                          <a:effectLst/>
                        </a:rPr>
                        <a:t>sensor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15"/>
                        </a:spcBef>
                      </a:pPr>
                      <a:r>
                        <a:rPr lang="en-US" sz="1600">
                          <a:effectLst/>
                        </a:rPr>
                        <a:t>Purchase</a:t>
                      </a:r>
                      <a:r>
                        <a:rPr lang="en-US" sz="1600" spc="-60">
                          <a:effectLst/>
                        </a:rPr>
                        <a:t> </a:t>
                      </a:r>
                      <a:r>
                        <a:rPr lang="en-US" sz="1600">
                          <a:effectLst/>
                        </a:rPr>
                        <a:t>off-the-</a:t>
                      </a:r>
                      <a:endParaRPr lang="en-IN" sz="1600">
                        <a:effectLst/>
                      </a:endParaRPr>
                    </a:p>
                    <a:p>
                      <a:pPr marL="64135" algn="ctr">
                        <a:lnSpc>
                          <a:spcPts val="1140"/>
                        </a:lnSpc>
                        <a:spcBef>
                          <a:spcPts val="40"/>
                        </a:spcBef>
                        <a:spcAft>
                          <a:spcPts val="0"/>
                        </a:spcAft>
                      </a:pPr>
                      <a:r>
                        <a:rPr lang="en-US" sz="1600">
                          <a:effectLst/>
                        </a:rPr>
                        <a:t>shelf</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dirty="0">
                          <a:effectLst/>
                        </a:rPr>
                        <a:t>1</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15"/>
                        </a:spcBef>
                      </a:pPr>
                      <a:r>
                        <a:rPr lang="en-US" sz="1600">
                          <a:effectLst/>
                        </a:rPr>
                        <a:t>180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a:effectLst/>
                        </a:rPr>
                        <a:t>180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610368663"/>
                  </a:ext>
                </a:extLst>
              </a:tr>
              <a:tr h="152663">
                <a:tc>
                  <a:txBody>
                    <a:bodyPr/>
                    <a:lstStyle/>
                    <a:p>
                      <a:pPr marL="63500" algn="ctr">
                        <a:spcBef>
                          <a:spcPts val="15"/>
                        </a:spcBef>
                      </a:pPr>
                      <a:r>
                        <a:rPr lang="en-US" sz="1600">
                          <a:effectLst/>
                        </a:rPr>
                        <a:t>018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770" algn="ctr">
                        <a:spcBef>
                          <a:spcPts val="15"/>
                        </a:spcBef>
                      </a:pPr>
                      <a:r>
                        <a:rPr lang="en-US" sz="1600">
                          <a:effectLst/>
                        </a:rPr>
                        <a:t>XBEE</a:t>
                      </a:r>
                      <a:r>
                        <a:rPr lang="en-US" sz="1600" spc="-40">
                          <a:effectLst/>
                        </a:rPr>
                        <a:t> </a:t>
                      </a:r>
                      <a:r>
                        <a:rPr lang="en-US" sz="1600">
                          <a:effectLst/>
                        </a:rPr>
                        <a:t>pro</a:t>
                      </a:r>
                      <a:r>
                        <a:rPr lang="en-US" sz="1600" spc="-40">
                          <a:effectLst/>
                        </a:rPr>
                        <a:t> </a:t>
                      </a:r>
                      <a:r>
                        <a:rPr lang="en-US" sz="1600">
                          <a:effectLst/>
                        </a:rPr>
                        <a:t>s2c</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dirty="0">
                          <a:effectLst/>
                        </a:rPr>
                        <a:t>Wireless</a:t>
                      </a:r>
                      <a:r>
                        <a:rPr lang="en-IN" sz="1600" dirty="0">
                          <a:effectLst/>
                        </a:rPr>
                        <a:t> </a:t>
                      </a:r>
                      <a:r>
                        <a:rPr lang="en-US" sz="1600" dirty="0">
                          <a:effectLst/>
                        </a:rPr>
                        <a:t>communication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15"/>
                        </a:spcBef>
                      </a:pPr>
                      <a:r>
                        <a:rPr lang="en-US" sz="1600" spc="-5">
                          <a:effectLst/>
                        </a:rPr>
                        <a:t>Purchase</a:t>
                      </a:r>
                      <a:r>
                        <a:rPr lang="en-US" sz="1600" spc="-50">
                          <a:effectLst/>
                        </a:rPr>
                        <a:t> </a:t>
                      </a:r>
                      <a:r>
                        <a:rPr lang="en-US" sz="1600">
                          <a:effectLst/>
                        </a:rPr>
                        <a:t>off-the-</a:t>
                      </a:r>
                      <a:endParaRPr lang="en-IN" sz="1600">
                        <a:effectLst/>
                      </a:endParaRPr>
                    </a:p>
                    <a:p>
                      <a:pPr marL="64135" algn="ctr">
                        <a:lnSpc>
                          <a:spcPts val="1145"/>
                        </a:lnSpc>
                        <a:spcBef>
                          <a:spcPts val="40"/>
                        </a:spcBef>
                        <a:spcAft>
                          <a:spcPts val="0"/>
                        </a:spcAft>
                      </a:pPr>
                      <a:r>
                        <a:rPr lang="en-US" sz="1600">
                          <a:effectLst/>
                        </a:rPr>
                        <a:t>shelf</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15"/>
                        </a:spcBef>
                      </a:pPr>
                      <a:r>
                        <a:rPr lang="en-US" sz="1600">
                          <a:effectLst/>
                        </a:rPr>
                        <a:t>2500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a:effectLst/>
                        </a:rPr>
                        <a:t>5000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298569079"/>
                  </a:ext>
                </a:extLst>
              </a:tr>
              <a:tr h="152663">
                <a:tc>
                  <a:txBody>
                    <a:bodyPr/>
                    <a:lstStyle/>
                    <a:p>
                      <a:pPr marL="63500" algn="ctr">
                        <a:spcBef>
                          <a:spcPts val="10"/>
                        </a:spcBef>
                      </a:pPr>
                      <a:r>
                        <a:rPr lang="en-US" sz="1600">
                          <a:effectLst/>
                        </a:rPr>
                        <a:t>019</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770" algn="ctr">
                        <a:spcBef>
                          <a:spcPts val="10"/>
                        </a:spcBef>
                        <a:spcAft>
                          <a:spcPts val="0"/>
                        </a:spcAft>
                      </a:pPr>
                      <a:r>
                        <a:rPr lang="en-US" sz="1600">
                          <a:effectLst/>
                        </a:rPr>
                        <a:t>STM32F103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0"/>
                        </a:spcBef>
                      </a:pPr>
                      <a:r>
                        <a:rPr lang="en-US" sz="1600">
                          <a:effectLst/>
                        </a:rPr>
                        <a:t>CPU</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10"/>
                        </a:spcBef>
                        <a:spcAft>
                          <a:spcPts val="0"/>
                        </a:spcAft>
                      </a:pPr>
                      <a:r>
                        <a:rPr lang="en-US" sz="1600" spc="-5">
                          <a:effectLst/>
                        </a:rPr>
                        <a:t>Purchase</a:t>
                      </a:r>
                      <a:r>
                        <a:rPr lang="en-US" sz="1600" spc="-50">
                          <a:effectLst/>
                        </a:rPr>
                        <a:t> </a:t>
                      </a:r>
                      <a:r>
                        <a:rPr lang="en-US" sz="1600">
                          <a:effectLst/>
                        </a:rPr>
                        <a:t>off-the-</a:t>
                      </a:r>
                      <a:endParaRPr lang="en-IN" sz="1600">
                        <a:effectLst/>
                      </a:endParaRPr>
                    </a:p>
                    <a:p>
                      <a:pPr marL="64135" algn="ctr">
                        <a:lnSpc>
                          <a:spcPts val="1140"/>
                        </a:lnSpc>
                        <a:spcBef>
                          <a:spcPts val="55"/>
                        </a:spcBef>
                        <a:spcAft>
                          <a:spcPts val="0"/>
                        </a:spcAft>
                      </a:pPr>
                      <a:r>
                        <a:rPr lang="en-US" sz="1600">
                          <a:effectLst/>
                        </a:rPr>
                        <a:t>shelf</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0"/>
                        </a:spcBef>
                      </a:pPr>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10"/>
                        </a:spcBef>
                        <a:spcAft>
                          <a:spcPts val="0"/>
                        </a:spcAft>
                      </a:pPr>
                      <a:r>
                        <a:rPr lang="en-US" sz="1600">
                          <a:effectLst/>
                        </a:rPr>
                        <a:t>1800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0"/>
                        </a:spcBef>
                      </a:pPr>
                      <a:r>
                        <a:rPr lang="en-US" sz="1600">
                          <a:effectLst/>
                        </a:rPr>
                        <a:t>1800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737329610"/>
                  </a:ext>
                </a:extLst>
              </a:tr>
              <a:tr h="152360">
                <a:tc>
                  <a:txBody>
                    <a:bodyPr/>
                    <a:lstStyle/>
                    <a:p>
                      <a:pPr marL="63500" algn="ctr">
                        <a:spcBef>
                          <a:spcPts val="15"/>
                        </a:spcBef>
                      </a:pPr>
                      <a:r>
                        <a:rPr lang="en-US" sz="1600">
                          <a:effectLst/>
                        </a:rPr>
                        <a:t>020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770" algn="ctr">
                        <a:spcBef>
                          <a:spcPts val="15"/>
                        </a:spcBef>
                      </a:pPr>
                      <a:r>
                        <a:rPr lang="en-US" sz="1600">
                          <a:effectLst/>
                        </a:rPr>
                        <a:t>Voltage</a:t>
                      </a:r>
                      <a:endParaRPr lang="en-IN" sz="1600">
                        <a:effectLst/>
                      </a:endParaRPr>
                    </a:p>
                    <a:p>
                      <a:pPr marL="64770" algn="ctr">
                        <a:lnSpc>
                          <a:spcPts val="1140"/>
                        </a:lnSpc>
                        <a:spcBef>
                          <a:spcPts val="40"/>
                        </a:spcBef>
                        <a:spcAft>
                          <a:spcPts val="0"/>
                        </a:spcAft>
                      </a:pPr>
                      <a:r>
                        <a:rPr lang="en-US" sz="1600">
                          <a:effectLst/>
                        </a:rPr>
                        <a:t>Sensor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dirty="0">
                          <a:effectLst/>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15"/>
                        </a:spcBef>
                      </a:pPr>
                      <a:r>
                        <a:rPr lang="en-US" sz="1600" spc="-5">
                          <a:effectLst/>
                        </a:rPr>
                        <a:t>Purchase</a:t>
                      </a:r>
                      <a:r>
                        <a:rPr lang="en-US" sz="1600" spc="-50">
                          <a:effectLst/>
                        </a:rPr>
                        <a:t> </a:t>
                      </a:r>
                      <a:r>
                        <a:rPr lang="en-US" sz="1600">
                          <a:effectLst/>
                        </a:rPr>
                        <a:t>off-the-</a:t>
                      </a:r>
                      <a:endParaRPr lang="en-IN" sz="1600">
                        <a:effectLst/>
                      </a:endParaRPr>
                    </a:p>
                    <a:p>
                      <a:pPr marL="64135" algn="ctr">
                        <a:lnSpc>
                          <a:spcPts val="1140"/>
                        </a:lnSpc>
                        <a:spcBef>
                          <a:spcPts val="40"/>
                        </a:spcBef>
                        <a:spcAft>
                          <a:spcPts val="0"/>
                        </a:spcAft>
                      </a:pPr>
                      <a:r>
                        <a:rPr lang="en-US" sz="1600">
                          <a:effectLst/>
                        </a:rPr>
                        <a:t>shelf</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15"/>
                        </a:spcBef>
                      </a:pPr>
                      <a:r>
                        <a:rPr lang="en-US" sz="1600">
                          <a:effectLst/>
                        </a:rPr>
                        <a:t>50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a:effectLst/>
                        </a:rPr>
                        <a:t>50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061869589"/>
                  </a:ext>
                </a:extLst>
              </a:tr>
              <a:tr h="152663">
                <a:tc>
                  <a:txBody>
                    <a:bodyPr/>
                    <a:lstStyle/>
                    <a:p>
                      <a:pPr marL="63500" algn="ctr">
                        <a:spcBef>
                          <a:spcPts val="15"/>
                        </a:spcBef>
                      </a:pPr>
                      <a:r>
                        <a:rPr lang="en-US" sz="1600">
                          <a:effectLst/>
                        </a:rPr>
                        <a:t>021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770" algn="ctr">
                        <a:spcBef>
                          <a:spcPts val="15"/>
                        </a:spcBef>
                      </a:pPr>
                      <a:r>
                        <a:rPr lang="en-US" sz="1600">
                          <a:effectLst/>
                        </a:rPr>
                        <a:t>Tenergy</a:t>
                      </a:r>
                      <a:r>
                        <a:rPr lang="en-US" sz="1600" spc="-50">
                          <a:effectLst/>
                        </a:rPr>
                        <a:t> </a:t>
                      </a:r>
                      <a:r>
                        <a:rPr lang="en-US" sz="1600">
                          <a:effectLst/>
                        </a:rPr>
                        <a:t>9v</a:t>
                      </a:r>
                      <a:endParaRPr lang="en-IN" sz="1600">
                        <a:effectLst/>
                      </a:endParaRPr>
                    </a:p>
                    <a:p>
                      <a:pPr marL="64770" algn="ctr">
                        <a:lnSpc>
                          <a:spcPts val="1145"/>
                        </a:lnSpc>
                        <a:spcBef>
                          <a:spcPts val="40"/>
                        </a:spcBef>
                        <a:spcAft>
                          <a:spcPts val="0"/>
                        </a:spcAft>
                      </a:pPr>
                      <a:r>
                        <a:rPr lang="en-US" sz="1600">
                          <a:effectLst/>
                        </a:rPr>
                        <a:t>600mAh</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a:effectLst/>
                        </a:rPr>
                        <a:t>Batteries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15"/>
                        </a:spcBef>
                      </a:pPr>
                      <a:r>
                        <a:rPr lang="en-US" sz="1600">
                          <a:effectLst/>
                        </a:rPr>
                        <a:t>Purchase</a:t>
                      </a:r>
                      <a:r>
                        <a:rPr lang="en-US" sz="1600" spc="-60">
                          <a:effectLst/>
                        </a:rPr>
                        <a:t> </a:t>
                      </a:r>
                      <a:r>
                        <a:rPr lang="en-US" sz="1600">
                          <a:effectLst/>
                        </a:rPr>
                        <a:t>off-the-</a:t>
                      </a:r>
                      <a:endParaRPr lang="en-IN" sz="1600">
                        <a:effectLst/>
                      </a:endParaRPr>
                    </a:p>
                    <a:p>
                      <a:pPr marL="64135" algn="ctr">
                        <a:lnSpc>
                          <a:spcPts val="1145"/>
                        </a:lnSpc>
                        <a:spcBef>
                          <a:spcPts val="40"/>
                        </a:spcBef>
                        <a:spcAft>
                          <a:spcPts val="0"/>
                        </a:spcAft>
                      </a:pPr>
                      <a:r>
                        <a:rPr lang="en-US" sz="1600">
                          <a:effectLst/>
                        </a:rPr>
                        <a:t>shelf</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15"/>
                        </a:spcBef>
                      </a:pPr>
                      <a:r>
                        <a:rPr lang="en-US" sz="1600">
                          <a:effectLst/>
                        </a:rPr>
                        <a:t>900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dirty="0">
                          <a:effectLst/>
                        </a:rPr>
                        <a:t>1800</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330844574"/>
                  </a:ext>
                </a:extLst>
              </a:tr>
            </a:tbl>
          </a:graphicData>
        </a:graphic>
      </p:graphicFrame>
      <p:sp>
        <p:nvSpPr>
          <p:cNvPr id="6" name="Rectangle 1">
            <a:extLst>
              <a:ext uri="{FF2B5EF4-FFF2-40B4-BE49-F238E27FC236}">
                <a16:creationId xmlns:a16="http://schemas.microsoft.com/office/drawing/2014/main" id="{181725EE-0952-7049-E974-779C309221A7}"/>
              </a:ext>
            </a:extLst>
          </p:cNvPr>
          <p:cNvSpPr>
            <a:spLocks noChangeArrowheads="1"/>
          </p:cNvSpPr>
          <p:nvPr/>
        </p:nvSpPr>
        <p:spPr bwMode="auto">
          <a:xfrm>
            <a:off x="4718555" y="1519386"/>
            <a:ext cx="2754890" cy="34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6807" tIns="20631"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Electronics Components:</a:t>
            </a:r>
          </a:p>
        </p:txBody>
      </p:sp>
    </p:spTree>
    <p:extLst>
      <p:ext uri="{BB962C8B-B14F-4D97-AF65-F5344CB8AC3E}">
        <p14:creationId xmlns:p14="http://schemas.microsoft.com/office/powerpoint/2010/main" val="690635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EE6C-E938-7314-D831-9A12000ACD40}"/>
              </a:ext>
            </a:extLst>
          </p:cNvPr>
          <p:cNvSpPr>
            <a:spLocks noGrp="1"/>
          </p:cNvSpPr>
          <p:nvPr>
            <p:ph type="title"/>
          </p:nvPr>
        </p:nvSpPr>
        <p:spPr>
          <a:xfrm>
            <a:off x="4840829" y="1365505"/>
            <a:ext cx="2510342" cy="487680"/>
          </a:xfrm>
        </p:spPr>
        <p:txBody>
          <a:bodyPr>
            <a:normAutofit/>
          </a:bodyPr>
          <a:lstStyle/>
          <a:p>
            <a:r>
              <a:rPr lang="en-US" sz="1800" dirty="0"/>
              <a:t>Electronic Components</a:t>
            </a:r>
            <a:endParaRPr lang="en-IN" sz="1800" dirty="0"/>
          </a:p>
        </p:txBody>
      </p:sp>
      <p:sp>
        <p:nvSpPr>
          <p:cNvPr id="4" name="Slide Number Placeholder 3">
            <a:extLst>
              <a:ext uri="{FF2B5EF4-FFF2-40B4-BE49-F238E27FC236}">
                <a16:creationId xmlns:a16="http://schemas.microsoft.com/office/drawing/2014/main" id="{BBF96B50-ACE3-F1C8-E26C-3F859F695602}"/>
              </a:ext>
            </a:extLst>
          </p:cNvPr>
          <p:cNvSpPr>
            <a:spLocks noGrp="1"/>
          </p:cNvSpPr>
          <p:nvPr>
            <p:ph type="sldNum" sz="quarter" idx="12"/>
          </p:nvPr>
        </p:nvSpPr>
        <p:spPr/>
        <p:txBody>
          <a:bodyPr/>
          <a:lstStyle/>
          <a:p>
            <a:fld id="{D88F94E2-5C54-4DAF-A39A-2298FFE509E3}" type="slidenum">
              <a:rPr lang="en-IN" smtClean="0"/>
              <a:pPr/>
              <a:t>18</a:t>
            </a:fld>
            <a:endParaRPr lang="en-IN" dirty="0"/>
          </a:p>
        </p:txBody>
      </p:sp>
      <p:graphicFrame>
        <p:nvGraphicFramePr>
          <p:cNvPr id="5" name="Table 4">
            <a:extLst>
              <a:ext uri="{FF2B5EF4-FFF2-40B4-BE49-F238E27FC236}">
                <a16:creationId xmlns:a16="http://schemas.microsoft.com/office/drawing/2014/main" id="{92302E3D-C77E-EF4B-4539-990BE718A76A}"/>
              </a:ext>
            </a:extLst>
          </p:cNvPr>
          <p:cNvGraphicFramePr>
            <a:graphicFrameLocks noGrp="1"/>
          </p:cNvGraphicFramePr>
          <p:nvPr>
            <p:extLst>
              <p:ext uri="{D42A27DB-BD31-4B8C-83A1-F6EECF244321}">
                <p14:modId xmlns:p14="http://schemas.microsoft.com/office/powerpoint/2010/main" val="1673591094"/>
              </p:ext>
            </p:extLst>
          </p:nvPr>
        </p:nvGraphicFramePr>
        <p:xfrm>
          <a:off x="1109472" y="1853185"/>
          <a:ext cx="9973056" cy="4423347"/>
        </p:xfrm>
        <a:graphic>
          <a:graphicData uri="http://schemas.openxmlformats.org/drawingml/2006/table">
            <a:tbl>
              <a:tblPr firstRow="1" bandRow="1">
                <a:tableStyleId>{7DF18680-E054-41AD-8BC1-D1AEF772440D}</a:tableStyleId>
              </a:tblPr>
              <a:tblGrid>
                <a:gridCol w="1409906">
                  <a:extLst>
                    <a:ext uri="{9D8B030D-6E8A-4147-A177-3AD203B41FA5}">
                      <a16:colId xmlns:a16="http://schemas.microsoft.com/office/drawing/2014/main" val="2273541883"/>
                    </a:ext>
                  </a:extLst>
                </a:gridCol>
                <a:gridCol w="1411960">
                  <a:extLst>
                    <a:ext uri="{9D8B030D-6E8A-4147-A177-3AD203B41FA5}">
                      <a16:colId xmlns:a16="http://schemas.microsoft.com/office/drawing/2014/main" val="891861566"/>
                    </a:ext>
                  </a:extLst>
                </a:gridCol>
                <a:gridCol w="1558804">
                  <a:extLst>
                    <a:ext uri="{9D8B030D-6E8A-4147-A177-3AD203B41FA5}">
                      <a16:colId xmlns:a16="http://schemas.microsoft.com/office/drawing/2014/main" val="3529415605"/>
                    </a:ext>
                  </a:extLst>
                </a:gridCol>
                <a:gridCol w="1847357">
                  <a:extLst>
                    <a:ext uri="{9D8B030D-6E8A-4147-A177-3AD203B41FA5}">
                      <a16:colId xmlns:a16="http://schemas.microsoft.com/office/drawing/2014/main" val="361349303"/>
                    </a:ext>
                  </a:extLst>
                </a:gridCol>
                <a:gridCol w="1083359">
                  <a:extLst>
                    <a:ext uri="{9D8B030D-6E8A-4147-A177-3AD203B41FA5}">
                      <a16:colId xmlns:a16="http://schemas.microsoft.com/office/drawing/2014/main" val="1887614844"/>
                    </a:ext>
                  </a:extLst>
                </a:gridCol>
                <a:gridCol w="1336996">
                  <a:extLst>
                    <a:ext uri="{9D8B030D-6E8A-4147-A177-3AD203B41FA5}">
                      <a16:colId xmlns:a16="http://schemas.microsoft.com/office/drawing/2014/main" val="936860234"/>
                    </a:ext>
                  </a:extLst>
                </a:gridCol>
                <a:gridCol w="1324674">
                  <a:extLst>
                    <a:ext uri="{9D8B030D-6E8A-4147-A177-3AD203B41FA5}">
                      <a16:colId xmlns:a16="http://schemas.microsoft.com/office/drawing/2014/main" val="1574079285"/>
                    </a:ext>
                  </a:extLst>
                </a:gridCol>
              </a:tblGrid>
              <a:tr h="152663">
                <a:tc>
                  <a:txBody>
                    <a:bodyPr/>
                    <a:lstStyle/>
                    <a:p>
                      <a:pPr marL="63500" algn="ctr">
                        <a:spcBef>
                          <a:spcPts val="10"/>
                        </a:spcBef>
                      </a:pPr>
                      <a:r>
                        <a:rPr lang="en-US" sz="1600" dirty="0">
                          <a:effectLst/>
                        </a:rPr>
                        <a:t>022</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770" algn="ctr">
                        <a:spcBef>
                          <a:spcPts val="10"/>
                        </a:spcBef>
                        <a:spcAft>
                          <a:spcPts val="0"/>
                        </a:spcAft>
                      </a:pPr>
                      <a:r>
                        <a:rPr lang="en-US" sz="1600" dirty="0">
                          <a:effectLst/>
                        </a:rPr>
                        <a:t>Buzzer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0"/>
                        </a:spcBef>
                      </a:pPr>
                      <a:r>
                        <a:rPr lang="en-US" sz="1600" dirty="0">
                          <a:effectLst/>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10"/>
                        </a:spcBef>
                        <a:spcAft>
                          <a:spcPts val="0"/>
                        </a:spcAft>
                      </a:pPr>
                      <a:r>
                        <a:rPr lang="en-US" sz="1600" spc="-5">
                          <a:effectLst/>
                        </a:rPr>
                        <a:t>Purchase</a:t>
                      </a:r>
                      <a:r>
                        <a:rPr lang="en-US" sz="1600" spc="-50">
                          <a:effectLst/>
                        </a:rPr>
                        <a:t> </a:t>
                      </a:r>
                      <a:r>
                        <a:rPr lang="en-US" sz="1600">
                          <a:effectLst/>
                        </a:rPr>
                        <a:t>off-the-</a:t>
                      </a:r>
                      <a:endParaRPr lang="en-IN" sz="1600">
                        <a:effectLst/>
                      </a:endParaRPr>
                    </a:p>
                    <a:p>
                      <a:pPr marL="64135" algn="ctr">
                        <a:lnSpc>
                          <a:spcPts val="1140"/>
                        </a:lnSpc>
                        <a:spcBef>
                          <a:spcPts val="55"/>
                        </a:spcBef>
                        <a:spcAft>
                          <a:spcPts val="0"/>
                        </a:spcAft>
                      </a:pPr>
                      <a:r>
                        <a:rPr lang="en-US" sz="1600">
                          <a:effectLst/>
                        </a:rPr>
                        <a:t>shelf</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0"/>
                        </a:spcBef>
                      </a:pPr>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10"/>
                        </a:spcBef>
                        <a:spcAft>
                          <a:spcPts val="0"/>
                        </a:spcAft>
                      </a:pPr>
                      <a:r>
                        <a:rPr lang="en-US" sz="1600">
                          <a:effectLst/>
                        </a:rPr>
                        <a:t>300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0"/>
                        </a:spcBef>
                      </a:pPr>
                      <a:r>
                        <a:rPr lang="en-US" sz="1600">
                          <a:effectLst/>
                        </a:rPr>
                        <a:t>300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874081565"/>
                  </a:ext>
                </a:extLst>
              </a:tr>
              <a:tr h="228995">
                <a:tc>
                  <a:txBody>
                    <a:bodyPr/>
                    <a:lstStyle/>
                    <a:p>
                      <a:pPr marL="63500" algn="ctr">
                        <a:spcBef>
                          <a:spcPts val="15"/>
                        </a:spcBef>
                      </a:pPr>
                      <a:r>
                        <a:rPr lang="en-US" sz="1600">
                          <a:effectLst/>
                        </a:rPr>
                        <a:t>023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770" algn="ctr">
                        <a:spcBef>
                          <a:spcPts val="15"/>
                        </a:spcBef>
                      </a:pPr>
                      <a:r>
                        <a:rPr lang="en-US" sz="1600">
                          <a:effectLst/>
                        </a:rPr>
                        <a:t>PCBs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marR="321310" algn="ctr">
                        <a:lnSpc>
                          <a:spcPct val="102000"/>
                        </a:lnSpc>
                        <a:spcBef>
                          <a:spcPts val="15"/>
                        </a:spcBef>
                      </a:pPr>
                      <a:r>
                        <a:rPr lang="en-US" sz="1600" spc="-10" dirty="0">
                          <a:effectLst/>
                        </a:rPr>
                        <a:t>3 different</a:t>
                      </a:r>
                      <a:r>
                        <a:rPr lang="en-US" sz="1600" spc="-225" dirty="0">
                          <a:effectLst/>
                        </a:rPr>
                        <a:t> </a:t>
                      </a:r>
                      <a:r>
                        <a:rPr lang="en-US" sz="1600" dirty="0" err="1">
                          <a:effectLst/>
                        </a:rPr>
                        <a:t>pcbs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lnSpc>
                          <a:spcPct val="102000"/>
                        </a:lnSpc>
                        <a:spcBef>
                          <a:spcPts val="15"/>
                        </a:spcBef>
                      </a:pPr>
                      <a:r>
                        <a:rPr lang="en-US" sz="1600" dirty="0">
                          <a:effectLst/>
                        </a:rPr>
                        <a:t>Manufactured</a:t>
                      </a:r>
                      <a:r>
                        <a:rPr lang="en-US" sz="1600" spc="5" dirty="0">
                          <a:effectLst/>
                        </a:rPr>
                        <a:t> </a:t>
                      </a:r>
                      <a:r>
                        <a:rPr lang="en-US" sz="1600" dirty="0">
                          <a:effectLst/>
                        </a:rPr>
                        <a:t>to</a:t>
                      </a:r>
                      <a:r>
                        <a:rPr lang="en-US" sz="1600" spc="-215" dirty="0">
                          <a:effectLst/>
                        </a:rPr>
                        <a:t> </a:t>
                      </a:r>
                      <a:r>
                        <a:rPr lang="en-US" sz="1600" dirty="0">
                          <a:effectLst/>
                        </a:rPr>
                        <a:t>project</a:t>
                      </a:r>
                      <a:endParaRPr lang="en-IN" sz="1600" dirty="0">
                        <a:effectLst/>
                      </a:endParaRPr>
                    </a:p>
                    <a:p>
                      <a:pPr marL="64135" algn="ctr">
                        <a:lnSpc>
                          <a:spcPts val="1145"/>
                        </a:lnSpc>
                        <a:spcBef>
                          <a:spcPts val="10"/>
                        </a:spcBef>
                        <a:spcAft>
                          <a:spcPts val="0"/>
                        </a:spcAft>
                      </a:pPr>
                      <a:r>
                        <a:rPr lang="en-US" sz="1600" dirty="0">
                          <a:effectLst/>
                        </a:rPr>
                        <a:t>specifications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15"/>
                        </a:spcBef>
                      </a:pPr>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a:effectLst/>
                        </a:rPr>
                        <a:t>2000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594544853"/>
                  </a:ext>
                </a:extLst>
              </a:tr>
              <a:tr h="228995">
                <a:tc>
                  <a:txBody>
                    <a:bodyPr/>
                    <a:lstStyle/>
                    <a:p>
                      <a:pPr marL="63500" algn="ctr">
                        <a:spcBef>
                          <a:spcPts val="10"/>
                        </a:spcBef>
                      </a:pPr>
                      <a:r>
                        <a:rPr lang="en-US" sz="1600" dirty="0">
                          <a:effectLst/>
                        </a:rPr>
                        <a:t>024</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770" algn="ctr">
                        <a:lnSpc>
                          <a:spcPct val="102000"/>
                        </a:lnSpc>
                        <a:spcBef>
                          <a:spcPts val="10"/>
                        </a:spcBef>
                        <a:spcAft>
                          <a:spcPts val="0"/>
                        </a:spcAft>
                      </a:pPr>
                      <a:r>
                        <a:rPr lang="en-US" sz="1600" dirty="0">
                          <a:effectLst/>
                        </a:rPr>
                        <a:t>Microstrip</a:t>
                      </a:r>
                      <a:r>
                        <a:rPr lang="en-US" sz="1600" spc="-215" dirty="0">
                          <a:effectLst/>
                        </a:rPr>
                        <a:t> </a:t>
                      </a:r>
                      <a:r>
                        <a:rPr lang="en-US" sz="1600" dirty="0">
                          <a:effectLst/>
                        </a:rPr>
                        <a:t>Antenna</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marR="149860" algn="ctr">
                        <a:lnSpc>
                          <a:spcPct val="102000"/>
                        </a:lnSpc>
                        <a:spcBef>
                          <a:spcPts val="10"/>
                        </a:spcBef>
                        <a:spcAft>
                          <a:spcPts val="0"/>
                        </a:spcAft>
                      </a:pPr>
                      <a:r>
                        <a:rPr lang="en-US" sz="1600" spc="-10" dirty="0">
                          <a:effectLst/>
                        </a:rPr>
                        <a:t>To be planted</a:t>
                      </a:r>
                      <a:r>
                        <a:rPr lang="en-US" sz="1600" spc="-225" dirty="0">
                          <a:effectLst/>
                        </a:rPr>
                        <a:t> </a:t>
                      </a:r>
                      <a:r>
                        <a:rPr lang="en-US" sz="1600" dirty="0">
                          <a:effectLst/>
                        </a:rPr>
                        <a:t>in</a:t>
                      </a:r>
                      <a:r>
                        <a:rPr lang="en-US" sz="1600" spc="-25" dirty="0">
                          <a:effectLst/>
                        </a:rPr>
                        <a:t> </a:t>
                      </a:r>
                      <a:r>
                        <a:rPr lang="en-US" sz="1600" dirty="0">
                          <a:effectLst/>
                        </a:rPr>
                        <a:t>CANSAT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lnSpc>
                          <a:spcPct val="102000"/>
                        </a:lnSpc>
                        <a:spcBef>
                          <a:spcPts val="10"/>
                        </a:spcBef>
                        <a:spcAft>
                          <a:spcPts val="0"/>
                        </a:spcAft>
                      </a:pPr>
                      <a:r>
                        <a:rPr lang="en-US" sz="1600" dirty="0">
                          <a:effectLst/>
                        </a:rPr>
                        <a:t>Manufactured</a:t>
                      </a:r>
                      <a:r>
                        <a:rPr lang="en-US" sz="1600" spc="5" dirty="0">
                          <a:effectLst/>
                        </a:rPr>
                        <a:t> </a:t>
                      </a:r>
                      <a:r>
                        <a:rPr lang="en-US" sz="1600" dirty="0">
                          <a:effectLst/>
                        </a:rPr>
                        <a:t>to</a:t>
                      </a:r>
                      <a:r>
                        <a:rPr lang="en-US" sz="1600" spc="-215" dirty="0">
                          <a:effectLst/>
                        </a:rPr>
                        <a:t> </a:t>
                      </a:r>
                      <a:r>
                        <a:rPr lang="en-US" sz="1600" dirty="0">
                          <a:effectLst/>
                        </a:rPr>
                        <a:t>project</a:t>
                      </a:r>
                      <a:endParaRPr lang="en-IN" sz="1600" dirty="0">
                        <a:effectLst/>
                      </a:endParaRPr>
                    </a:p>
                    <a:p>
                      <a:pPr marL="64135" algn="ctr">
                        <a:lnSpc>
                          <a:spcPts val="1140"/>
                        </a:lnSpc>
                        <a:spcBef>
                          <a:spcPts val="20"/>
                        </a:spcBef>
                        <a:spcAft>
                          <a:spcPts val="0"/>
                        </a:spcAft>
                      </a:pPr>
                      <a:r>
                        <a:rPr lang="en-US" sz="1600" dirty="0">
                          <a:effectLst/>
                        </a:rPr>
                        <a:t>specifications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0"/>
                        </a:spcBef>
                      </a:pPr>
                      <a:r>
                        <a:rPr lang="en-US" sz="1600" dirty="0">
                          <a:effectLst/>
                        </a:rPr>
                        <a:t>1</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10"/>
                        </a:spcBef>
                        <a:spcAft>
                          <a:spcPts val="0"/>
                        </a:spcAft>
                      </a:pPr>
                      <a:r>
                        <a:rPr lang="en-US" sz="1600">
                          <a:effectLst/>
                        </a:rPr>
                        <a:t>500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0"/>
                        </a:spcBef>
                      </a:pPr>
                      <a:r>
                        <a:rPr lang="en-US" sz="1600">
                          <a:effectLst/>
                        </a:rPr>
                        <a:t>500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12894348"/>
                  </a:ext>
                </a:extLst>
              </a:tr>
              <a:tr h="228692">
                <a:tc>
                  <a:txBody>
                    <a:bodyPr/>
                    <a:lstStyle/>
                    <a:p>
                      <a:pPr marL="63500" algn="ctr">
                        <a:spcBef>
                          <a:spcPts val="15"/>
                        </a:spcBef>
                      </a:pPr>
                      <a:r>
                        <a:rPr lang="en-US" sz="1600" dirty="0">
                          <a:effectLst/>
                        </a:rPr>
                        <a:t>025</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770" marR="37465" algn="ctr">
                        <a:lnSpc>
                          <a:spcPct val="102000"/>
                        </a:lnSpc>
                        <a:spcBef>
                          <a:spcPts val="15"/>
                        </a:spcBef>
                        <a:spcAft>
                          <a:spcPts val="0"/>
                        </a:spcAft>
                      </a:pPr>
                      <a:r>
                        <a:rPr lang="en-US" sz="1600">
                          <a:effectLst/>
                        </a:rPr>
                        <a:t>Ground</a:t>
                      </a:r>
                      <a:r>
                        <a:rPr lang="en-US" sz="1600" spc="-215">
                          <a:effectLst/>
                        </a:rPr>
                        <a:t> </a:t>
                      </a:r>
                      <a:r>
                        <a:rPr lang="en-US" sz="1600">
                          <a:effectLst/>
                        </a:rPr>
                        <a:t>Station</a:t>
                      </a:r>
                      <a:endParaRPr lang="en-IN" sz="1600">
                        <a:effectLst/>
                      </a:endParaRPr>
                    </a:p>
                    <a:p>
                      <a:pPr marL="64770" algn="ctr">
                        <a:lnSpc>
                          <a:spcPts val="1140"/>
                        </a:lnSpc>
                        <a:spcBef>
                          <a:spcPts val="10"/>
                        </a:spcBef>
                        <a:spcAft>
                          <a:spcPts val="0"/>
                        </a:spcAft>
                      </a:pPr>
                      <a:r>
                        <a:rPr lang="en-US" sz="1600">
                          <a:effectLst/>
                        </a:rPr>
                        <a:t>Antenna</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dirty="0">
                          <a:effectLst/>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lnSpc>
                          <a:spcPct val="102000"/>
                        </a:lnSpc>
                        <a:spcBef>
                          <a:spcPts val="15"/>
                        </a:spcBef>
                      </a:pPr>
                      <a:r>
                        <a:rPr lang="en-US" sz="1600">
                          <a:effectLst/>
                        </a:rPr>
                        <a:t>Purchase</a:t>
                      </a:r>
                      <a:r>
                        <a:rPr lang="en-US" sz="1600" spc="5">
                          <a:effectLst/>
                        </a:rPr>
                        <a:t> </a:t>
                      </a:r>
                      <a:r>
                        <a:rPr lang="en-US" sz="1600">
                          <a:effectLst/>
                        </a:rPr>
                        <a:t>off-the-</a:t>
                      </a:r>
                      <a:r>
                        <a:rPr lang="en-US" sz="1600" spc="-215">
                          <a:effectLst/>
                        </a:rPr>
                        <a:t> </a:t>
                      </a:r>
                      <a:r>
                        <a:rPr lang="en-US" sz="1600">
                          <a:effectLst/>
                        </a:rPr>
                        <a:t>shelf</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dirty="0">
                          <a:effectLst/>
                        </a:rPr>
                        <a:t>1</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15"/>
                        </a:spcBef>
                      </a:pPr>
                      <a:r>
                        <a:rPr lang="en-US" sz="1600" dirty="0">
                          <a:effectLst/>
                        </a:rPr>
                        <a:t>200</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a:effectLst/>
                        </a:rPr>
                        <a:t>200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775485952"/>
                  </a:ext>
                </a:extLst>
              </a:tr>
              <a:tr h="152360">
                <a:tc>
                  <a:txBody>
                    <a:bodyPr/>
                    <a:lstStyle/>
                    <a:p>
                      <a:pPr marL="63500" algn="ctr">
                        <a:spcBef>
                          <a:spcPts val="15"/>
                        </a:spcBef>
                      </a:pPr>
                      <a:r>
                        <a:rPr lang="en-US" sz="1600">
                          <a:effectLst/>
                        </a:rPr>
                        <a:t>026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770" algn="ctr">
                        <a:spcBef>
                          <a:spcPts val="15"/>
                        </a:spcBef>
                      </a:pPr>
                      <a:r>
                        <a:rPr lang="en-US" sz="1600">
                          <a:effectLst/>
                        </a:rPr>
                        <a:t>Wiring</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15"/>
                        </a:spcBef>
                      </a:pPr>
                      <a:r>
                        <a:rPr lang="en-US" sz="1600" spc="-5" dirty="0">
                          <a:effectLst/>
                        </a:rPr>
                        <a:t>Purchase</a:t>
                      </a:r>
                      <a:r>
                        <a:rPr lang="en-US" sz="1600" spc="-50" dirty="0">
                          <a:effectLst/>
                        </a:rPr>
                        <a:t> </a:t>
                      </a:r>
                      <a:r>
                        <a:rPr lang="en-US" sz="1600" dirty="0">
                          <a:effectLst/>
                        </a:rPr>
                        <a:t>off-the-</a:t>
                      </a:r>
                      <a:endParaRPr lang="en-IN" sz="1600" dirty="0">
                        <a:effectLst/>
                      </a:endParaRPr>
                    </a:p>
                    <a:p>
                      <a:pPr marL="64135" algn="ctr">
                        <a:lnSpc>
                          <a:spcPts val="1125"/>
                        </a:lnSpc>
                        <a:spcBef>
                          <a:spcPts val="55"/>
                        </a:spcBef>
                        <a:spcAft>
                          <a:spcPts val="0"/>
                        </a:spcAft>
                      </a:pPr>
                      <a:r>
                        <a:rPr lang="en-US" sz="1600" dirty="0">
                          <a:effectLst/>
                        </a:rPr>
                        <a:t>shelf</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dirty="0">
                          <a:effectLst/>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15"/>
                        </a:spcBef>
                      </a:pPr>
                      <a:r>
                        <a:rPr lang="en-US" sz="1600" dirty="0">
                          <a:effectLst/>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dirty="0">
                          <a:effectLst/>
                        </a:rPr>
                        <a:t>100</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561955259"/>
                  </a:ext>
                </a:extLst>
              </a:tr>
              <a:tr h="152360">
                <a:tc>
                  <a:txBody>
                    <a:bodyPr/>
                    <a:lstStyle/>
                    <a:p>
                      <a:pPr marL="63500" algn="ctr">
                        <a:spcBef>
                          <a:spcPts val="30"/>
                        </a:spcBef>
                      </a:pPr>
                      <a:r>
                        <a:rPr lang="en-US" sz="1600">
                          <a:effectLst/>
                        </a:rPr>
                        <a:t>027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770" algn="ctr">
                        <a:spcBef>
                          <a:spcPts val="30"/>
                        </a:spcBef>
                        <a:spcAft>
                          <a:spcPts val="0"/>
                        </a:spcAft>
                      </a:pPr>
                      <a:r>
                        <a:rPr lang="en-US" sz="1600">
                          <a:effectLst/>
                        </a:rPr>
                        <a:t>GNSS</a:t>
                      </a:r>
                      <a:r>
                        <a:rPr lang="en-US" sz="1600" spc="-45">
                          <a:effectLst/>
                        </a:rPr>
                        <a:t> </a:t>
                      </a:r>
                      <a:r>
                        <a:rPr lang="en-US" sz="1600">
                          <a:effectLst/>
                        </a:rPr>
                        <a:t>or</a:t>
                      </a:r>
                      <a:r>
                        <a:rPr lang="en-US" sz="1600" spc="-30">
                          <a:effectLst/>
                        </a:rPr>
                        <a:t> </a:t>
                      </a:r>
                      <a:r>
                        <a:rPr lang="en-US" sz="1600">
                          <a:effectLst/>
                        </a:rPr>
                        <a:t>GPS</a:t>
                      </a:r>
                      <a:endParaRPr lang="en-IN" sz="1600">
                        <a:effectLst/>
                      </a:endParaRPr>
                    </a:p>
                    <a:p>
                      <a:pPr marL="64770" algn="ctr">
                        <a:lnSpc>
                          <a:spcPts val="1125"/>
                        </a:lnSpc>
                        <a:spcBef>
                          <a:spcPts val="40"/>
                        </a:spcBef>
                        <a:spcAft>
                          <a:spcPts val="0"/>
                        </a:spcAft>
                      </a:pPr>
                      <a:r>
                        <a:rPr lang="en-US" sz="1600">
                          <a:effectLst/>
                        </a:rPr>
                        <a:t>module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5715" algn="ctr">
                        <a:spcBef>
                          <a:spcPts val="30"/>
                        </a:spcBef>
                        <a:spcAft>
                          <a:spcPts val="0"/>
                        </a:spcAft>
                      </a:pPr>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30"/>
                        </a:spcBef>
                        <a:spcAft>
                          <a:spcPts val="0"/>
                        </a:spcAft>
                      </a:pPr>
                      <a:r>
                        <a:rPr lang="en-US" sz="1600" spc="-5">
                          <a:effectLst/>
                        </a:rPr>
                        <a:t>Purchase</a:t>
                      </a:r>
                      <a:r>
                        <a:rPr lang="en-US" sz="1600" spc="-50">
                          <a:effectLst/>
                        </a:rPr>
                        <a:t> </a:t>
                      </a:r>
                      <a:r>
                        <a:rPr lang="en-US" sz="1600">
                          <a:effectLst/>
                        </a:rPr>
                        <a:t>off-the-</a:t>
                      </a:r>
                      <a:endParaRPr lang="en-IN" sz="1600">
                        <a:effectLst/>
                      </a:endParaRPr>
                    </a:p>
                    <a:p>
                      <a:pPr marL="64135" algn="ctr">
                        <a:lnSpc>
                          <a:spcPts val="1125"/>
                        </a:lnSpc>
                        <a:spcBef>
                          <a:spcPts val="40"/>
                        </a:spcBef>
                        <a:spcAft>
                          <a:spcPts val="0"/>
                        </a:spcAft>
                      </a:pPr>
                      <a:r>
                        <a:rPr lang="en-US" sz="1600">
                          <a:effectLst/>
                        </a:rPr>
                        <a:t>shelf</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30"/>
                        </a:spcBef>
                      </a:pPr>
                      <a:r>
                        <a:rPr lang="en-US" sz="1600" dirty="0">
                          <a:effectLst/>
                        </a:rPr>
                        <a:t>1</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30"/>
                        </a:spcBef>
                        <a:spcAft>
                          <a:spcPts val="0"/>
                        </a:spcAft>
                      </a:pPr>
                      <a:r>
                        <a:rPr lang="en-US" sz="1600">
                          <a:effectLst/>
                        </a:rPr>
                        <a:t>300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30"/>
                        </a:spcBef>
                      </a:pPr>
                      <a:r>
                        <a:rPr lang="en-US" sz="1600" dirty="0">
                          <a:effectLst/>
                        </a:rPr>
                        <a:t>300</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327949562"/>
                  </a:ext>
                </a:extLst>
              </a:tr>
              <a:tr h="153814">
                <a:tc>
                  <a:txBody>
                    <a:bodyPr/>
                    <a:lstStyle/>
                    <a:p>
                      <a:pPr marL="63500" algn="ctr">
                        <a:spcBef>
                          <a:spcPts val="30"/>
                        </a:spcBef>
                      </a:pPr>
                      <a:r>
                        <a:rPr lang="en-US" sz="1600">
                          <a:effectLst/>
                        </a:rPr>
                        <a:t>028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770" algn="ctr">
                        <a:lnSpc>
                          <a:spcPts val="1250"/>
                        </a:lnSpc>
                        <a:spcBef>
                          <a:spcPts val="15"/>
                        </a:spcBef>
                        <a:spcAft>
                          <a:spcPts val="0"/>
                        </a:spcAft>
                      </a:pPr>
                      <a:r>
                        <a:rPr lang="en-US" sz="1600">
                          <a:effectLst/>
                        </a:rPr>
                        <a:t>Voltage</a:t>
                      </a:r>
                      <a:r>
                        <a:rPr lang="en-US" sz="1600" spc="5">
                          <a:effectLst/>
                        </a:rPr>
                        <a:t> </a:t>
                      </a:r>
                      <a:r>
                        <a:rPr lang="en-US" sz="1600">
                          <a:effectLst/>
                        </a:rPr>
                        <a:t>regulator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5715" algn="ctr">
                        <a:spcBef>
                          <a:spcPts val="30"/>
                        </a:spcBef>
                        <a:spcAft>
                          <a:spcPts val="0"/>
                        </a:spcAft>
                      </a:pPr>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lnSpc>
                          <a:spcPts val="1250"/>
                        </a:lnSpc>
                        <a:spcBef>
                          <a:spcPts val="15"/>
                        </a:spcBef>
                        <a:spcAft>
                          <a:spcPts val="0"/>
                        </a:spcAft>
                      </a:pPr>
                      <a:r>
                        <a:rPr lang="en-US" sz="1600">
                          <a:effectLst/>
                        </a:rPr>
                        <a:t>Purchase</a:t>
                      </a:r>
                      <a:r>
                        <a:rPr lang="en-US" sz="1600" spc="5">
                          <a:effectLst/>
                        </a:rPr>
                        <a:t> </a:t>
                      </a:r>
                      <a:r>
                        <a:rPr lang="en-US" sz="1600">
                          <a:effectLst/>
                        </a:rPr>
                        <a:t>off-the-</a:t>
                      </a:r>
                      <a:r>
                        <a:rPr lang="en-US" sz="1600" spc="-215">
                          <a:effectLst/>
                        </a:rPr>
                        <a:t> </a:t>
                      </a:r>
                      <a:r>
                        <a:rPr lang="en-US" sz="1600">
                          <a:effectLst/>
                        </a:rPr>
                        <a:t>shelf</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30"/>
                        </a:spcBef>
                      </a:pPr>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30"/>
                        </a:spcBef>
                        <a:spcAft>
                          <a:spcPts val="0"/>
                        </a:spcAft>
                      </a:pPr>
                      <a:r>
                        <a:rPr lang="en-US" sz="1600">
                          <a:effectLst/>
                        </a:rPr>
                        <a:t>100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30"/>
                        </a:spcBef>
                      </a:pPr>
                      <a:r>
                        <a:rPr lang="en-US" sz="1600" dirty="0">
                          <a:effectLst/>
                        </a:rPr>
                        <a:t>100</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512250321"/>
                  </a:ext>
                </a:extLst>
              </a:tr>
              <a:tr h="152360">
                <a:tc>
                  <a:txBody>
                    <a:bodyPr/>
                    <a:lstStyle/>
                    <a:p>
                      <a:pPr marL="63500" algn="ctr">
                        <a:spcBef>
                          <a:spcPts val="15"/>
                        </a:spcBef>
                      </a:pPr>
                      <a:r>
                        <a:rPr lang="en-US" sz="1600">
                          <a:effectLst/>
                        </a:rPr>
                        <a:t>029</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770" algn="ctr">
                        <a:spcBef>
                          <a:spcPts val="15"/>
                        </a:spcBef>
                      </a:pPr>
                      <a:r>
                        <a:rPr lang="en-US" sz="1600">
                          <a:effectLst/>
                        </a:rPr>
                        <a:t>Real</a:t>
                      </a:r>
                      <a:r>
                        <a:rPr lang="en-US" sz="1600" spc="-35">
                          <a:effectLst/>
                        </a:rPr>
                        <a:t> </a:t>
                      </a:r>
                      <a:r>
                        <a:rPr lang="en-US" sz="1600">
                          <a:effectLst/>
                        </a:rPr>
                        <a:t>time</a:t>
                      </a:r>
                      <a:endParaRPr lang="en-IN" sz="1600">
                        <a:effectLst/>
                      </a:endParaRPr>
                    </a:p>
                    <a:p>
                      <a:pPr marL="64770" algn="ctr">
                        <a:lnSpc>
                          <a:spcPts val="1140"/>
                        </a:lnSpc>
                        <a:spcBef>
                          <a:spcPts val="40"/>
                        </a:spcBef>
                        <a:spcAft>
                          <a:spcPts val="0"/>
                        </a:spcAft>
                      </a:pPr>
                      <a:r>
                        <a:rPr lang="en-US" sz="1600">
                          <a:effectLst/>
                        </a:rPr>
                        <a:t>clock</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5715" algn="ctr">
                        <a:spcBef>
                          <a:spcPts val="15"/>
                        </a:spcBef>
                      </a:pPr>
                      <a:r>
                        <a:rPr lang="en-US" sz="1600">
                          <a:effectLst/>
                        </a:rPr>
                        <a: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15"/>
                        </a:spcBef>
                      </a:pPr>
                      <a:r>
                        <a:rPr lang="en-US" sz="1600" spc="-5">
                          <a:effectLst/>
                        </a:rPr>
                        <a:t>Purchase</a:t>
                      </a:r>
                      <a:r>
                        <a:rPr lang="en-US" sz="1600" spc="-50">
                          <a:effectLst/>
                        </a:rPr>
                        <a:t> </a:t>
                      </a:r>
                      <a:r>
                        <a:rPr lang="en-US" sz="1600">
                          <a:effectLst/>
                        </a:rPr>
                        <a:t>off-the-</a:t>
                      </a:r>
                      <a:endParaRPr lang="en-IN" sz="1600">
                        <a:effectLst/>
                      </a:endParaRPr>
                    </a:p>
                    <a:p>
                      <a:pPr marL="64135" algn="ctr">
                        <a:lnSpc>
                          <a:spcPts val="1140"/>
                        </a:lnSpc>
                        <a:spcBef>
                          <a:spcPts val="40"/>
                        </a:spcBef>
                        <a:spcAft>
                          <a:spcPts val="0"/>
                        </a:spcAft>
                      </a:pPr>
                      <a:r>
                        <a:rPr lang="en-US" sz="1600">
                          <a:effectLst/>
                        </a:rPr>
                        <a:t>shelf</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15"/>
                        </a:spcBef>
                      </a:pPr>
                      <a:r>
                        <a:rPr lang="en-US" sz="1600">
                          <a:effectLst/>
                        </a:rPr>
                        <a:t>300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dirty="0">
                          <a:effectLst/>
                        </a:rPr>
                        <a:t>300</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987844654"/>
                  </a:ext>
                </a:extLst>
              </a:tr>
              <a:tr h="153814">
                <a:tc>
                  <a:txBody>
                    <a:bodyPr/>
                    <a:lstStyle/>
                    <a:p>
                      <a:pPr marL="63500" algn="ctr">
                        <a:spcBef>
                          <a:spcPts val="30"/>
                        </a:spcBef>
                      </a:pPr>
                      <a:r>
                        <a:rPr lang="en-US" sz="1600">
                          <a:effectLst/>
                        </a:rPr>
                        <a:t>030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770" algn="ctr">
                        <a:spcBef>
                          <a:spcPts val="30"/>
                        </a:spcBef>
                        <a:spcAft>
                          <a:spcPts val="0"/>
                        </a:spcAft>
                      </a:pPr>
                      <a:r>
                        <a:rPr lang="en-US" sz="1600">
                          <a:effectLst/>
                        </a:rPr>
                        <a:t>ESP32-CAM</a:t>
                      </a:r>
                      <a:endParaRPr lang="en-IN" sz="1600">
                        <a:effectLst/>
                      </a:endParaRPr>
                    </a:p>
                    <a:p>
                      <a:pPr marL="64770" algn="ctr">
                        <a:lnSpc>
                          <a:spcPts val="1140"/>
                        </a:lnSpc>
                        <a:spcBef>
                          <a:spcPts val="25"/>
                        </a:spcBef>
                        <a:spcAft>
                          <a:spcPts val="0"/>
                        </a:spcAft>
                      </a:pPr>
                      <a:r>
                        <a:rPr lang="en-US" sz="1600">
                          <a:effectLst/>
                        </a:rPr>
                        <a:t>wifi</a:t>
                      </a:r>
                      <a:r>
                        <a:rPr lang="en-US" sz="1600" spc="125">
                          <a:effectLst/>
                        </a:rPr>
                        <a:t> </a:t>
                      </a:r>
                      <a:r>
                        <a:rPr lang="en-US" sz="1600">
                          <a:effectLst/>
                        </a:rPr>
                        <a:t>module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30"/>
                        </a:spcBef>
                      </a:pPr>
                      <a:r>
                        <a:rPr lang="en-US" sz="1600">
                          <a:effectLst/>
                        </a:rPr>
                        <a:t>Camera</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lnSpc>
                          <a:spcPts val="1250"/>
                        </a:lnSpc>
                        <a:spcBef>
                          <a:spcPts val="15"/>
                        </a:spcBef>
                        <a:spcAft>
                          <a:spcPts val="0"/>
                        </a:spcAft>
                      </a:pPr>
                      <a:r>
                        <a:rPr lang="en-US" sz="1600">
                          <a:effectLst/>
                        </a:rPr>
                        <a:t>Purchase</a:t>
                      </a:r>
                      <a:r>
                        <a:rPr lang="en-US" sz="1600" spc="5">
                          <a:effectLst/>
                        </a:rPr>
                        <a:t> </a:t>
                      </a:r>
                      <a:r>
                        <a:rPr lang="en-US" sz="1600">
                          <a:effectLst/>
                        </a:rPr>
                        <a:t>off-the-</a:t>
                      </a:r>
                      <a:r>
                        <a:rPr lang="en-US" sz="1600" spc="-215">
                          <a:effectLst/>
                        </a:rPr>
                        <a:t> </a:t>
                      </a:r>
                      <a:r>
                        <a:rPr lang="en-US" sz="1600">
                          <a:effectLst/>
                        </a:rPr>
                        <a:t>shelf</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30"/>
                        </a:spcBef>
                      </a:pPr>
                      <a:r>
                        <a:rPr lang="en-US"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30"/>
                        </a:spcBef>
                        <a:spcAft>
                          <a:spcPts val="0"/>
                        </a:spcAft>
                      </a:pPr>
                      <a:r>
                        <a:rPr lang="en-US" sz="1600">
                          <a:effectLst/>
                        </a:rPr>
                        <a:t>1000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30"/>
                        </a:spcBef>
                      </a:pPr>
                      <a:r>
                        <a:rPr lang="en-US" sz="1600" dirty="0">
                          <a:effectLst/>
                        </a:rPr>
                        <a:t>1000</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92127415"/>
                  </a:ext>
                </a:extLst>
              </a:tr>
              <a:tr h="107228">
                <a:tc>
                  <a:txBody>
                    <a:bodyPr/>
                    <a:lstStyle/>
                    <a:p>
                      <a:pPr marL="63500" algn="ctr">
                        <a:spcBef>
                          <a:spcPts val="15"/>
                        </a:spcBef>
                        <a:spcAft>
                          <a:spcPts val="0"/>
                        </a:spcAft>
                      </a:pPr>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spcAft>
                          <a:spcPts val="0"/>
                        </a:spcAft>
                      </a:pPr>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spcAft>
                          <a:spcPts val="0"/>
                        </a:spcAft>
                      </a:pPr>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spcAft>
                          <a:spcPts val="0"/>
                        </a:spcAft>
                      </a:pPr>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spcAft>
                          <a:spcPts val="0"/>
                        </a:spcAft>
                      </a:pPr>
                      <a:r>
                        <a:rPr lang="en-US" sz="1600">
                          <a:effectLst/>
                        </a:rPr>
                        <a:t>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135" algn="ctr">
                        <a:spcBef>
                          <a:spcPts val="15"/>
                        </a:spcBef>
                      </a:pPr>
                      <a:r>
                        <a:rPr lang="en-US" sz="1600">
                          <a:effectLst/>
                        </a:rPr>
                        <a:t>Total</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dirty="0">
                          <a:effectLst/>
                        </a:rPr>
                        <a:t>14,430</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624042830"/>
                  </a:ext>
                </a:extLst>
              </a:tr>
            </a:tbl>
          </a:graphicData>
        </a:graphic>
      </p:graphicFrame>
    </p:spTree>
    <p:extLst>
      <p:ext uri="{BB962C8B-B14F-4D97-AF65-F5344CB8AC3E}">
        <p14:creationId xmlns:p14="http://schemas.microsoft.com/office/powerpoint/2010/main" val="758535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82F8C-0610-66D6-6155-680935A47F81}"/>
              </a:ext>
            </a:extLst>
          </p:cNvPr>
          <p:cNvSpPr>
            <a:spLocks noGrp="1"/>
          </p:cNvSpPr>
          <p:nvPr>
            <p:ph type="title"/>
          </p:nvPr>
        </p:nvSpPr>
        <p:spPr>
          <a:xfrm>
            <a:off x="4220851" y="1754185"/>
            <a:ext cx="2826125" cy="294071"/>
          </a:xfrm>
        </p:spPr>
        <p:txBody>
          <a:bodyPr>
            <a:normAutofit fontScale="90000"/>
          </a:bodyPr>
          <a:lstStyle/>
          <a:p>
            <a:br>
              <a:rPr lang="en-US" sz="1800" dirty="0">
                <a:effectLst/>
                <a:latin typeface="Calibri" panose="020F0502020204030204" pitchFamily="34" charset="0"/>
                <a:ea typeface="Calibri" panose="020F0502020204030204" pitchFamily="34" charset="0"/>
              </a:rPr>
            </a:br>
            <a:br>
              <a:rPr lang="en-US" sz="1800" dirty="0">
                <a:effectLst/>
                <a:latin typeface="Calibri" panose="020F0502020204030204" pitchFamily="34" charset="0"/>
                <a:ea typeface="Calibri" panose="020F0502020204030204" pitchFamily="34" charset="0"/>
              </a:rPr>
            </a:b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rPr>
              <a:t>Promotional</a:t>
            </a:r>
            <a:r>
              <a:rPr lang="en-US" sz="1800" spc="3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T-Shirts</a:t>
            </a:r>
            <a:r>
              <a:rPr lang="en-US" sz="1800" spc="4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with</a:t>
            </a:r>
            <a:r>
              <a:rPr lang="en-US" sz="1800" spc="3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Logo:</a:t>
            </a:r>
            <a:br>
              <a:rPr lang="en-IN" sz="1800" dirty="0">
                <a:effectLst/>
                <a:latin typeface="Calibri" panose="020F0502020204030204" pitchFamily="34" charset="0"/>
                <a:ea typeface="Calibri" panose="020F0502020204030204" pitchFamily="34" charset="0"/>
              </a:rPr>
            </a:br>
            <a:endParaRPr lang="en-IN" dirty="0"/>
          </a:p>
        </p:txBody>
      </p:sp>
      <p:sp>
        <p:nvSpPr>
          <p:cNvPr id="4" name="Slide Number Placeholder 3">
            <a:extLst>
              <a:ext uri="{FF2B5EF4-FFF2-40B4-BE49-F238E27FC236}">
                <a16:creationId xmlns:a16="http://schemas.microsoft.com/office/drawing/2014/main" id="{B36578BD-1692-057C-5B8C-AEBCE08D5A48}"/>
              </a:ext>
            </a:extLst>
          </p:cNvPr>
          <p:cNvSpPr>
            <a:spLocks noGrp="1"/>
          </p:cNvSpPr>
          <p:nvPr>
            <p:ph type="sldNum" sz="quarter" idx="12"/>
          </p:nvPr>
        </p:nvSpPr>
        <p:spPr/>
        <p:txBody>
          <a:bodyPr/>
          <a:lstStyle/>
          <a:p>
            <a:fld id="{D88F94E2-5C54-4DAF-A39A-2298FFE509E3}" type="slidenum">
              <a:rPr lang="en-IN" smtClean="0"/>
              <a:pPr/>
              <a:t>19</a:t>
            </a:fld>
            <a:endParaRPr lang="en-IN" dirty="0"/>
          </a:p>
        </p:txBody>
      </p:sp>
      <p:graphicFrame>
        <p:nvGraphicFramePr>
          <p:cNvPr id="8" name="Table 7">
            <a:extLst>
              <a:ext uri="{FF2B5EF4-FFF2-40B4-BE49-F238E27FC236}">
                <a16:creationId xmlns:a16="http://schemas.microsoft.com/office/drawing/2014/main" id="{1C657989-746C-0027-0537-754A58297198}"/>
              </a:ext>
            </a:extLst>
          </p:cNvPr>
          <p:cNvGraphicFramePr>
            <a:graphicFrameLocks noGrp="1"/>
          </p:cNvGraphicFramePr>
          <p:nvPr>
            <p:extLst>
              <p:ext uri="{D42A27DB-BD31-4B8C-83A1-F6EECF244321}">
                <p14:modId xmlns:p14="http://schemas.microsoft.com/office/powerpoint/2010/main" val="1480598555"/>
              </p:ext>
            </p:extLst>
          </p:nvPr>
        </p:nvGraphicFramePr>
        <p:xfrm>
          <a:off x="926592" y="2540897"/>
          <a:ext cx="9777984" cy="1579436"/>
        </p:xfrm>
        <a:graphic>
          <a:graphicData uri="http://schemas.openxmlformats.org/drawingml/2006/table">
            <a:tbl>
              <a:tblPr firstRow="1" bandRow="1">
                <a:tableStyleId>{7DF18680-E054-41AD-8BC1-D1AEF772440D}</a:tableStyleId>
              </a:tblPr>
              <a:tblGrid>
                <a:gridCol w="1395549">
                  <a:extLst>
                    <a:ext uri="{9D8B030D-6E8A-4147-A177-3AD203B41FA5}">
                      <a16:colId xmlns:a16="http://schemas.microsoft.com/office/drawing/2014/main" val="410725534"/>
                    </a:ext>
                  </a:extLst>
                </a:gridCol>
                <a:gridCol w="1397581">
                  <a:extLst>
                    <a:ext uri="{9D8B030D-6E8A-4147-A177-3AD203B41FA5}">
                      <a16:colId xmlns:a16="http://schemas.microsoft.com/office/drawing/2014/main" val="2060129247"/>
                    </a:ext>
                  </a:extLst>
                </a:gridCol>
                <a:gridCol w="1536829">
                  <a:extLst>
                    <a:ext uri="{9D8B030D-6E8A-4147-A177-3AD203B41FA5}">
                      <a16:colId xmlns:a16="http://schemas.microsoft.com/office/drawing/2014/main" val="1873151330"/>
                    </a:ext>
                  </a:extLst>
                </a:gridCol>
                <a:gridCol w="1895628">
                  <a:extLst>
                    <a:ext uri="{9D8B030D-6E8A-4147-A177-3AD203B41FA5}">
                      <a16:colId xmlns:a16="http://schemas.microsoft.com/office/drawing/2014/main" val="438921038"/>
                    </a:ext>
                  </a:extLst>
                </a:gridCol>
                <a:gridCol w="1085539">
                  <a:extLst>
                    <a:ext uri="{9D8B030D-6E8A-4147-A177-3AD203B41FA5}">
                      <a16:colId xmlns:a16="http://schemas.microsoft.com/office/drawing/2014/main" val="3298228956"/>
                    </a:ext>
                  </a:extLst>
                </a:gridCol>
                <a:gridCol w="1351842">
                  <a:extLst>
                    <a:ext uri="{9D8B030D-6E8A-4147-A177-3AD203B41FA5}">
                      <a16:colId xmlns:a16="http://schemas.microsoft.com/office/drawing/2014/main" val="812818513"/>
                    </a:ext>
                  </a:extLst>
                </a:gridCol>
                <a:gridCol w="1115016">
                  <a:extLst>
                    <a:ext uri="{9D8B030D-6E8A-4147-A177-3AD203B41FA5}">
                      <a16:colId xmlns:a16="http://schemas.microsoft.com/office/drawing/2014/main" val="131894083"/>
                    </a:ext>
                  </a:extLst>
                </a:gridCol>
              </a:tblGrid>
              <a:tr h="480695">
                <a:tc>
                  <a:txBody>
                    <a:bodyPr/>
                    <a:lstStyle/>
                    <a:p>
                      <a:pPr marL="63500" algn="ctr">
                        <a:lnSpc>
                          <a:spcPct val="102000"/>
                        </a:lnSpc>
                        <a:spcBef>
                          <a:spcPts val="15"/>
                        </a:spcBef>
                      </a:pPr>
                      <a:r>
                        <a:rPr lang="en-US" sz="1600">
                          <a:effectLst/>
                        </a:rPr>
                        <a:t>Component</a:t>
                      </a:r>
                      <a:r>
                        <a:rPr lang="en-US" sz="1600" spc="-215">
                          <a:effectLst/>
                        </a:rPr>
                        <a:t> </a:t>
                      </a:r>
                      <a:r>
                        <a:rPr lang="en-US" sz="1600">
                          <a:effectLst/>
                        </a:rPr>
                        <a:t>Number</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770" algn="ctr">
                        <a:lnSpc>
                          <a:spcPct val="102000"/>
                        </a:lnSpc>
                        <a:spcBef>
                          <a:spcPts val="15"/>
                        </a:spcBef>
                      </a:pPr>
                      <a:r>
                        <a:rPr lang="en-US" sz="1600">
                          <a:effectLst/>
                        </a:rPr>
                        <a:t>Component</a:t>
                      </a:r>
                      <a:r>
                        <a:rPr lang="en-US" sz="1600" spc="-215">
                          <a:effectLst/>
                        </a:rPr>
                        <a:t> </a:t>
                      </a:r>
                      <a:r>
                        <a:rPr lang="en-US" sz="1600">
                          <a:effectLst/>
                        </a:rPr>
                        <a:t>Name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a:effectLst/>
                        </a:rPr>
                        <a:t>Description</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spc="-5">
                          <a:effectLst/>
                        </a:rPr>
                        <a:t>Procurement</a:t>
                      </a:r>
                      <a:r>
                        <a:rPr lang="en-US" sz="1600" spc="-50">
                          <a:effectLst/>
                        </a:rPr>
                        <a:t> </a:t>
                      </a:r>
                      <a:r>
                        <a:rPr lang="en-US" sz="1600">
                          <a:effectLst/>
                        </a:rPr>
                        <a:t>Type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15"/>
                        </a:spcBef>
                      </a:pPr>
                      <a:r>
                        <a:rPr lang="en-US" sz="1600">
                          <a:effectLst/>
                        </a:rPr>
                        <a:t>Quantity</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marR="57785" algn="ctr">
                        <a:lnSpc>
                          <a:spcPct val="102000"/>
                        </a:lnSpc>
                        <a:spcBef>
                          <a:spcPts val="15"/>
                        </a:spcBef>
                      </a:pPr>
                      <a:r>
                        <a:rPr lang="en-US" sz="1600" spc="-10">
                          <a:effectLst/>
                        </a:rPr>
                        <a:t>Price</a:t>
                      </a:r>
                      <a:r>
                        <a:rPr lang="en-US" sz="1600" spc="-50">
                          <a:effectLst/>
                        </a:rPr>
                        <a:t> </a:t>
                      </a:r>
                      <a:r>
                        <a:rPr lang="en-US" sz="1600" spc="-5">
                          <a:effectLst/>
                        </a:rPr>
                        <a:t>per</a:t>
                      </a:r>
                      <a:r>
                        <a:rPr lang="en-US" sz="1600" spc="-50">
                          <a:effectLst/>
                        </a:rPr>
                        <a:t> </a:t>
                      </a:r>
                      <a:r>
                        <a:rPr lang="en-US" sz="1600" spc="-5">
                          <a:effectLst/>
                        </a:rPr>
                        <a:t>unit</a:t>
                      </a:r>
                      <a:r>
                        <a:rPr lang="en-US" sz="1600" spc="-220">
                          <a:effectLst/>
                        </a:rPr>
                        <a:t> </a:t>
                      </a:r>
                      <a:r>
                        <a:rPr lang="en-US" sz="1600">
                          <a:effectLst/>
                        </a:rPr>
                        <a:t>(in</a:t>
                      </a:r>
                      <a:r>
                        <a:rPr lang="en-US" sz="1600" spc="-35">
                          <a:effectLst/>
                        </a:rPr>
                        <a:t> </a:t>
                      </a:r>
                      <a:r>
                        <a:rPr lang="en-US" sz="1600">
                          <a:effectLst/>
                        </a:rPr>
                        <a:t>Rupees)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770" marR="86360" algn="ctr">
                        <a:lnSpc>
                          <a:spcPct val="102000"/>
                        </a:lnSpc>
                        <a:spcBef>
                          <a:spcPts val="15"/>
                        </a:spcBef>
                        <a:spcAft>
                          <a:spcPts val="0"/>
                        </a:spcAft>
                      </a:pPr>
                      <a:r>
                        <a:rPr lang="en-US" sz="1600" spc="-15">
                          <a:effectLst/>
                        </a:rPr>
                        <a:t>Total </a:t>
                      </a:r>
                      <a:r>
                        <a:rPr lang="en-US" sz="1600" spc="-10">
                          <a:effectLst/>
                        </a:rPr>
                        <a:t>Cost</a:t>
                      </a:r>
                      <a:r>
                        <a:rPr lang="en-US" sz="1600" spc="-225">
                          <a:effectLst/>
                        </a:rPr>
                        <a:t> </a:t>
                      </a:r>
                      <a:r>
                        <a:rPr lang="en-US" sz="1600">
                          <a:effectLst/>
                        </a:rPr>
                        <a:t>(in</a:t>
                      </a:r>
                      <a:endParaRPr lang="en-IN" sz="1600">
                        <a:effectLst/>
                      </a:endParaRPr>
                    </a:p>
                    <a:p>
                      <a:pPr marL="64770" algn="ctr">
                        <a:lnSpc>
                          <a:spcPts val="1150"/>
                        </a:lnSpc>
                        <a:spcBef>
                          <a:spcPts val="10"/>
                        </a:spcBef>
                        <a:spcAft>
                          <a:spcPts val="0"/>
                        </a:spcAft>
                      </a:pPr>
                      <a:r>
                        <a:rPr lang="en-US" sz="1600">
                          <a:effectLst/>
                        </a:rPr>
                        <a:t>Rupees)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128209370"/>
                  </a:ext>
                </a:extLst>
              </a:tr>
              <a:tr h="639445">
                <a:tc>
                  <a:txBody>
                    <a:bodyPr/>
                    <a:lstStyle/>
                    <a:p>
                      <a:pPr marL="63500" algn="ctr">
                        <a:spcBef>
                          <a:spcPts val="5"/>
                        </a:spcBef>
                      </a:pPr>
                      <a:r>
                        <a:rPr lang="en-US" sz="1600" dirty="0">
                          <a:effectLst/>
                        </a:rPr>
                        <a:t>031</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770" algn="ctr">
                        <a:spcBef>
                          <a:spcPts val="5"/>
                        </a:spcBef>
                        <a:spcAft>
                          <a:spcPts val="0"/>
                        </a:spcAft>
                      </a:pPr>
                      <a:r>
                        <a:rPr lang="en-US" sz="1600">
                          <a:effectLst/>
                        </a:rPr>
                        <a:t>t-shirts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marR="26670" algn="ctr">
                        <a:lnSpc>
                          <a:spcPct val="102000"/>
                        </a:lnSpc>
                        <a:spcBef>
                          <a:spcPts val="5"/>
                        </a:spcBef>
                        <a:spcAft>
                          <a:spcPts val="0"/>
                        </a:spcAft>
                      </a:pPr>
                      <a:r>
                        <a:rPr lang="en-US" sz="1600" dirty="0">
                          <a:effectLst/>
                        </a:rPr>
                        <a:t>With</a:t>
                      </a:r>
                      <a:r>
                        <a:rPr lang="en-US" sz="1600" spc="5" dirty="0">
                          <a:effectLst/>
                        </a:rPr>
                        <a:t> </a:t>
                      </a:r>
                      <a:r>
                        <a:rPr lang="en-US" sz="1600" dirty="0">
                          <a:effectLst/>
                        </a:rPr>
                        <a:t>promotional</a:t>
                      </a:r>
                      <a:r>
                        <a:rPr lang="en-US" sz="1600" spc="-215" dirty="0">
                          <a:effectLst/>
                        </a:rPr>
                        <a:t> </a:t>
                      </a:r>
                      <a:r>
                        <a:rPr lang="en-US" sz="1600" dirty="0">
                          <a:effectLst/>
                        </a:rPr>
                        <a:t>logo</a:t>
                      </a:r>
                      <a:r>
                        <a:rPr lang="en-US" sz="1600" spc="-30" dirty="0">
                          <a:effectLst/>
                        </a:rPr>
                        <a:t> </a:t>
                      </a:r>
                      <a:r>
                        <a:rPr lang="en-US" sz="1600" dirty="0">
                          <a:effectLst/>
                        </a:rPr>
                        <a:t>of</a:t>
                      </a:r>
                      <a:r>
                        <a:rPr lang="en-US" sz="1600" spc="-20" dirty="0">
                          <a:effectLst/>
                        </a:rPr>
                        <a:t> </a:t>
                      </a:r>
                      <a:r>
                        <a:rPr lang="en-US" sz="1600" dirty="0">
                          <a:effectLst/>
                        </a:rPr>
                        <a:t>our</a:t>
                      </a:r>
                      <a:endParaRPr lang="en-IN" sz="1600" dirty="0">
                        <a:effectLst/>
                      </a:endParaRPr>
                    </a:p>
                    <a:p>
                      <a:pPr marL="63500" algn="ctr">
                        <a:lnSpc>
                          <a:spcPts val="1150"/>
                        </a:lnSpc>
                        <a:spcBef>
                          <a:spcPts val="10"/>
                        </a:spcBef>
                      </a:pPr>
                      <a:r>
                        <a:rPr lang="en-US" sz="1600" dirty="0">
                          <a:effectLst/>
                        </a:rPr>
                        <a:t>sponsor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marR="5715" algn="ctr">
                        <a:lnSpc>
                          <a:spcPct val="102000"/>
                        </a:lnSpc>
                        <a:spcBef>
                          <a:spcPts val="5"/>
                        </a:spcBef>
                        <a:spcAft>
                          <a:spcPts val="0"/>
                        </a:spcAft>
                      </a:pPr>
                      <a:r>
                        <a:rPr lang="en-US" sz="1600" spc="-15" dirty="0">
                          <a:effectLst/>
                        </a:rPr>
                        <a:t>Manufactured </a:t>
                      </a:r>
                      <a:r>
                        <a:rPr lang="en-US" sz="1600" spc="-10" dirty="0">
                          <a:effectLst/>
                        </a:rPr>
                        <a:t>to</a:t>
                      </a:r>
                      <a:r>
                        <a:rPr lang="en-US" sz="1600" spc="-220" dirty="0">
                          <a:effectLst/>
                        </a:rPr>
                        <a:t> </a:t>
                      </a:r>
                      <a:r>
                        <a:rPr lang="en-US" sz="1600" dirty="0">
                          <a:effectLst/>
                        </a:rPr>
                        <a:t>project</a:t>
                      </a:r>
                      <a:r>
                        <a:rPr lang="en-US" sz="1600" spc="5" dirty="0">
                          <a:effectLst/>
                        </a:rPr>
                        <a:t> </a:t>
                      </a:r>
                      <a:r>
                        <a:rPr lang="en-US" sz="1600" dirty="0">
                          <a:effectLst/>
                        </a:rPr>
                        <a:t>specifications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5"/>
                        </a:spcBef>
                      </a:pPr>
                      <a:r>
                        <a:rPr lang="en-US" sz="1600">
                          <a:effectLst/>
                        </a:rPr>
                        <a:t>11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3500" algn="ctr">
                        <a:spcBef>
                          <a:spcPts val="5"/>
                        </a:spcBef>
                      </a:pPr>
                      <a:r>
                        <a:rPr lang="en-US" sz="1600">
                          <a:effectLst/>
                        </a:rPr>
                        <a:t>600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64770" algn="ctr">
                        <a:spcBef>
                          <a:spcPts val="5"/>
                        </a:spcBef>
                        <a:spcAft>
                          <a:spcPts val="0"/>
                        </a:spcAft>
                      </a:pPr>
                      <a:r>
                        <a:rPr lang="en-US" sz="1600" dirty="0">
                          <a:effectLst/>
                        </a:rPr>
                        <a:t>6,600</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152369123"/>
                  </a:ext>
                </a:extLst>
              </a:tr>
            </a:tbl>
          </a:graphicData>
        </a:graphic>
      </p:graphicFrame>
      <p:sp>
        <p:nvSpPr>
          <p:cNvPr id="11" name="TextBox 10">
            <a:extLst>
              <a:ext uri="{FF2B5EF4-FFF2-40B4-BE49-F238E27FC236}">
                <a16:creationId xmlns:a16="http://schemas.microsoft.com/office/drawing/2014/main" id="{CC0CD938-583B-DC9B-D761-B48F7FD19A15}"/>
              </a:ext>
            </a:extLst>
          </p:cNvPr>
          <p:cNvSpPr txBox="1"/>
          <p:nvPr/>
        </p:nvSpPr>
        <p:spPr>
          <a:xfrm>
            <a:off x="3700272" y="4809744"/>
            <a:ext cx="6132576" cy="369332"/>
          </a:xfrm>
          <a:prstGeom prst="rect">
            <a:avLst/>
          </a:prstGeom>
          <a:noFill/>
        </p:spPr>
        <p:txBody>
          <a:bodyPr wrap="square">
            <a:spAutoFit/>
          </a:bodyPr>
          <a:lstStyle/>
          <a:p>
            <a:pPr marL="96520">
              <a:spcBef>
                <a:spcPts val="5"/>
              </a:spcBef>
              <a:spcAft>
                <a:spcPts val="0"/>
              </a:spcAft>
            </a:pPr>
            <a:r>
              <a:rPr lang="en-US" sz="1800" dirty="0">
                <a:effectLst/>
                <a:latin typeface="Calibri" panose="020F0502020204030204" pitchFamily="34" charset="0"/>
                <a:ea typeface="Calibri" panose="020F0502020204030204" pitchFamily="34" charset="0"/>
              </a:rPr>
              <a:t>Total</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Amount</a:t>
            </a:r>
            <a:r>
              <a:rPr lang="en-US" sz="1800" spc="3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of</a:t>
            </a:r>
            <a:r>
              <a:rPr lang="en-US" sz="1800" spc="2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Funding Required</a:t>
            </a:r>
            <a:r>
              <a:rPr lang="en-US" sz="1800" spc="-1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a:t>
            </a:r>
            <a:r>
              <a:rPr lang="en-US" sz="1800" spc="-5"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 86,174</a:t>
            </a:r>
            <a:endParaRPr lang="en-IN" sz="10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855620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B1643-7AB0-BD5B-928D-3EE7D3366F85}"/>
              </a:ext>
            </a:extLst>
          </p:cNvPr>
          <p:cNvSpPr>
            <a:spLocks noGrp="1"/>
          </p:cNvSpPr>
          <p:nvPr>
            <p:ph type="title"/>
          </p:nvPr>
        </p:nvSpPr>
        <p:spPr>
          <a:xfrm>
            <a:off x="4874357" y="217993"/>
            <a:ext cx="2443286" cy="898353"/>
          </a:xfrm>
        </p:spPr>
        <p:txBody>
          <a:bodyPr/>
          <a:lstStyle/>
          <a:p>
            <a:pPr algn="ctr"/>
            <a:r>
              <a:rPr lang="en-US" b="1"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Index</a:t>
            </a:r>
            <a:endParaRPr lang="en-IN" b="1"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20DC97FB-D064-D156-DA3B-059F49CC2F88}"/>
              </a:ext>
            </a:extLst>
          </p:cNvPr>
          <p:cNvGraphicFramePr>
            <a:graphicFrameLocks noGrp="1"/>
          </p:cNvGraphicFramePr>
          <p:nvPr>
            <p:ph idx="1"/>
            <p:extLst>
              <p:ext uri="{D42A27DB-BD31-4B8C-83A1-F6EECF244321}">
                <p14:modId xmlns:p14="http://schemas.microsoft.com/office/powerpoint/2010/main" val="70146916"/>
              </p:ext>
            </p:extLst>
          </p:nvPr>
        </p:nvGraphicFramePr>
        <p:xfrm>
          <a:off x="1991868" y="1519492"/>
          <a:ext cx="8208264" cy="4348480"/>
        </p:xfrm>
        <a:graphic>
          <a:graphicData uri="http://schemas.openxmlformats.org/drawingml/2006/table">
            <a:tbl>
              <a:tblPr firstRow="1" bandRow="1">
                <a:tableStyleId>{5C22544A-7EE6-4342-B048-85BDC9FD1C3A}</a:tableStyleId>
              </a:tblPr>
              <a:tblGrid>
                <a:gridCol w="2767584">
                  <a:extLst>
                    <a:ext uri="{9D8B030D-6E8A-4147-A177-3AD203B41FA5}">
                      <a16:colId xmlns:a16="http://schemas.microsoft.com/office/drawing/2014/main" val="3989310873"/>
                    </a:ext>
                  </a:extLst>
                </a:gridCol>
                <a:gridCol w="5440680">
                  <a:extLst>
                    <a:ext uri="{9D8B030D-6E8A-4147-A177-3AD203B41FA5}">
                      <a16:colId xmlns:a16="http://schemas.microsoft.com/office/drawing/2014/main" val="3383777272"/>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Serial No.</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Contents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5070352"/>
                  </a:ext>
                </a:extLst>
              </a:tr>
              <a:tr h="370840">
                <a:tc>
                  <a:txBody>
                    <a:bodyPr/>
                    <a:lstStyle/>
                    <a:p>
                      <a:pPr algn="ctr"/>
                      <a:r>
                        <a:rPr lang="en-US" dirty="0"/>
                        <a:t>1</a:t>
                      </a:r>
                      <a:endParaRPr lang="en-IN" dirty="0"/>
                    </a:p>
                  </a:txBody>
                  <a:tcPr/>
                </a:tc>
                <a:tc>
                  <a:txBody>
                    <a:bodyPr/>
                    <a:lstStyle/>
                    <a:p>
                      <a:pPr algn="ctr"/>
                      <a:r>
                        <a:rPr lang="en-US" dirty="0"/>
                        <a:t>System Overview</a:t>
                      </a:r>
                      <a:endParaRPr lang="en-IN" dirty="0"/>
                    </a:p>
                  </a:txBody>
                  <a:tcPr/>
                </a:tc>
                <a:extLst>
                  <a:ext uri="{0D108BD9-81ED-4DB2-BD59-A6C34878D82A}">
                    <a16:rowId xmlns:a16="http://schemas.microsoft.com/office/drawing/2014/main" val="2742473800"/>
                  </a:ext>
                </a:extLst>
              </a:tr>
              <a:tr h="370840">
                <a:tc>
                  <a:txBody>
                    <a:bodyPr/>
                    <a:lstStyle/>
                    <a:p>
                      <a:pPr algn="ctr"/>
                      <a:r>
                        <a:rPr lang="en-US" dirty="0"/>
                        <a:t>2</a:t>
                      </a:r>
                      <a:endParaRPr lang="en-IN" dirty="0"/>
                    </a:p>
                  </a:txBody>
                  <a:tcPr/>
                </a:tc>
                <a:tc>
                  <a:txBody>
                    <a:bodyPr/>
                    <a:lstStyle/>
                    <a:p>
                      <a:pPr algn="ctr"/>
                      <a:r>
                        <a:rPr lang="en-US" dirty="0"/>
                        <a:t>Requirements Compliance</a:t>
                      </a:r>
                      <a:endParaRPr lang="en-IN" dirty="0"/>
                    </a:p>
                  </a:txBody>
                  <a:tcPr/>
                </a:tc>
                <a:extLst>
                  <a:ext uri="{0D108BD9-81ED-4DB2-BD59-A6C34878D82A}">
                    <a16:rowId xmlns:a16="http://schemas.microsoft.com/office/drawing/2014/main" val="2139115925"/>
                  </a:ext>
                </a:extLst>
              </a:tr>
              <a:tr h="370840">
                <a:tc>
                  <a:txBody>
                    <a:bodyPr/>
                    <a:lstStyle/>
                    <a:p>
                      <a:pPr algn="ctr"/>
                      <a:r>
                        <a:rPr lang="en-US" dirty="0"/>
                        <a:t>3</a:t>
                      </a:r>
                      <a:endParaRPr lang="en-IN" dirty="0"/>
                    </a:p>
                  </a:txBody>
                  <a:tcPr/>
                </a:tc>
                <a:tc>
                  <a:txBody>
                    <a:bodyPr/>
                    <a:lstStyle/>
                    <a:p>
                      <a:pPr algn="ctr"/>
                      <a:r>
                        <a:rPr lang="en-US" dirty="0"/>
                        <a:t>Electric systems Design and Analysis </a:t>
                      </a:r>
                    </a:p>
                    <a:p>
                      <a:pPr algn="ctr"/>
                      <a:r>
                        <a:rPr lang="en-US" dirty="0"/>
                        <a:t>(power, communication, data handling</a:t>
                      </a:r>
                      <a:endParaRPr lang="en-IN" dirty="0"/>
                    </a:p>
                  </a:txBody>
                  <a:tcPr/>
                </a:tc>
                <a:extLst>
                  <a:ext uri="{0D108BD9-81ED-4DB2-BD59-A6C34878D82A}">
                    <a16:rowId xmlns:a16="http://schemas.microsoft.com/office/drawing/2014/main" val="3173247088"/>
                  </a:ext>
                </a:extLst>
              </a:tr>
              <a:tr h="370840">
                <a:tc>
                  <a:txBody>
                    <a:bodyPr/>
                    <a:lstStyle/>
                    <a:p>
                      <a:pPr algn="ctr"/>
                      <a:r>
                        <a:rPr lang="en-US" dirty="0"/>
                        <a:t>4</a:t>
                      </a:r>
                      <a:endParaRPr lang="en-IN" dirty="0"/>
                    </a:p>
                  </a:txBody>
                  <a:tcPr/>
                </a:tc>
                <a:tc>
                  <a:txBody>
                    <a:bodyPr/>
                    <a:lstStyle/>
                    <a:p>
                      <a:pPr algn="ctr"/>
                      <a:r>
                        <a:rPr lang="en-IN" dirty="0"/>
                        <a:t> Budget</a:t>
                      </a:r>
                    </a:p>
                  </a:txBody>
                  <a:tcPr/>
                </a:tc>
                <a:extLst>
                  <a:ext uri="{0D108BD9-81ED-4DB2-BD59-A6C34878D82A}">
                    <a16:rowId xmlns:a16="http://schemas.microsoft.com/office/drawing/2014/main" val="3115479532"/>
                  </a:ext>
                </a:extLst>
              </a:tr>
              <a:tr h="370840">
                <a:tc>
                  <a:txBody>
                    <a:bodyPr/>
                    <a:lstStyle/>
                    <a:p>
                      <a:pPr algn="ctr"/>
                      <a:r>
                        <a:rPr lang="en-US" dirty="0"/>
                        <a:t>5</a:t>
                      </a:r>
                      <a:endParaRPr lang="en-IN" dirty="0"/>
                    </a:p>
                  </a:txBody>
                  <a:tcPr/>
                </a:tc>
                <a:tc>
                  <a:txBody>
                    <a:bodyPr/>
                    <a:lstStyle/>
                    <a:p>
                      <a:pPr algn="ctr"/>
                      <a:r>
                        <a:rPr lang="en-IN" dirty="0"/>
                        <a:t> Flight Software (FSW) Design</a:t>
                      </a:r>
                    </a:p>
                  </a:txBody>
                  <a:tcPr/>
                </a:tc>
                <a:extLst>
                  <a:ext uri="{0D108BD9-81ED-4DB2-BD59-A6C34878D82A}">
                    <a16:rowId xmlns:a16="http://schemas.microsoft.com/office/drawing/2014/main" val="4043826456"/>
                  </a:ext>
                </a:extLst>
              </a:tr>
              <a:tr h="370840">
                <a:tc>
                  <a:txBody>
                    <a:bodyPr/>
                    <a:lstStyle/>
                    <a:p>
                      <a:pPr algn="ctr"/>
                      <a:r>
                        <a:rPr lang="en-US" dirty="0"/>
                        <a:t>6</a:t>
                      </a:r>
                      <a:endParaRPr lang="en-IN" dirty="0"/>
                    </a:p>
                  </a:txBody>
                  <a:tcPr/>
                </a:tc>
                <a:tc>
                  <a:txBody>
                    <a:bodyPr/>
                    <a:lstStyle/>
                    <a:p>
                      <a:pPr algn="ctr"/>
                      <a:r>
                        <a:rPr lang="en-US" dirty="0"/>
                        <a:t> Ground Control System (GCS) Design</a:t>
                      </a:r>
                      <a:endParaRPr lang="en-IN" dirty="0"/>
                    </a:p>
                  </a:txBody>
                  <a:tcPr/>
                </a:tc>
                <a:extLst>
                  <a:ext uri="{0D108BD9-81ED-4DB2-BD59-A6C34878D82A}">
                    <a16:rowId xmlns:a16="http://schemas.microsoft.com/office/drawing/2014/main" val="1618594403"/>
                  </a:ext>
                </a:extLst>
              </a:tr>
              <a:tr h="370840">
                <a:tc>
                  <a:txBody>
                    <a:bodyPr/>
                    <a:lstStyle/>
                    <a:p>
                      <a:pPr algn="ctr"/>
                      <a:r>
                        <a:rPr lang="en-US" dirty="0"/>
                        <a:t>7</a:t>
                      </a:r>
                      <a:endParaRPr lang="en-IN" dirty="0"/>
                    </a:p>
                  </a:txBody>
                  <a:tcPr/>
                </a:tc>
                <a:tc>
                  <a:txBody>
                    <a:bodyPr/>
                    <a:lstStyle/>
                    <a:p>
                      <a:pPr algn="ctr"/>
                      <a:r>
                        <a:rPr lang="en-IN" dirty="0"/>
                        <a:t> Mission Operations &amp; Analysis</a:t>
                      </a:r>
                    </a:p>
                  </a:txBody>
                  <a:tcPr/>
                </a:tc>
                <a:extLst>
                  <a:ext uri="{0D108BD9-81ED-4DB2-BD59-A6C34878D82A}">
                    <a16:rowId xmlns:a16="http://schemas.microsoft.com/office/drawing/2014/main" val="1131990305"/>
                  </a:ext>
                </a:extLst>
              </a:tr>
              <a:tr h="370840">
                <a:tc>
                  <a:txBody>
                    <a:bodyPr/>
                    <a:lstStyle/>
                    <a:p>
                      <a:pPr algn="ctr"/>
                      <a:r>
                        <a:rPr lang="en-US" dirty="0"/>
                        <a:t>8</a:t>
                      </a:r>
                      <a:endParaRPr lang="en-IN" dirty="0"/>
                    </a:p>
                  </a:txBody>
                  <a:tcPr/>
                </a:tc>
                <a:tc>
                  <a:txBody>
                    <a:bodyPr/>
                    <a:lstStyle/>
                    <a:p>
                      <a:pPr algn="ctr"/>
                      <a:r>
                        <a:rPr lang="en-IN" dirty="0"/>
                        <a:t>CANSAT Location and Recovery</a:t>
                      </a:r>
                    </a:p>
                  </a:txBody>
                  <a:tcPr/>
                </a:tc>
                <a:extLst>
                  <a:ext uri="{0D108BD9-81ED-4DB2-BD59-A6C34878D82A}">
                    <a16:rowId xmlns:a16="http://schemas.microsoft.com/office/drawing/2014/main" val="2208776075"/>
                  </a:ext>
                </a:extLst>
              </a:tr>
              <a:tr h="370840">
                <a:tc>
                  <a:txBody>
                    <a:bodyPr/>
                    <a:lstStyle/>
                    <a:p>
                      <a:pPr algn="ctr"/>
                      <a:r>
                        <a:rPr lang="en-US" dirty="0"/>
                        <a:t>9</a:t>
                      </a:r>
                      <a:endParaRPr lang="en-IN" dirty="0"/>
                    </a:p>
                  </a:txBody>
                  <a:tcPr/>
                </a:tc>
                <a:tc>
                  <a:txBody>
                    <a:bodyPr/>
                    <a:lstStyle/>
                    <a:p>
                      <a:pPr algn="ctr"/>
                      <a:r>
                        <a:rPr lang="en-US" dirty="0"/>
                        <a:t> CANSAT Integration and Test results</a:t>
                      </a:r>
                      <a:endParaRPr lang="en-IN" dirty="0"/>
                    </a:p>
                  </a:txBody>
                  <a:tcPr/>
                </a:tc>
                <a:extLst>
                  <a:ext uri="{0D108BD9-81ED-4DB2-BD59-A6C34878D82A}">
                    <a16:rowId xmlns:a16="http://schemas.microsoft.com/office/drawing/2014/main" val="1053081657"/>
                  </a:ext>
                </a:extLst>
              </a:tr>
              <a:tr h="370840">
                <a:tc>
                  <a:txBody>
                    <a:bodyPr/>
                    <a:lstStyle/>
                    <a:p>
                      <a:pPr algn="ctr"/>
                      <a:r>
                        <a:rPr lang="en-US" dirty="0"/>
                        <a:t>10</a:t>
                      </a:r>
                      <a:endParaRPr lang="en-IN" dirty="0"/>
                    </a:p>
                  </a:txBody>
                  <a:tcPr/>
                </a:tc>
                <a:tc>
                  <a:txBody>
                    <a:bodyPr/>
                    <a:lstStyle/>
                    <a:p>
                      <a:pPr algn="ctr"/>
                      <a:r>
                        <a:rPr lang="en-IN" dirty="0"/>
                        <a:t>Conclusions</a:t>
                      </a:r>
                    </a:p>
                  </a:txBody>
                  <a:tcPr/>
                </a:tc>
                <a:extLst>
                  <a:ext uri="{0D108BD9-81ED-4DB2-BD59-A6C34878D82A}">
                    <a16:rowId xmlns:a16="http://schemas.microsoft.com/office/drawing/2014/main" val="2227561829"/>
                  </a:ext>
                </a:extLst>
              </a:tr>
            </a:tbl>
          </a:graphicData>
        </a:graphic>
      </p:graphicFrame>
      <p:sp>
        <p:nvSpPr>
          <p:cNvPr id="4" name="Slide Number Placeholder 3">
            <a:extLst>
              <a:ext uri="{FF2B5EF4-FFF2-40B4-BE49-F238E27FC236}">
                <a16:creationId xmlns:a16="http://schemas.microsoft.com/office/drawing/2014/main" id="{CA1253AB-EA04-28CC-1A95-5BE88253B244}"/>
              </a:ext>
            </a:extLst>
          </p:cNvPr>
          <p:cNvSpPr>
            <a:spLocks noGrp="1"/>
          </p:cNvSpPr>
          <p:nvPr>
            <p:ph type="sldNum" sz="quarter" idx="12"/>
          </p:nvPr>
        </p:nvSpPr>
        <p:spPr/>
        <p:txBody>
          <a:bodyPr/>
          <a:lstStyle/>
          <a:p>
            <a:fld id="{D88F94E2-5C54-4DAF-A39A-2298FFE509E3}" type="slidenum">
              <a:rPr lang="en-IN" smtClean="0"/>
              <a:pPr/>
              <a:t>2</a:t>
            </a:fld>
            <a:endParaRPr lang="en-IN" dirty="0"/>
          </a:p>
        </p:txBody>
      </p:sp>
    </p:spTree>
    <p:extLst>
      <p:ext uri="{BB962C8B-B14F-4D97-AF65-F5344CB8AC3E}">
        <p14:creationId xmlns:p14="http://schemas.microsoft.com/office/powerpoint/2010/main" val="123144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9D9019-24A6-1F57-5443-93146E7699A5}"/>
              </a:ext>
            </a:extLst>
          </p:cNvPr>
          <p:cNvSpPr>
            <a:spLocks noGrp="1"/>
          </p:cNvSpPr>
          <p:nvPr>
            <p:ph type="sldNum" sz="quarter" idx="12"/>
          </p:nvPr>
        </p:nvSpPr>
        <p:spPr/>
        <p:txBody>
          <a:bodyPr/>
          <a:lstStyle/>
          <a:p>
            <a:fld id="{D88F94E2-5C54-4DAF-A39A-2298FFE509E3}" type="slidenum">
              <a:rPr lang="en-IN" smtClean="0"/>
              <a:pPr/>
              <a:t>20</a:t>
            </a:fld>
            <a:endParaRPr lang="en-IN" dirty="0"/>
          </a:p>
        </p:txBody>
      </p:sp>
      <p:sp>
        <p:nvSpPr>
          <p:cNvPr id="7" name="object 4">
            <a:extLst>
              <a:ext uri="{FF2B5EF4-FFF2-40B4-BE49-F238E27FC236}">
                <a16:creationId xmlns:a16="http://schemas.microsoft.com/office/drawing/2014/main" id="{297D5187-AF18-7204-BC6C-49F0C535FD5C}"/>
              </a:ext>
            </a:extLst>
          </p:cNvPr>
          <p:cNvSpPr txBox="1"/>
          <p:nvPr/>
        </p:nvSpPr>
        <p:spPr>
          <a:xfrm>
            <a:off x="462476" y="1446882"/>
            <a:ext cx="3748577" cy="4154920"/>
          </a:xfrm>
          <a:prstGeom prst="rect">
            <a:avLst/>
          </a:prstGeom>
        </p:spPr>
        <p:txBody>
          <a:bodyPr vert="horz" wrap="square" lIns="0" tIns="12700" rIns="0" bIns="0" rtlCol="0">
            <a:spAutoFit/>
          </a:bodyPr>
          <a:lstStyle/>
          <a:p>
            <a:pPr marL="12065" marR="5080">
              <a:lnSpc>
                <a:spcPct val="150000"/>
              </a:lnSpc>
              <a:spcBef>
                <a:spcPts val="100"/>
              </a:spcBef>
              <a:tabLst>
                <a:tab pos="240665" algn="l"/>
                <a:tab pos="241300" algn="l"/>
              </a:tabLst>
            </a:pPr>
            <a:r>
              <a:rPr lang="en-US" dirty="0">
                <a:solidFill>
                  <a:prstClr val="black"/>
                </a:solidFill>
                <a:latin typeface="Cambria"/>
                <a:cs typeface="Cambria"/>
              </a:rPr>
              <a:t>There</a:t>
            </a:r>
            <a:r>
              <a:rPr lang="en-US" spc="65" dirty="0">
                <a:solidFill>
                  <a:prstClr val="black"/>
                </a:solidFill>
                <a:latin typeface="Cambria"/>
                <a:cs typeface="Cambria"/>
              </a:rPr>
              <a:t> </a:t>
            </a:r>
            <a:r>
              <a:rPr lang="en-US" spc="-25" dirty="0">
                <a:solidFill>
                  <a:prstClr val="black"/>
                </a:solidFill>
                <a:latin typeface="Cambria"/>
                <a:cs typeface="Cambria"/>
              </a:rPr>
              <a:t>are</a:t>
            </a:r>
            <a:r>
              <a:rPr lang="en-US" spc="70" dirty="0">
                <a:solidFill>
                  <a:prstClr val="black"/>
                </a:solidFill>
                <a:latin typeface="Cambria"/>
                <a:cs typeface="Cambria"/>
              </a:rPr>
              <a:t> </a:t>
            </a:r>
            <a:r>
              <a:rPr lang="en-US" spc="-15" dirty="0">
                <a:solidFill>
                  <a:prstClr val="black"/>
                </a:solidFill>
                <a:latin typeface="Cambria"/>
                <a:cs typeface="Cambria"/>
              </a:rPr>
              <a:t>only</a:t>
            </a:r>
            <a:r>
              <a:rPr lang="en-US" spc="55" dirty="0">
                <a:solidFill>
                  <a:prstClr val="black"/>
                </a:solidFill>
                <a:latin typeface="Cambria"/>
                <a:cs typeface="Cambria"/>
              </a:rPr>
              <a:t> </a:t>
            </a:r>
            <a:r>
              <a:rPr lang="en-US" spc="5" dirty="0">
                <a:solidFill>
                  <a:prstClr val="black"/>
                </a:solidFill>
                <a:latin typeface="Cambria"/>
                <a:cs typeface="Cambria"/>
              </a:rPr>
              <a:t>some</a:t>
            </a:r>
            <a:r>
              <a:rPr lang="en-US" spc="70" dirty="0">
                <a:solidFill>
                  <a:prstClr val="black"/>
                </a:solidFill>
                <a:latin typeface="Cambria"/>
                <a:cs typeface="Cambria"/>
              </a:rPr>
              <a:t> </a:t>
            </a:r>
            <a:r>
              <a:rPr lang="en-US" spc="-30" dirty="0">
                <a:solidFill>
                  <a:prstClr val="black"/>
                </a:solidFill>
                <a:latin typeface="Cambria"/>
                <a:cs typeface="Cambria"/>
              </a:rPr>
              <a:t>minor</a:t>
            </a:r>
            <a:r>
              <a:rPr lang="en-US" spc="65" dirty="0">
                <a:solidFill>
                  <a:prstClr val="black"/>
                </a:solidFill>
                <a:latin typeface="Cambria"/>
                <a:cs typeface="Cambria"/>
              </a:rPr>
              <a:t> </a:t>
            </a:r>
            <a:r>
              <a:rPr lang="en-US" spc="5" dirty="0">
                <a:solidFill>
                  <a:prstClr val="black"/>
                </a:solidFill>
                <a:latin typeface="Cambria"/>
                <a:cs typeface="Cambria"/>
              </a:rPr>
              <a:t>changes</a:t>
            </a:r>
            <a:r>
              <a:rPr lang="en-US" spc="70" dirty="0">
                <a:solidFill>
                  <a:prstClr val="black"/>
                </a:solidFill>
                <a:latin typeface="Cambria"/>
                <a:cs typeface="Cambria"/>
              </a:rPr>
              <a:t> </a:t>
            </a:r>
            <a:r>
              <a:rPr lang="en-US" spc="-40" dirty="0">
                <a:solidFill>
                  <a:prstClr val="black"/>
                </a:solidFill>
                <a:latin typeface="Cambria"/>
                <a:cs typeface="Cambria"/>
              </a:rPr>
              <a:t>in</a:t>
            </a:r>
            <a:r>
              <a:rPr lang="en-US" spc="65" dirty="0">
                <a:solidFill>
                  <a:prstClr val="black"/>
                </a:solidFill>
                <a:latin typeface="Cambria"/>
                <a:cs typeface="Cambria"/>
              </a:rPr>
              <a:t> </a:t>
            </a:r>
            <a:r>
              <a:rPr lang="en-US" spc="-10" dirty="0">
                <a:solidFill>
                  <a:prstClr val="black"/>
                </a:solidFill>
                <a:latin typeface="Cambria"/>
                <a:cs typeface="Cambria"/>
              </a:rPr>
              <a:t>Electrical</a:t>
            </a:r>
            <a:r>
              <a:rPr lang="en-US" spc="70" dirty="0">
                <a:solidFill>
                  <a:prstClr val="black"/>
                </a:solidFill>
                <a:latin typeface="Cambria"/>
                <a:cs typeface="Cambria"/>
              </a:rPr>
              <a:t> </a:t>
            </a:r>
            <a:r>
              <a:rPr lang="en-US" spc="-30" dirty="0">
                <a:solidFill>
                  <a:prstClr val="black"/>
                </a:solidFill>
                <a:latin typeface="Cambria"/>
                <a:cs typeface="Cambria"/>
              </a:rPr>
              <a:t>power </a:t>
            </a:r>
            <a:r>
              <a:rPr lang="en-US" spc="-380" dirty="0">
                <a:solidFill>
                  <a:prstClr val="black"/>
                </a:solidFill>
                <a:latin typeface="Cambria"/>
                <a:cs typeface="Cambria"/>
              </a:rPr>
              <a:t> </a:t>
            </a:r>
            <a:r>
              <a:rPr lang="en-US" spc="-15" dirty="0">
                <a:solidFill>
                  <a:prstClr val="black"/>
                </a:solidFill>
                <a:latin typeface="Cambria"/>
                <a:cs typeface="Cambria"/>
              </a:rPr>
              <a:t>subsystem</a:t>
            </a:r>
            <a:r>
              <a:rPr lang="en-US" spc="65" dirty="0">
                <a:solidFill>
                  <a:prstClr val="black"/>
                </a:solidFill>
                <a:latin typeface="Cambria"/>
                <a:cs typeface="Cambria"/>
              </a:rPr>
              <a:t> </a:t>
            </a:r>
            <a:r>
              <a:rPr lang="en-US" spc="-5" dirty="0">
                <a:solidFill>
                  <a:prstClr val="black"/>
                </a:solidFill>
                <a:latin typeface="Cambria"/>
                <a:cs typeface="Cambria"/>
              </a:rPr>
              <a:t>as</a:t>
            </a:r>
            <a:r>
              <a:rPr lang="en-US" spc="70" dirty="0">
                <a:solidFill>
                  <a:prstClr val="black"/>
                </a:solidFill>
                <a:latin typeface="Cambria"/>
                <a:cs typeface="Cambria"/>
              </a:rPr>
              <a:t> </a:t>
            </a:r>
            <a:r>
              <a:rPr lang="en-US" spc="-15" dirty="0">
                <a:solidFill>
                  <a:prstClr val="black"/>
                </a:solidFill>
                <a:latin typeface="Cambria"/>
                <a:cs typeface="Cambria"/>
              </a:rPr>
              <a:t>mentioned</a:t>
            </a:r>
            <a:r>
              <a:rPr lang="en-US" spc="70" dirty="0">
                <a:solidFill>
                  <a:prstClr val="black"/>
                </a:solidFill>
                <a:latin typeface="Cambria"/>
                <a:cs typeface="Cambria"/>
              </a:rPr>
              <a:t> </a:t>
            </a:r>
            <a:r>
              <a:rPr lang="en-US" spc="-20" dirty="0">
                <a:solidFill>
                  <a:prstClr val="black"/>
                </a:solidFill>
                <a:latin typeface="Cambria"/>
                <a:cs typeface="Cambria"/>
              </a:rPr>
              <a:t>below</a:t>
            </a:r>
            <a:r>
              <a:rPr lang="en-US" spc="70" dirty="0">
                <a:solidFill>
                  <a:prstClr val="black"/>
                </a:solidFill>
                <a:latin typeface="Cambria"/>
                <a:cs typeface="Cambria"/>
              </a:rPr>
              <a:t> </a:t>
            </a:r>
            <a:r>
              <a:rPr lang="en-US" spc="-45" dirty="0">
                <a:solidFill>
                  <a:prstClr val="black"/>
                </a:solidFill>
                <a:latin typeface="Cambria"/>
                <a:cs typeface="Cambria"/>
              </a:rPr>
              <a:t>:</a:t>
            </a:r>
            <a:endParaRPr lang="en-US" spc="15" dirty="0">
              <a:solidFill>
                <a:prstClr val="black"/>
              </a:solidFill>
              <a:latin typeface="Cambria"/>
              <a:cs typeface="Cambria"/>
            </a:endParaRPr>
          </a:p>
          <a:p>
            <a:pPr marL="240665" marR="5080" indent="-228600">
              <a:lnSpc>
                <a:spcPct val="150000"/>
              </a:lnSpc>
              <a:spcBef>
                <a:spcPts val="100"/>
              </a:spcBef>
              <a:buFont typeface="Symbol"/>
              <a:buChar char=""/>
              <a:tabLst>
                <a:tab pos="240665" algn="l"/>
                <a:tab pos="241300" algn="l"/>
              </a:tabLst>
            </a:pPr>
            <a:r>
              <a:rPr spc="15" dirty="0">
                <a:solidFill>
                  <a:prstClr val="black"/>
                </a:solidFill>
                <a:latin typeface="Cambria"/>
                <a:cs typeface="Cambria"/>
              </a:rPr>
              <a:t>The</a:t>
            </a:r>
            <a:r>
              <a:rPr spc="50" dirty="0">
                <a:solidFill>
                  <a:prstClr val="black"/>
                </a:solidFill>
                <a:latin typeface="Cambria"/>
                <a:cs typeface="Cambria"/>
              </a:rPr>
              <a:t> </a:t>
            </a:r>
            <a:r>
              <a:rPr spc="-20" dirty="0">
                <a:solidFill>
                  <a:prstClr val="black"/>
                </a:solidFill>
                <a:latin typeface="Cambria"/>
                <a:cs typeface="Cambria"/>
              </a:rPr>
              <a:t>battery</a:t>
            </a:r>
            <a:r>
              <a:rPr spc="55" dirty="0">
                <a:solidFill>
                  <a:prstClr val="black"/>
                </a:solidFill>
                <a:latin typeface="Cambria"/>
                <a:cs typeface="Cambria"/>
              </a:rPr>
              <a:t> </a:t>
            </a:r>
            <a:r>
              <a:rPr spc="-15" dirty="0">
                <a:solidFill>
                  <a:prstClr val="black"/>
                </a:solidFill>
                <a:latin typeface="Cambria"/>
                <a:cs typeface="Cambria"/>
              </a:rPr>
              <a:t>configuration</a:t>
            </a:r>
            <a:r>
              <a:rPr spc="45" dirty="0">
                <a:solidFill>
                  <a:prstClr val="black"/>
                </a:solidFill>
                <a:latin typeface="Cambria"/>
                <a:cs typeface="Cambria"/>
              </a:rPr>
              <a:t> </a:t>
            </a:r>
            <a:r>
              <a:rPr spc="-25" dirty="0">
                <a:solidFill>
                  <a:prstClr val="black"/>
                </a:solidFill>
                <a:latin typeface="Cambria"/>
                <a:cs typeface="Cambria"/>
              </a:rPr>
              <a:t>is</a:t>
            </a:r>
            <a:r>
              <a:rPr spc="55" dirty="0">
                <a:solidFill>
                  <a:prstClr val="black"/>
                </a:solidFill>
                <a:latin typeface="Cambria"/>
                <a:cs typeface="Cambria"/>
              </a:rPr>
              <a:t> </a:t>
            </a:r>
            <a:r>
              <a:rPr spc="5" dirty="0">
                <a:solidFill>
                  <a:prstClr val="black"/>
                </a:solidFill>
                <a:latin typeface="Cambria"/>
                <a:cs typeface="Cambria"/>
              </a:rPr>
              <a:t>changed</a:t>
            </a:r>
            <a:r>
              <a:rPr spc="50" dirty="0">
                <a:solidFill>
                  <a:prstClr val="black"/>
                </a:solidFill>
                <a:latin typeface="Cambria"/>
                <a:cs typeface="Cambria"/>
              </a:rPr>
              <a:t> </a:t>
            </a:r>
            <a:r>
              <a:rPr spc="-20" dirty="0">
                <a:solidFill>
                  <a:prstClr val="black"/>
                </a:solidFill>
                <a:latin typeface="Cambria"/>
                <a:cs typeface="Cambria"/>
              </a:rPr>
              <a:t>from</a:t>
            </a:r>
            <a:r>
              <a:rPr spc="50" dirty="0">
                <a:solidFill>
                  <a:prstClr val="black"/>
                </a:solidFill>
                <a:latin typeface="Cambria"/>
                <a:cs typeface="Cambria"/>
              </a:rPr>
              <a:t> </a:t>
            </a:r>
            <a:r>
              <a:rPr spc="-15" dirty="0">
                <a:solidFill>
                  <a:prstClr val="black"/>
                </a:solidFill>
                <a:latin typeface="Cambria"/>
                <a:cs typeface="Cambria"/>
              </a:rPr>
              <a:t>series</a:t>
            </a:r>
            <a:r>
              <a:rPr spc="50" dirty="0">
                <a:solidFill>
                  <a:prstClr val="black"/>
                </a:solidFill>
                <a:latin typeface="Cambria"/>
                <a:cs typeface="Cambria"/>
              </a:rPr>
              <a:t> </a:t>
            </a:r>
            <a:r>
              <a:rPr spc="-10" dirty="0">
                <a:solidFill>
                  <a:prstClr val="black"/>
                </a:solidFill>
                <a:latin typeface="Cambria"/>
                <a:cs typeface="Cambria"/>
              </a:rPr>
              <a:t>to</a:t>
            </a:r>
            <a:r>
              <a:rPr spc="50" dirty="0">
                <a:solidFill>
                  <a:prstClr val="black"/>
                </a:solidFill>
                <a:latin typeface="Cambria"/>
                <a:cs typeface="Cambria"/>
              </a:rPr>
              <a:t> </a:t>
            </a:r>
            <a:r>
              <a:rPr spc="-25" dirty="0">
                <a:solidFill>
                  <a:prstClr val="black"/>
                </a:solidFill>
                <a:latin typeface="Cambria"/>
                <a:cs typeface="Cambria"/>
              </a:rPr>
              <a:t>parallel</a:t>
            </a:r>
            <a:r>
              <a:rPr spc="45" dirty="0">
                <a:solidFill>
                  <a:prstClr val="black"/>
                </a:solidFill>
                <a:latin typeface="Cambria"/>
                <a:cs typeface="Cambria"/>
              </a:rPr>
              <a:t> </a:t>
            </a:r>
            <a:r>
              <a:rPr spc="-20" dirty="0">
                <a:solidFill>
                  <a:prstClr val="black"/>
                </a:solidFill>
                <a:latin typeface="Cambria"/>
                <a:cs typeface="Cambria"/>
              </a:rPr>
              <a:t>which</a:t>
            </a:r>
            <a:r>
              <a:rPr spc="65" dirty="0">
                <a:solidFill>
                  <a:prstClr val="black"/>
                </a:solidFill>
                <a:latin typeface="Cambria"/>
                <a:cs typeface="Cambria"/>
              </a:rPr>
              <a:t> </a:t>
            </a:r>
            <a:r>
              <a:rPr spc="5" dirty="0">
                <a:solidFill>
                  <a:prstClr val="black"/>
                </a:solidFill>
                <a:latin typeface="Cambria"/>
                <a:cs typeface="Cambria"/>
              </a:rPr>
              <a:t>made</a:t>
            </a:r>
            <a:r>
              <a:rPr spc="50" dirty="0">
                <a:solidFill>
                  <a:prstClr val="black"/>
                </a:solidFill>
                <a:latin typeface="Cambria"/>
                <a:cs typeface="Cambria"/>
              </a:rPr>
              <a:t> </a:t>
            </a:r>
            <a:r>
              <a:rPr spc="-20" dirty="0">
                <a:solidFill>
                  <a:prstClr val="black"/>
                </a:solidFill>
                <a:latin typeface="Cambria"/>
                <a:cs typeface="Cambria"/>
              </a:rPr>
              <a:t>the</a:t>
            </a:r>
            <a:r>
              <a:rPr spc="55" dirty="0">
                <a:solidFill>
                  <a:prstClr val="black"/>
                </a:solidFill>
                <a:latin typeface="Cambria"/>
                <a:cs typeface="Cambria"/>
              </a:rPr>
              <a:t> </a:t>
            </a:r>
            <a:r>
              <a:rPr spc="-15" dirty="0">
                <a:solidFill>
                  <a:prstClr val="black"/>
                </a:solidFill>
                <a:latin typeface="Cambria"/>
                <a:cs typeface="Cambria"/>
              </a:rPr>
              <a:t>step </a:t>
            </a:r>
            <a:r>
              <a:rPr spc="-250" dirty="0">
                <a:solidFill>
                  <a:prstClr val="black"/>
                </a:solidFill>
                <a:latin typeface="Cambria"/>
                <a:cs typeface="Cambria"/>
              </a:rPr>
              <a:t> </a:t>
            </a:r>
            <a:r>
              <a:rPr spc="-15" dirty="0">
                <a:solidFill>
                  <a:prstClr val="black"/>
                </a:solidFill>
                <a:latin typeface="Cambria"/>
                <a:cs typeface="Cambria"/>
              </a:rPr>
              <a:t>down</a:t>
            </a:r>
            <a:r>
              <a:rPr spc="35" dirty="0">
                <a:solidFill>
                  <a:prstClr val="black"/>
                </a:solidFill>
                <a:latin typeface="Cambria"/>
                <a:cs typeface="Cambria"/>
              </a:rPr>
              <a:t> </a:t>
            </a:r>
            <a:r>
              <a:rPr spc="-5" dirty="0">
                <a:solidFill>
                  <a:prstClr val="black"/>
                </a:solidFill>
                <a:latin typeface="Cambria"/>
                <a:cs typeface="Cambria"/>
              </a:rPr>
              <a:t>process</a:t>
            </a:r>
            <a:r>
              <a:rPr spc="45" dirty="0">
                <a:solidFill>
                  <a:prstClr val="black"/>
                </a:solidFill>
                <a:latin typeface="Cambria"/>
                <a:cs typeface="Cambria"/>
              </a:rPr>
              <a:t> </a:t>
            </a:r>
            <a:r>
              <a:rPr spc="-10" dirty="0">
                <a:solidFill>
                  <a:prstClr val="black"/>
                </a:solidFill>
                <a:latin typeface="Cambria"/>
                <a:cs typeface="Cambria"/>
              </a:rPr>
              <a:t>more</a:t>
            </a:r>
            <a:r>
              <a:rPr spc="45" dirty="0">
                <a:solidFill>
                  <a:prstClr val="black"/>
                </a:solidFill>
                <a:latin typeface="Cambria"/>
                <a:cs typeface="Cambria"/>
              </a:rPr>
              <a:t> </a:t>
            </a:r>
            <a:r>
              <a:rPr spc="-10" dirty="0">
                <a:solidFill>
                  <a:prstClr val="black"/>
                </a:solidFill>
                <a:latin typeface="Cambria"/>
                <a:cs typeface="Cambria"/>
              </a:rPr>
              <a:t>efficient.</a:t>
            </a:r>
            <a:endParaRPr dirty="0">
              <a:solidFill>
                <a:prstClr val="black"/>
              </a:solidFill>
              <a:latin typeface="Cambria"/>
              <a:cs typeface="Cambria"/>
            </a:endParaRPr>
          </a:p>
          <a:p>
            <a:pPr marL="240665" indent="-228600">
              <a:lnSpc>
                <a:spcPct val="150000"/>
              </a:lnSpc>
              <a:spcBef>
                <a:spcPts val="165"/>
              </a:spcBef>
              <a:buFont typeface="Symbol"/>
              <a:buChar char=""/>
              <a:tabLst>
                <a:tab pos="240665" algn="l"/>
                <a:tab pos="241300" algn="l"/>
              </a:tabLst>
            </a:pPr>
            <a:r>
              <a:rPr spc="15" dirty="0">
                <a:solidFill>
                  <a:prstClr val="black"/>
                </a:solidFill>
                <a:latin typeface="Cambria"/>
                <a:cs typeface="Cambria"/>
              </a:rPr>
              <a:t>The</a:t>
            </a:r>
            <a:r>
              <a:rPr spc="45" dirty="0">
                <a:solidFill>
                  <a:prstClr val="black"/>
                </a:solidFill>
                <a:latin typeface="Cambria"/>
                <a:cs typeface="Cambria"/>
              </a:rPr>
              <a:t> </a:t>
            </a:r>
            <a:r>
              <a:rPr spc="-20" dirty="0">
                <a:solidFill>
                  <a:prstClr val="black"/>
                </a:solidFill>
                <a:latin typeface="Cambria"/>
                <a:cs typeface="Cambria"/>
              </a:rPr>
              <a:t>position</a:t>
            </a:r>
            <a:r>
              <a:rPr spc="50" dirty="0">
                <a:solidFill>
                  <a:prstClr val="black"/>
                </a:solidFill>
                <a:latin typeface="Cambria"/>
                <a:cs typeface="Cambria"/>
              </a:rPr>
              <a:t> </a:t>
            </a:r>
            <a:r>
              <a:rPr spc="-10" dirty="0">
                <a:solidFill>
                  <a:prstClr val="black"/>
                </a:solidFill>
                <a:latin typeface="Cambria"/>
                <a:cs typeface="Cambria"/>
              </a:rPr>
              <a:t>of</a:t>
            </a:r>
            <a:r>
              <a:rPr spc="50" dirty="0">
                <a:solidFill>
                  <a:prstClr val="black"/>
                </a:solidFill>
                <a:latin typeface="Cambria"/>
                <a:cs typeface="Cambria"/>
              </a:rPr>
              <a:t> </a:t>
            </a:r>
            <a:r>
              <a:rPr spc="-15" dirty="0">
                <a:solidFill>
                  <a:prstClr val="black"/>
                </a:solidFill>
                <a:latin typeface="Cambria"/>
                <a:cs typeface="Cambria"/>
              </a:rPr>
              <a:t>switch</a:t>
            </a:r>
            <a:r>
              <a:rPr spc="40" dirty="0">
                <a:solidFill>
                  <a:prstClr val="black"/>
                </a:solidFill>
                <a:latin typeface="Cambria"/>
                <a:cs typeface="Cambria"/>
              </a:rPr>
              <a:t> </a:t>
            </a:r>
            <a:r>
              <a:rPr spc="-20" dirty="0">
                <a:solidFill>
                  <a:prstClr val="black"/>
                </a:solidFill>
                <a:latin typeface="Cambria"/>
                <a:cs typeface="Cambria"/>
              </a:rPr>
              <a:t>is</a:t>
            </a:r>
            <a:r>
              <a:rPr spc="50" dirty="0">
                <a:solidFill>
                  <a:prstClr val="black"/>
                </a:solidFill>
                <a:latin typeface="Cambria"/>
                <a:cs typeface="Cambria"/>
              </a:rPr>
              <a:t> </a:t>
            </a:r>
            <a:r>
              <a:rPr spc="-10" dirty="0">
                <a:solidFill>
                  <a:prstClr val="black"/>
                </a:solidFill>
                <a:latin typeface="Cambria"/>
                <a:cs typeface="Cambria"/>
              </a:rPr>
              <a:t>also</a:t>
            </a:r>
            <a:r>
              <a:rPr spc="50" dirty="0">
                <a:solidFill>
                  <a:prstClr val="black"/>
                </a:solidFill>
                <a:latin typeface="Cambria"/>
                <a:cs typeface="Cambria"/>
              </a:rPr>
              <a:t> </a:t>
            </a:r>
            <a:r>
              <a:rPr spc="-10" dirty="0">
                <a:solidFill>
                  <a:prstClr val="black"/>
                </a:solidFill>
                <a:latin typeface="Cambria"/>
                <a:cs typeface="Cambria"/>
              </a:rPr>
              <a:t>modified</a:t>
            </a:r>
            <a:r>
              <a:rPr spc="45" dirty="0">
                <a:solidFill>
                  <a:prstClr val="black"/>
                </a:solidFill>
                <a:latin typeface="Cambria"/>
                <a:cs typeface="Cambria"/>
              </a:rPr>
              <a:t> </a:t>
            </a:r>
            <a:r>
              <a:rPr spc="-20" dirty="0">
                <a:solidFill>
                  <a:prstClr val="black"/>
                </a:solidFill>
                <a:latin typeface="Cambria"/>
                <a:cs typeface="Cambria"/>
              </a:rPr>
              <a:t>from</a:t>
            </a:r>
            <a:r>
              <a:rPr spc="45" dirty="0">
                <a:solidFill>
                  <a:prstClr val="black"/>
                </a:solidFill>
                <a:latin typeface="Cambria"/>
                <a:cs typeface="Cambria"/>
              </a:rPr>
              <a:t> </a:t>
            </a:r>
            <a:r>
              <a:rPr spc="-10" dirty="0">
                <a:solidFill>
                  <a:prstClr val="black"/>
                </a:solidFill>
                <a:latin typeface="Cambria"/>
                <a:cs typeface="Cambria"/>
              </a:rPr>
              <a:t>bottom</a:t>
            </a:r>
            <a:r>
              <a:rPr spc="45" dirty="0">
                <a:solidFill>
                  <a:prstClr val="black"/>
                </a:solidFill>
                <a:latin typeface="Cambria"/>
                <a:cs typeface="Cambria"/>
              </a:rPr>
              <a:t> </a:t>
            </a:r>
            <a:r>
              <a:rPr spc="-10" dirty="0">
                <a:solidFill>
                  <a:prstClr val="black"/>
                </a:solidFill>
                <a:latin typeface="Cambria"/>
                <a:cs typeface="Cambria"/>
              </a:rPr>
              <a:t>to</a:t>
            </a:r>
            <a:r>
              <a:rPr spc="45" dirty="0">
                <a:solidFill>
                  <a:prstClr val="black"/>
                </a:solidFill>
                <a:latin typeface="Cambria"/>
                <a:cs typeface="Cambria"/>
              </a:rPr>
              <a:t> </a:t>
            </a:r>
            <a:r>
              <a:rPr spc="-15" dirty="0">
                <a:solidFill>
                  <a:prstClr val="black"/>
                </a:solidFill>
                <a:latin typeface="Cambria"/>
                <a:cs typeface="Cambria"/>
              </a:rPr>
              <a:t>panel</a:t>
            </a:r>
            <a:r>
              <a:rPr spc="60" dirty="0">
                <a:solidFill>
                  <a:prstClr val="black"/>
                </a:solidFill>
                <a:latin typeface="Cambria"/>
                <a:cs typeface="Cambria"/>
              </a:rPr>
              <a:t> </a:t>
            </a:r>
            <a:r>
              <a:rPr spc="-10" dirty="0">
                <a:solidFill>
                  <a:prstClr val="black"/>
                </a:solidFill>
                <a:latin typeface="Cambria"/>
                <a:cs typeface="Cambria"/>
              </a:rPr>
              <a:t>side</a:t>
            </a:r>
            <a:r>
              <a:rPr spc="50" dirty="0">
                <a:solidFill>
                  <a:prstClr val="black"/>
                </a:solidFill>
                <a:latin typeface="Cambria"/>
                <a:cs typeface="Cambria"/>
              </a:rPr>
              <a:t> </a:t>
            </a:r>
            <a:r>
              <a:rPr spc="-5" dirty="0">
                <a:solidFill>
                  <a:prstClr val="black"/>
                </a:solidFill>
                <a:latin typeface="Cambria"/>
                <a:cs typeface="Cambria"/>
              </a:rPr>
              <a:t>of</a:t>
            </a:r>
            <a:r>
              <a:rPr spc="50" dirty="0">
                <a:solidFill>
                  <a:prstClr val="black"/>
                </a:solidFill>
                <a:latin typeface="Cambria"/>
                <a:cs typeface="Cambria"/>
              </a:rPr>
              <a:t> </a:t>
            </a:r>
            <a:r>
              <a:rPr spc="60" dirty="0">
                <a:solidFill>
                  <a:prstClr val="black"/>
                </a:solidFill>
                <a:latin typeface="Cambria"/>
                <a:cs typeface="Cambria"/>
              </a:rPr>
              <a:t>CANSAT.</a:t>
            </a:r>
            <a:endParaRPr dirty="0">
              <a:solidFill>
                <a:prstClr val="black"/>
              </a:solidFill>
              <a:latin typeface="Cambria"/>
              <a:cs typeface="Cambria"/>
            </a:endParaRPr>
          </a:p>
        </p:txBody>
      </p:sp>
      <p:sp>
        <p:nvSpPr>
          <p:cNvPr id="8" name="object 5">
            <a:extLst>
              <a:ext uri="{FF2B5EF4-FFF2-40B4-BE49-F238E27FC236}">
                <a16:creationId xmlns:a16="http://schemas.microsoft.com/office/drawing/2014/main" id="{E2A03258-4494-10BF-A567-AFAA261DE1F7}"/>
              </a:ext>
            </a:extLst>
          </p:cNvPr>
          <p:cNvSpPr txBox="1"/>
          <p:nvPr/>
        </p:nvSpPr>
        <p:spPr>
          <a:xfrm>
            <a:off x="7071226" y="1632053"/>
            <a:ext cx="3912235" cy="422275"/>
          </a:xfrm>
          <a:prstGeom prst="rect">
            <a:avLst/>
          </a:prstGeom>
        </p:spPr>
        <p:txBody>
          <a:bodyPr vert="horz" wrap="square" lIns="0" tIns="13335" rIns="0" bIns="0" rtlCol="0">
            <a:spAutoFit/>
          </a:bodyPr>
          <a:lstStyle/>
          <a:p>
            <a:pPr marL="12700">
              <a:spcBef>
                <a:spcPts val="105"/>
              </a:spcBef>
            </a:pPr>
            <a:r>
              <a:rPr sz="2600" b="1" spc="35" dirty="0">
                <a:solidFill>
                  <a:prstClr val="black"/>
                </a:solidFill>
                <a:latin typeface="Cambria"/>
                <a:cs typeface="Cambria"/>
              </a:rPr>
              <a:t>Electrical</a:t>
            </a:r>
            <a:r>
              <a:rPr sz="2600" b="1" spc="120" dirty="0">
                <a:solidFill>
                  <a:prstClr val="black"/>
                </a:solidFill>
                <a:latin typeface="Cambria"/>
                <a:cs typeface="Cambria"/>
              </a:rPr>
              <a:t> </a:t>
            </a:r>
            <a:r>
              <a:rPr sz="2600" b="1" spc="35" dirty="0">
                <a:solidFill>
                  <a:prstClr val="black"/>
                </a:solidFill>
                <a:latin typeface="Cambria"/>
                <a:cs typeface="Cambria"/>
              </a:rPr>
              <a:t>Block</a:t>
            </a:r>
            <a:r>
              <a:rPr sz="2600" b="1" spc="135" dirty="0">
                <a:solidFill>
                  <a:prstClr val="black"/>
                </a:solidFill>
                <a:latin typeface="Cambria"/>
                <a:cs typeface="Cambria"/>
              </a:rPr>
              <a:t> </a:t>
            </a:r>
            <a:r>
              <a:rPr sz="2600" b="1" spc="35" dirty="0">
                <a:solidFill>
                  <a:prstClr val="black"/>
                </a:solidFill>
                <a:latin typeface="Cambria"/>
                <a:cs typeface="Cambria"/>
              </a:rPr>
              <a:t>Diagram</a:t>
            </a:r>
            <a:endParaRPr sz="2600" dirty="0">
              <a:solidFill>
                <a:prstClr val="black"/>
              </a:solidFill>
              <a:latin typeface="Cambria"/>
              <a:cs typeface="Cambria"/>
            </a:endParaRPr>
          </a:p>
        </p:txBody>
      </p:sp>
      <p:sp>
        <p:nvSpPr>
          <p:cNvPr id="9" name="object 6">
            <a:extLst>
              <a:ext uri="{FF2B5EF4-FFF2-40B4-BE49-F238E27FC236}">
                <a16:creationId xmlns:a16="http://schemas.microsoft.com/office/drawing/2014/main" id="{FD37E45C-4BBF-5353-12F9-3DD997B0B6BD}"/>
              </a:ext>
            </a:extLst>
          </p:cNvPr>
          <p:cNvSpPr txBox="1"/>
          <p:nvPr/>
        </p:nvSpPr>
        <p:spPr>
          <a:xfrm>
            <a:off x="2209545" y="7011064"/>
            <a:ext cx="3113405" cy="208279"/>
          </a:xfrm>
          <a:prstGeom prst="rect">
            <a:avLst/>
          </a:prstGeom>
        </p:spPr>
        <p:txBody>
          <a:bodyPr vert="horz" wrap="square" lIns="0" tIns="12700" rIns="0" bIns="0" rtlCol="0">
            <a:spAutoFit/>
          </a:bodyPr>
          <a:lstStyle/>
          <a:p>
            <a:pPr marL="12700">
              <a:spcBef>
                <a:spcPts val="100"/>
              </a:spcBef>
            </a:pPr>
            <a:r>
              <a:rPr sz="1200" spc="20" dirty="0">
                <a:solidFill>
                  <a:prstClr val="black"/>
                </a:solidFill>
                <a:latin typeface="Cambria"/>
                <a:cs typeface="Cambria"/>
              </a:rPr>
              <a:t>Fig.</a:t>
            </a:r>
            <a:r>
              <a:rPr sz="1200" spc="55" dirty="0">
                <a:solidFill>
                  <a:prstClr val="black"/>
                </a:solidFill>
                <a:latin typeface="Cambria"/>
                <a:cs typeface="Cambria"/>
              </a:rPr>
              <a:t> </a:t>
            </a:r>
            <a:r>
              <a:rPr sz="1200" spc="-10" dirty="0">
                <a:solidFill>
                  <a:prstClr val="black"/>
                </a:solidFill>
                <a:latin typeface="Cambria"/>
                <a:cs typeface="Cambria"/>
              </a:rPr>
              <a:t>Electrical</a:t>
            </a:r>
            <a:r>
              <a:rPr sz="1200" spc="50" dirty="0">
                <a:solidFill>
                  <a:prstClr val="black"/>
                </a:solidFill>
                <a:latin typeface="Cambria"/>
                <a:cs typeface="Cambria"/>
              </a:rPr>
              <a:t> </a:t>
            </a:r>
            <a:r>
              <a:rPr sz="1200" spc="-10" dirty="0">
                <a:solidFill>
                  <a:prstClr val="black"/>
                </a:solidFill>
                <a:latin typeface="Cambria"/>
                <a:cs typeface="Cambria"/>
              </a:rPr>
              <a:t>Power</a:t>
            </a:r>
            <a:r>
              <a:rPr sz="1200" spc="45" dirty="0">
                <a:solidFill>
                  <a:prstClr val="black"/>
                </a:solidFill>
                <a:latin typeface="Cambria"/>
                <a:cs typeface="Cambria"/>
              </a:rPr>
              <a:t> </a:t>
            </a:r>
            <a:r>
              <a:rPr sz="1200" spc="-5" dirty="0">
                <a:solidFill>
                  <a:prstClr val="black"/>
                </a:solidFill>
                <a:latin typeface="Cambria"/>
                <a:cs typeface="Cambria"/>
              </a:rPr>
              <a:t>Subsystem</a:t>
            </a:r>
            <a:r>
              <a:rPr sz="1200" spc="40" dirty="0">
                <a:solidFill>
                  <a:prstClr val="black"/>
                </a:solidFill>
                <a:latin typeface="Cambria"/>
                <a:cs typeface="Cambria"/>
              </a:rPr>
              <a:t> </a:t>
            </a:r>
            <a:r>
              <a:rPr sz="1200" dirty="0">
                <a:solidFill>
                  <a:prstClr val="black"/>
                </a:solidFill>
                <a:latin typeface="Cambria"/>
                <a:cs typeface="Cambria"/>
              </a:rPr>
              <a:t>Block</a:t>
            </a:r>
            <a:r>
              <a:rPr sz="1200" spc="50" dirty="0">
                <a:solidFill>
                  <a:prstClr val="black"/>
                </a:solidFill>
                <a:latin typeface="Cambria"/>
                <a:cs typeface="Cambria"/>
              </a:rPr>
              <a:t> </a:t>
            </a:r>
            <a:r>
              <a:rPr sz="1200" dirty="0">
                <a:solidFill>
                  <a:prstClr val="black"/>
                </a:solidFill>
                <a:latin typeface="Cambria"/>
                <a:cs typeface="Cambria"/>
              </a:rPr>
              <a:t>Diagram</a:t>
            </a:r>
            <a:endParaRPr sz="1200">
              <a:solidFill>
                <a:prstClr val="black"/>
              </a:solidFill>
              <a:latin typeface="Cambria"/>
              <a:cs typeface="Cambria"/>
            </a:endParaRPr>
          </a:p>
        </p:txBody>
      </p:sp>
      <p:pic>
        <p:nvPicPr>
          <p:cNvPr id="10" name="object 7">
            <a:extLst>
              <a:ext uri="{FF2B5EF4-FFF2-40B4-BE49-F238E27FC236}">
                <a16:creationId xmlns:a16="http://schemas.microsoft.com/office/drawing/2014/main" id="{BB90D774-EC04-7EC8-6083-CF5B2F47F175}"/>
              </a:ext>
            </a:extLst>
          </p:cNvPr>
          <p:cNvPicPr/>
          <p:nvPr/>
        </p:nvPicPr>
        <p:blipFill>
          <a:blip r:embed="rId2" cstate="print"/>
          <a:stretch>
            <a:fillRect/>
          </a:stretch>
        </p:blipFill>
        <p:spPr>
          <a:xfrm>
            <a:off x="5041232" y="2514113"/>
            <a:ext cx="6521115" cy="3087689"/>
          </a:xfrm>
          <a:prstGeom prst="rect">
            <a:avLst/>
          </a:prstGeom>
        </p:spPr>
      </p:pic>
      <p:sp>
        <p:nvSpPr>
          <p:cNvPr id="12" name="TextBox 11">
            <a:extLst>
              <a:ext uri="{FF2B5EF4-FFF2-40B4-BE49-F238E27FC236}">
                <a16:creationId xmlns:a16="http://schemas.microsoft.com/office/drawing/2014/main" id="{F4E95509-7EDD-EB9E-46CD-7D391EED2779}"/>
              </a:ext>
            </a:extLst>
          </p:cNvPr>
          <p:cNvSpPr txBox="1"/>
          <p:nvPr/>
        </p:nvSpPr>
        <p:spPr>
          <a:xfrm>
            <a:off x="2897649" y="458520"/>
            <a:ext cx="6396701" cy="646331"/>
          </a:xfrm>
          <a:prstGeom prst="rect">
            <a:avLst/>
          </a:prstGeom>
          <a:noFill/>
        </p:spPr>
        <p:txBody>
          <a:bodyPr wrap="square">
            <a:spAutoFit/>
          </a:bodyPr>
          <a:lstStyle/>
          <a:p>
            <a:pPr algn="ctr"/>
            <a:r>
              <a:rPr lang="en-IN" sz="3600" dirty="0">
                <a:solidFill>
                  <a:schemeClr val="accent1">
                    <a:lumMod val="75000"/>
                  </a:schemeClr>
                </a:solidFill>
              </a:rPr>
              <a:t>ELECTRICAL POWER  SUBSYSTEM</a:t>
            </a:r>
          </a:p>
        </p:txBody>
      </p:sp>
    </p:spTree>
    <p:extLst>
      <p:ext uri="{BB962C8B-B14F-4D97-AF65-F5344CB8AC3E}">
        <p14:creationId xmlns:p14="http://schemas.microsoft.com/office/powerpoint/2010/main" val="3478580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BDC0E4-B650-A5BB-718C-84A148758C89}"/>
              </a:ext>
            </a:extLst>
          </p:cNvPr>
          <p:cNvSpPr>
            <a:spLocks noGrp="1"/>
          </p:cNvSpPr>
          <p:nvPr>
            <p:ph type="sldNum" sz="quarter" idx="12"/>
          </p:nvPr>
        </p:nvSpPr>
        <p:spPr/>
        <p:txBody>
          <a:bodyPr/>
          <a:lstStyle/>
          <a:p>
            <a:fld id="{D88F94E2-5C54-4DAF-A39A-2298FFE509E3}" type="slidenum">
              <a:rPr lang="en-IN" smtClean="0"/>
              <a:pPr/>
              <a:t>21</a:t>
            </a:fld>
            <a:endParaRPr lang="en-IN" dirty="0"/>
          </a:p>
        </p:txBody>
      </p:sp>
      <p:sp>
        <p:nvSpPr>
          <p:cNvPr id="5" name="object 4">
            <a:extLst>
              <a:ext uri="{FF2B5EF4-FFF2-40B4-BE49-F238E27FC236}">
                <a16:creationId xmlns:a16="http://schemas.microsoft.com/office/drawing/2014/main" id="{6B483E2F-ACBF-2710-54EA-A5198EC86E90}"/>
              </a:ext>
            </a:extLst>
          </p:cNvPr>
          <p:cNvSpPr txBox="1"/>
          <p:nvPr/>
        </p:nvSpPr>
        <p:spPr>
          <a:xfrm>
            <a:off x="2565222" y="5821852"/>
            <a:ext cx="5625877" cy="228268"/>
          </a:xfrm>
          <a:prstGeom prst="rect">
            <a:avLst/>
          </a:prstGeom>
        </p:spPr>
        <p:txBody>
          <a:bodyPr vert="horz" wrap="square" lIns="0" tIns="12700" rIns="0" bIns="0" rtlCol="0">
            <a:spAutoFit/>
          </a:bodyPr>
          <a:lstStyle/>
          <a:p>
            <a:pPr marL="1082040" algn="ctr">
              <a:spcBef>
                <a:spcPts val="100"/>
              </a:spcBef>
            </a:pPr>
            <a:r>
              <a:rPr sz="1400" i="1" spc="20" dirty="0">
                <a:solidFill>
                  <a:prstClr val="black"/>
                </a:solidFill>
                <a:latin typeface="Cambria"/>
                <a:cs typeface="Cambria"/>
              </a:rPr>
              <a:t>Fig.</a:t>
            </a:r>
            <a:r>
              <a:rPr sz="1400" i="1" spc="45" dirty="0">
                <a:solidFill>
                  <a:prstClr val="black"/>
                </a:solidFill>
                <a:latin typeface="Cambria"/>
                <a:cs typeface="Cambria"/>
              </a:rPr>
              <a:t> </a:t>
            </a:r>
            <a:r>
              <a:rPr sz="1400" i="1" dirty="0">
                <a:solidFill>
                  <a:prstClr val="black"/>
                </a:solidFill>
                <a:latin typeface="Cambria"/>
                <a:cs typeface="Cambria"/>
              </a:rPr>
              <a:t>Communication</a:t>
            </a:r>
            <a:r>
              <a:rPr sz="1400" i="1" spc="45" dirty="0">
                <a:solidFill>
                  <a:prstClr val="black"/>
                </a:solidFill>
                <a:latin typeface="Cambria"/>
                <a:cs typeface="Cambria"/>
              </a:rPr>
              <a:t> </a:t>
            </a:r>
            <a:r>
              <a:rPr sz="1400" i="1" spc="-10" dirty="0">
                <a:solidFill>
                  <a:prstClr val="black"/>
                </a:solidFill>
                <a:latin typeface="Cambria"/>
                <a:cs typeface="Cambria"/>
              </a:rPr>
              <a:t>and</a:t>
            </a:r>
            <a:r>
              <a:rPr sz="1400" i="1" spc="50" dirty="0">
                <a:solidFill>
                  <a:prstClr val="black"/>
                </a:solidFill>
                <a:latin typeface="Cambria"/>
                <a:cs typeface="Cambria"/>
              </a:rPr>
              <a:t> </a:t>
            </a:r>
            <a:r>
              <a:rPr sz="1400" i="1" spc="10" dirty="0">
                <a:solidFill>
                  <a:prstClr val="black"/>
                </a:solidFill>
                <a:latin typeface="Cambria"/>
                <a:cs typeface="Cambria"/>
              </a:rPr>
              <a:t>Data</a:t>
            </a:r>
            <a:r>
              <a:rPr sz="1400" i="1" spc="55" dirty="0">
                <a:solidFill>
                  <a:prstClr val="black"/>
                </a:solidFill>
                <a:latin typeface="Cambria"/>
                <a:cs typeface="Cambria"/>
              </a:rPr>
              <a:t> </a:t>
            </a:r>
            <a:r>
              <a:rPr sz="1400" i="1" dirty="0">
                <a:solidFill>
                  <a:prstClr val="black"/>
                </a:solidFill>
                <a:latin typeface="Cambria"/>
                <a:cs typeface="Cambria"/>
              </a:rPr>
              <a:t>Handling</a:t>
            </a:r>
            <a:r>
              <a:rPr sz="1400" i="1" spc="40" dirty="0">
                <a:solidFill>
                  <a:prstClr val="black"/>
                </a:solidFill>
                <a:latin typeface="Cambria"/>
                <a:cs typeface="Cambria"/>
              </a:rPr>
              <a:t> </a:t>
            </a:r>
            <a:r>
              <a:rPr sz="1400" i="1" dirty="0">
                <a:solidFill>
                  <a:prstClr val="black"/>
                </a:solidFill>
                <a:latin typeface="Cambria"/>
                <a:cs typeface="Cambria"/>
              </a:rPr>
              <a:t>Overview</a:t>
            </a:r>
          </a:p>
        </p:txBody>
      </p:sp>
      <p:pic>
        <p:nvPicPr>
          <p:cNvPr id="6" name="object 5">
            <a:extLst>
              <a:ext uri="{FF2B5EF4-FFF2-40B4-BE49-F238E27FC236}">
                <a16:creationId xmlns:a16="http://schemas.microsoft.com/office/drawing/2014/main" id="{49D961CC-94E1-9088-36FF-6F336620E902}"/>
              </a:ext>
            </a:extLst>
          </p:cNvPr>
          <p:cNvPicPr/>
          <p:nvPr/>
        </p:nvPicPr>
        <p:blipFill>
          <a:blip r:embed="rId2" cstate="print"/>
          <a:stretch>
            <a:fillRect/>
          </a:stretch>
        </p:blipFill>
        <p:spPr>
          <a:xfrm>
            <a:off x="2160962" y="1542763"/>
            <a:ext cx="7409758" cy="3974180"/>
          </a:xfrm>
          <a:prstGeom prst="rect">
            <a:avLst/>
          </a:prstGeom>
        </p:spPr>
      </p:pic>
      <p:sp>
        <p:nvSpPr>
          <p:cNvPr id="9" name="TextBox 8">
            <a:extLst>
              <a:ext uri="{FF2B5EF4-FFF2-40B4-BE49-F238E27FC236}">
                <a16:creationId xmlns:a16="http://schemas.microsoft.com/office/drawing/2014/main" id="{D62C767A-E25B-14F4-BA55-9AEFCDBB6325}"/>
              </a:ext>
            </a:extLst>
          </p:cNvPr>
          <p:cNvSpPr txBox="1"/>
          <p:nvPr/>
        </p:nvSpPr>
        <p:spPr>
          <a:xfrm>
            <a:off x="3030956" y="37526"/>
            <a:ext cx="6255505" cy="1200329"/>
          </a:xfrm>
          <a:prstGeom prst="rect">
            <a:avLst/>
          </a:prstGeom>
          <a:noFill/>
        </p:spPr>
        <p:txBody>
          <a:bodyPr wrap="square">
            <a:spAutoFit/>
          </a:bodyPr>
          <a:lstStyle/>
          <a:p>
            <a:pPr algn="ctr"/>
            <a:r>
              <a:rPr lang="en-US" sz="3600" dirty="0">
                <a:solidFill>
                  <a:schemeClr val="accent1">
                    <a:lumMod val="75000"/>
                  </a:schemeClr>
                </a:solidFill>
              </a:rPr>
              <a:t>COMMUNICATION AND DATA  HANDLING SUBSYSTEM DESIGN</a:t>
            </a:r>
          </a:p>
        </p:txBody>
      </p:sp>
    </p:spTree>
    <p:extLst>
      <p:ext uri="{BB962C8B-B14F-4D97-AF65-F5344CB8AC3E}">
        <p14:creationId xmlns:p14="http://schemas.microsoft.com/office/powerpoint/2010/main" val="1269408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D032E-2859-70DE-2D11-A90DF3ABF340}"/>
              </a:ext>
            </a:extLst>
          </p:cNvPr>
          <p:cNvSpPr>
            <a:spLocks noGrp="1"/>
          </p:cNvSpPr>
          <p:nvPr>
            <p:ph type="title"/>
          </p:nvPr>
        </p:nvSpPr>
        <p:spPr>
          <a:xfrm>
            <a:off x="0" y="1595689"/>
            <a:ext cx="12191999" cy="2916153"/>
          </a:xfrm>
        </p:spPr>
        <p:txBody>
          <a:bodyPr>
            <a:normAutofit/>
          </a:bodyPr>
          <a:lstStyle/>
          <a:p>
            <a:pPr algn="ctr"/>
            <a:r>
              <a:rPr lang="en-US" sz="6000" b="1" u="sng" dirty="0">
                <a:latin typeface="Cambria" panose="02040503050406030204" pitchFamily="18" charset="0"/>
                <a:ea typeface="Cambria" panose="02040503050406030204" pitchFamily="18" charset="0"/>
              </a:rPr>
              <a:t>MECHANICAL SUB-SYSTEM</a:t>
            </a:r>
            <a:endParaRPr lang="en-IN" sz="6000" b="1" u="sng" dirty="0">
              <a:latin typeface="Cambria" panose="02040503050406030204" pitchFamily="18" charset="0"/>
              <a:ea typeface="Cambria" panose="02040503050406030204" pitchFamily="18" charset="0"/>
            </a:endParaRPr>
          </a:p>
        </p:txBody>
      </p:sp>
      <p:sp>
        <p:nvSpPr>
          <p:cNvPr id="3" name="Slide Number Placeholder 2">
            <a:extLst>
              <a:ext uri="{FF2B5EF4-FFF2-40B4-BE49-F238E27FC236}">
                <a16:creationId xmlns:a16="http://schemas.microsoft.com/office/drawing/2014/main" id="{3FFFF07E-8859-C9C8-87F2-6CB41A1AA623}"/>
              </a:ext>
            </a:extLst>
          </p:cNvPr>
          <p:cNvSpPr>
            <a:spLocks noGrp="1"/>
          </p:cNvSpPr>
          <p:nvPr>
            <p:ph type="sldNum" sz="quarter" idx="12"/>
          </p:nvPr>
        </p:nvSpPr>
        <p:spPr/>
        <p:txBody>
          <a:bodyPr/>
          <a:lstStyle/>
          <a:p>
            <a:fld id="{D88F94E2-5C54-4DAF-A39A-2298FFE509E3}" type="slidenum">
              <a:rPr lang="en-IN" smtClean="0"/>
              <a:pPr/>
              <a:t>22</a:t>
            </a:fld>
            <a:endParaRPr lang="en-IN" dirty="0"/>
          </a:p>
        </p:txBody>
      </p:sp>
    </p:spTree>
    <p:extLst>
      <p:ext uri="{BB962C8B-B14F-4D97-AF65-F5344CB8AC3E}">
        <p14:creationId xmlns:p14="http://schemas.microsoft.com/office/powerpoint/2010/main" val="84526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1E59DE-B5E0-2071-8209-99C147936F82}"/>
              </a:ext>
            </a:extLst>
          </p:cNvPr>
          <p:cNvSpPr>
            <a:spLocks noGrp="1"/>
          </p:cNvSpPr>
          <p:nvPr>
            <p:ph type="sldNum" sz="quarter" idx="12"/>
          </p:nvPr>
        </p:nvSpPr>
        <p:spPr/>
        <p:txBody>
          <a:bodyPr/>
          <a:lstStyle/>
          <a:p>
            <a:fld id="{D88F94E2-5C54-4DAF-A39A-2298FFE509E3}" type="slidenum">
              <a:rPr lang="en-IN" smtClean="0"/>
              <a:pPr/>
              <a:t>23</a:t>
            </a:fld>
            <a:endParaRPr lang="en-IN" dirty="0"/>
          </a:p>
        </p:txBody>
      </p:sp>
      <p:sp>
        <p:nvSpPr>
          <p:cNvPr id="2" name="object 2">
            <a:extLst>
              <a:ext uri="{FF2B5EF4-FFF2-40B4-BE49-F238E27FC236}">
                <a16:creationId xmlns:a16="http://schemas.microsoft.com/office/drawing/2014/main" id="{762196C9-077E-9379-3FC6-23D04A0885AC}"/>
              </a:ext>
            </a:extLst>
          </p:cNvPr>
          <p:cNvSpPr txBox="1">
            <a:spLocks/>
          </p:cNvSpPr>
          <p:nvPr/>
        </p:nvSpPr>
        <p:spPr>
          <a:xfrm>
            <a:off x="0" y="1444498"/>
            <a:ext cx="12192000" cy="422275"/>
          </a:xfrm>
          <a:prstGeom prst="rect">
            <a:avLst/>
          </a:prstGeom>
        </p:spPr>
        <p:txBody>
          <a:bodyPr vert="horz" wrap="square" lIns="0" tIns="12700" rIns="0" bIns="0" rtlCol="0">
            <a:spAutoFit/>
          </a:bodyPr>
          <a:lstStyle>
            <a:lvl1pPr>
              <a:defRPr sz="2800" b="0" i="0">
                <a:solidFill>
                  <a:schemeClr val="tx1"/>
                </a:solidFill>
                <a:latin typeface="Calibri Light"/>
                <a:ea typeface="+mj-ea"/>
                <a:cs typeface="Calibri Light"/>
              </a:defRPr>
            </a:lvl1pPr>
          </a:lstStyle>
          <a:p>
            <a:pPr marL="12700" algn="ctr">
              <a:spcBef>
                <a:spcPts val="100"/>
              </a:spcBef>
            </a:pPr>
            <a:r>
              <a:rPr lang="en-IN" sz="2600" b="1" kern="0" spc="50" dirty="0">
                <a:latin typeface="Cambria"/>
                <a:cs typeface="Cambria"/>
              </a:rPr>
              <a:t>Innovative</a:t>
            </a:r>
            <a:r>
              <a:rPr lang="en-IN" sz="2600" b="1" kern="0" spc="140" dirty="0">
                <a:latin typeface="Cambria"/>
                <a:cs typeface="Cambria"/>
              </a:rPr>
              <a:t> </a:t>
            </a:r>
            <a:r>
              <a:rPr lang="en-IN" sz="2600" b="1" kern="0" spc="45" dirty="0">
                <a:latin typeface="Cambria"/>
                <a:cs typeface="Cambria"/>
              </a:rPr>
              <a:t>Materials</a:t>
            </a:r>
            <a:r>
              <a:rPr lang="en-IN" sz="2600" b="1" kern="0" spc="145" dirty="0">
                <a:latin typeface="Cambria"/>
                <a:cs typeface="Cambria"/>
              </a:rPr>
              <a:t> </a:t>
            </a:r>
            <a:r>
              <a:rPr lang="en-IN" sz="2600" b="1" kern="0" spc="40" dirty="0">
                <a:latin typeface="Cambria"/>
                <a:cs typeface="Cambria"/>
              </a:rPr>
              <a:t>Selection:</a:t>
            </a:r>
            <a:endParaRPr lang="en-IN" sz="2600" kern="0" dirty="0">
              <a:latin typeface="Cambria"/>
              <a:cs typeface="Cambria"/>
            </a:endParaRPr>
          </a:p>
        </p:txBody>
      </p:sp>
      <p:sp>
        <p:nvSpPr>
          <p:cNvPr id="3" name="object 3">
            <a:extLst>
              <a:ext uri="{FF2B5EF4-FFF2-40B4-BE49-F238E27FC236}">
                <a16:creationId xmlns:a16="http://schemas.microsoft.com/office/drawing/2014/main" id="{60A5A79D-D36B-8EA4-65B0-2532B68D131F}"/>
              </a:ext>
            </a:extLst>
          </p:cNvPr>
          <p:cNvSpPr txBox="1"/>
          <p:nvPr/>
        </p:nvSpPr>
        <p:spPr>
          <a:xfrm>
            <a:off x="902004" y="2176018"/>
            <a:ext cx="3209290" cy="299720"/>
          </a:xfrm>
          <a:prstGeom prst="rect">
            <a:avLst/>
          </a:prstGeom>
        </p:spPr>
        <p:txBody>
          <a:bodyPr vert="horz" wrap="square" lIns="0" tIns="12700" rIns="0" bIns="0" rtlCol="0">
            <a:spAutoFit/>
          </a:bodyPr>
          <a:lstStyle/>
          <a:p>
            <a:pPr marL="12700">
              <a:spcBef>
                <a:spcPts val="100"/>
              </a:spcBef>
            </a:pPr>
            <a:r>
              <a:rPr b="1" spc="25" dirty="0">
                <a:solidFill>
                  <a:prstClr val="black"/>
                </a:solidFill>
                <a:latin typeface="Cambria"/>
                <a:cs typeface="Cambria"/>
              </a:rPr>
              <a:t>Material</a:t>
            </a:r>
            <a:r>
              <a:rPr b="1" spc="95" dirty="0">
                <a:solidFill>
                  <a:prstClr val="black"/>
                </a:solidFill>
                <a:latin typeface="Cambria"/>
                <a:cs typeface="Cambria"/>
              </a:rPr>
              <a:t> </a:t>
            </a:r>
            <a:r>
              <a:rPr b="1" spc="5" dirty="0">
                <a:solidFill>
                  <a:prstClr val="black"/>
                </a:solidFill>
                <a:latin typeface="Cambria"/>
                <a:cs typeface="Cambria"/>
              </a:rPr>
              <a:t>Proposed</a:t>
            </a:r>
            <a:r>
              <a:rPr b="1" spc="100" dirty="0">
                <a:solidFill>
                  <a:prstClr val="black"/>
                </a:solidFill>
                <a:latin typeface="Cambria"/>
                <a:cs typeface="Cambria"/>
              </a:rPr>
              <a:t> </a:t>
            </a:r>
            <a:r>
              <a:rPr b="1" spc="40" dirty="0">
                <a:solidFill>
                  <a:prstClr val="black"/>
                </a:solidFill>
                <a:latin typeface="Cambria"/>
                <a:cs typeface="Cambria"/>
              </a:rPr>
              <a:t>as</a:t>
            </a:r>
            <a:r>
              <a:rPr b="1" spc="100" dirty="0">
                <a:solidFill>
                  <a:prstClr val="black"/>
                </a:solidFill>
                <a:latin typeface="Cambria"/>
                <a:cs typeface="Cambria"/>
              </a:rPr>
              <a:t> </a:t>
            </a:r>
            <a:r>
              <a:rPr b="1" spc="5" dirty="0">
                <a:solidFill>
                  <a:prstClr val="black"/>
                </a:solidFill>
                <a:latin typeface="Cambria"/>
                <a:cs typeface="Cambria"/>
              </a:rPr>
              <a:t>in</a:t>
            </a:r>
            <a:r>
              <a:rPr b="1" spc="105" dirty="0">
                <a:solidFill>
                  <a:prstClr val="black"/>
                </a:solidFill>
                <a:latin typeface="Cambria"/>
                <a:cs typeface="Cambria"/>
              </a:rPr>
              <a:t> </a:t>
            </a:r>
            <a:r>
              <a:rPr b="1" spc="45" dirty="0">
                <a:solidFill>
                  <a:prstClr val="black"/>
                </a:solidFill>
                <a:latin typeface="Cambria"/>
                <a:cs typeface="Cambria"/>
              </a:rPr>
              <a:t>PDR:</a:t>
            </a:r>
            <a:endParaRPr>
              <a:solidFill>
                <a:prstClr val="black"/>
              </a:solidFill>
              <a:latin typeface="Cambria"/>
              <a:cs typeface="Cambria"/>
            </a:endParaRPr>
          </a:p>
        </p:txBody>
      </p:sp>
      <p:sp>
        <p:nvSpPr>
          <p:cNvPr id="5" name="object 4">
            <a:extLst>
              <a:ext uri="{FF2B5EF4-FFF2-40B4-BE49-F238E27FC236}">
                <a16:creationId xmlns:a16="http://schemas.microsoft.com/office/drawing/2014/main" id="{FBED7A2D-6260-A0DE-BBA0-5A167E3CB8E1}"/>
              </a:ext>
            </a:extLst>
          </p:cNvPr>
          <p:cNvSpPr txBox="1"/>
          <p:nvPr/>
        </p:nvSpPr>
        <p:spPr>
          <a:xfrm>
            <a:off x="902004" y="2653809"/>
            <a:ext cx="5303724" cy="259045"/>
          </a:xfrm>
          <a:prstGeom prst="rect">
            <a:avLst/>
          </a:prstGeom>
        </p:spPr>
        <p:txBody>
          <a:bodyPr vert="horz" wrap="square" lIns="0" tIns="12700" rIns="0" bIns="0" rtlCol="0">
            <a:spAutoFit/>
          </a:bodyPr>
          <a:lstStyle/>
          <a:p>
            <a:pPr marL="12700">
              <a:spcBef>
                <a:spcPts val="100"/>
              </a:spcBef>
            </a:pPr>
            <a:r>
              <a:rPr sz="1600" spc="25" dirty="0">
                <a:solidFill>
                  <a:prstClr val="black"/>
                </a:solidFill>
                <a:latin typeface="Cambria"/>
                <a:cs typeface="Cambria"/>
              </a:rPr>
              <a:t>As</a:t>
            </a:r>
            <a:r>
              <a:rPr sz="1600" spc="45" dirty="0">
                <a:solidFill>
                  <a:prstClr val="black"/>
                </a:solidFill>
                <a:latin typeface="Cambria"/>
                <a:cs typeface="Cambria"/>
              </a:rPr>
              <a:t> </a:t>
            </a:r>
            <a:r>
              <a:rPr sz="1600" spc="-30" dirty="0">
                <a:solidFill>
                  <a:prstClr val="black"/>
                </a:solidFill>
                <a:latin typeface="Cambria"/>
                <a:cs typeface="Cambria"/>
              </a:rPr>
              <a:t>in</a:t>
            </a:r>
            <a:r>
              <a:rPr sz="1600" spc="45" dirty="0">
                <a:solidFill>
                  <a:prstClr val="black"/>
                </a:solidFill>
                <a:latin typeface="Cambria"/>
                <a:cs typeface="Cambria"/>
              </a:rPr>
              <a:t> </a:t>
            </a:r>
            <a:r>
              <a:rPr sz="1600" spc="-20" dirty="0">
                <a:solidFill>
                  <a:prstClr val="black"/>
                </a:solidFill>
                <a:latin typeface="Cambria"/>
                <a:cs typeface="Cambria"/>
              </a:rPr>
              <a:t>Preliminary</a:t>
            </a:r>
            <a:r>
              <a:rPr sz="1600" spc="45" dirty="0">
                <a:solidFill>
                  <a:prstClr val="black"/>
                </a:solidFill>
                <a:latin typeface="Cambria"/>
                <a:cs typeface="Cambria"/>
              </a:rPr>
              <a:t> </a:t>
            </a:r>
            <a:r>
              <a:rPr sz="1600" spc="10" dirty="0">
                <a:solidFill>
                  <a:prstClr val="black"/>
                </a:solidFill>
                <a:latin typeface="Cambria"/>
                <a:cs typeface="Cambria"/>
              </a:rPr>
              <a:t>Design</a:t>
            </a:r>
            <a:r>
              <a:rPr sz="1600" spc="50" dirty="0">
                <a:solidFill>
                  <a:prstClr val="black"/>
                </a:solidFill>
                <a:latin typeface="Cambria"/>
                <a:cs typeface="Cambria"/>
              </a:rPr>
              <a:t> </a:t>
            </a:r>
            <a:r>
              <a:rPr sz="1600" spc="-15" dirty="0">
                <a:solidFill>
                  <a:prstClr val="black"/>
                </a:solidFill>
                <a:latin typeface="Cambria"/>
                <a:cs typeface="Cambria"/>
              </a:rPr>
              <a:t>Report</a:t>
            </a:r>
            <a:r>
              <a:rPr sz="1600" spc="50" dirty="0">
                <a:solidFill>
                  <a:prstClr val="black"/>
                </a:solidFill>
                <a:latin typeface="Cambria"/>
                <a:cs typeface="Cambria"/>
              </a:rPr>
              <a:t> </a:t>
            </a:r>
            <a:r>
              <a:rPr sz="1600" spc="-15" dirty="0">
                <a:solidFill>
                  <a:prstClr val="black"/>
                </a:solidFill>
                <a:latin typeface="Cambria"/>
                <a:cs typeface="Cambria"/>
              </a:rPr>
              <a:t>(PDR)</a:t>
            </a:r>
            <a:r>
              <a:rPr sz="1600" spc="45" dirty="0">
                <a:solidFill>
                  <a:prstClr val="black"/>
                </a:solidFill>
                <a:latin typeface="Cambria"/>
                <a:cs typeface="Cambria"/>
              </a:rPr>
              <a:t> </a:t>
            </a:r>
            <a:r>
              <a:rPr sz="1600" spc="-10" dirty="0">
                <a:solidFill>
                  <a:prstClr val="black"/>
                </a:solidFill>
                <a:latin typeface="Cambria"/>
                <a:cs typeface="Cambria"/>
              </a:rPr>
              <a:t>of</a:t>
            </a:r>
            <a:r>
              <a:rPr sz="1600" spc="45" dirty="0">
                <a:solidFill>
                  <a:prstClr val="black"/>
                </a:solidFill>
                <a:latin typeface="Cambria"/>
                <a:cs typeface="Cambria"/>
              </a:rPr>
              <a:t> </a:t>
            </a:r>
            <a:r>
              <a:rPr sz="1600" spc="-30" dirty="0">
                <a:solidFill>
                  <a:prstClr val="black"/>
                </a:solidFill>
                <a:latin typeface="Cambria"/>
                <a:cs typeface="Cambria"/>
              </a:rPr>
              <a:t>our</a:t>
            </a:r>
            <a:r>
              <a:rPr sz="1600" spc="55" dirty="0">
                <a:solidFill>
                  <a:prstClr val="black"/>
                </a:solidFill>
                <a:latin typeface="Cambria"/>
                <a:cs typeface="Cambria"/>
              </a:rPr>
              <a:t> </a:t>
            </a:r>
            <a:r>
              <a:rPr sz="1600" spc="65" dirty="0">
                <a:solidFill>
                  <a:prstClr val="black"/>
                </a:solidFill>
                <a:latin typeface="Cambria"/>
                <a:cs typeface="Cambria"/>
              </a:rPr>
              <a:t>CANSAT</a:t>
            </a:r>
            <a:r>
              <a:rPr sz="1600" spc="50" dirty="0">
                <a:solidFill>
                  <a:prstClr val="black"/>
                </a:solidFill>
                <a:latin typeface="Cambria"/>
                <a:cs typeface="Cambria"/>
              </a:rPr>
              <a:t> </a:t>
            </a:r>
            <a:r>
              <a:rPr sz="1600" spc="-15" dirty="0">
                <a:solidFill>
                  <a:prstClr val="black"/>
                </a:solidFill>
                <a:latin typeface="Cambria"/>
                <a:cs typeface="Cambria"/>
              </a:rPr>
              <a:t>had:</a:t>
            </a:r>
            <a:endParaRPr sz="1600" dirty="0">
              <a:solidFill>
                <a:prstClr val="black"/>
              </a:solidFill>
              <a:latin typeface="Cambria"/>
              <a:cs typeface="Cambria"/>
            </a:endParaRPr>
          </a:p>
        </p:txBody>
      </p:sp>
      <p:graphicFrame>
        <p:nvGraphicFramePr>
          <p:cNvPr id="6" name="object 5">
            <a:extLst>
              <a:ext uri="{FF2B5EF4-FFF2-40B4-BE49-F238E27FC236}">
                <a16:creationId xmlns:a16="http://schemas.microsoft.com/office/drawing/2014/main" id="{85A8CE78-6DF3-1DDE-1F93-808BAEFC7004}"/>
              </a:ext>
            </a:extLst>
          </p:cNvPr>
          <p:cNvGraphicFramePr>
            <a:graphicFrameLocks noGrp="1"/>
          </p:cNvGraphicFramePr>
          <p:nvPr>
            <p:extLst>
              <p:ext uri="{D42A27DB-BD31-4B8C-83A1-F6EECF244321}">
                <p14:modId xmlns:p14="http://schemas.microsoft.com/office/powerpoint/2010/main" val="3940017747"/>
              </p:ext>
            </p:extLst>
          </p:nvPr>
        </p:nvGraphicFramePr>
        <p:xfrm>
          <a:off x="878305" y="3109466"/>
          <a:ext cx="6704611" cy="2444242"/>
        </p:xfrm>
        <a:graphic>
          <a:graphicData uri="http://schemas.openxmlformats.org/drawingml/2006/table">
            <a:tbl>
              <a:tblPr firstRow="1" bandRow="1">
                <a:tableStyleId>{7DF18680-E054-41AD-8BC1-D1AEF772440D}</a:tableStyleId>
              </a:tblPr>
              <a:tblGrid>
                <a:gridCol w="709263">
                  <a:extLst>
                    <a:ext uri="{9D8B030D-6E8A-4147-A177-3AD203B41FA5}">
                      <a16:colId xmlns:a16="http://schemas.microsoft.com/office/drawing/2014/main" val="20000"/>
                    </a:ext>
                  </a:extLst>
                </a:gridCol>
                <a:gridCol w="1690711">
                  <a:extLst>
                    <a:ext uri="{9D8B030D-6E8A-4147-A177-3AD203B41FA5}">
                      <a16:colId xmlns:a16="http://schemas.microsoft.com/office/drawing/2014/main" val="20001"/>
                    </a:ext>
                  </a:extLst>
                </a:gridCol>
                <a:gridCol w="2466529">
                  <a:extLst>
                    <a:ext uri="{9D8B030D-6E8A-4147-A177-3AD203B41FA5}">
                      <a16:colId xmlns:a16="http://schemas.microsoft.com/office/drawing/2014/main" val="20002"/>
                    </a:ext>
                  </a:extLst>
                </a:gridCol>
                <a:gridCol w="1838108">
                  <a:extLst>
                    <a:ext uri="{9D8B030D-6E8A-4147-A177-3AD203B41FA5}">
                      <a16:colId xmlns:a16="http://schemas.microsoft.com/office/drawing/2014/main" val="20003"/>
                    </a:ext>
                  </a:extLst>
                </a:gridCol>
              </a:tblGrid>
              <a:tr h="51312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marR="121920" algn="ctr">
                        <a:lnSpc>
                          <a:spcPts val="1440"/>
                        </a:lnSpc>
                      </a:pPr>
                      <a:r>
                        <a:rPr sz="1400" dirty="0">
                          <a:latin typeface="Cambria" panose="02040503050406030204" pitchFamily="18" charset="0"/>
                          <a:ea typeface="Cambria" panose="02040503050406030204" pitchFamily="18" charset="0"/>
                        </a:rPr>
                        <a:t>Serial  </a:t>
                      </a:r>
                      <a:r>
                        <a:rPr sz="1400" spc="30" dirty="0">
                          <a:latin typeface="Cambria" panose="02040503050406030204" pitchFamily="18" charset="0"/>
                          <a:ea typeface="Cambria" panose="02040503050406030204" pitchFamily="18" charset="0"/>
                        </a:rPr>
                        <a:t>No.</a:t>
                      </a:r>
                      <a:endParaRPr sz="1400" dirty="0">
                        <a:latin typeface="Cambria" panose="02040503050406030204" pitchFamily="18" charset="0"/>
                        <a:ea typeface="Cambria" panose="02040503050406030204" pitchFamily="18" charset="0"/>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430"/>
                        </a:lnSpc>
                      </a:pPr>
                      <a:r>
                        <a:rPr sz="1400" spc="5" dirty="0">
                          <a:latin typeface="Cambria" panose="02040503050406030204" pitchFamily="18" charset="0"/>
                          <a:ea typeface="Cambria" panose="02040503050406030204" pitchFamily="18" charset="0"/>
                        </a:rPr>
                        <a:t>Component</a:t>
                      </a:r>
                      <a:endParaRPr sz="1400" dirty="0">
                        <a:latin typeface="Cambria" panose="02040503050406030204" pitchFamily="18" charset="0"/>
                        <a:ea typeface="Cambria" panose="02040503050406030204" pitchFamily="18" charset="0"/>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gn="ctr">
                        <a:lnSpc>
                          <a:spcPts val="1430"/>
                        </a:lnSpc>
                      </a:pPr>
                      <a:r>
                        <a:rPr sz="1400" spc="-10" dirty="0">
                          <a:latin typeface="Cambria" panose="02040503050406030204" pitchFamily="18" charset="0"/>
                          <a:ea typeface="Cambria" panose="02040503050406030204" pitchFamily="18" charset="0"/>
                        </a:rPr>
                        <a:t>Previous</a:t>
                      </a:r>
                      <a:r>
                        <a:rPr sz="1400" spc="10" dirty="0">
                          <a:latin typeface="Cambria" panose="02040503050406030204" pitchFamily="18" charset="0"/>
                          <a:ea typeface="Cambria" panose="02040503050406030204" pitchFamily="18" charset="0"/>
                        </a:rPr>
                        <a:t> </a:t>
                      </a:r>
                      <a:r>
                        <a:rPr sz="1400" spc="-10" dirty="0">
                          <a:latin typeface="Cambria" panose="02040503050406030204" pitchFamily="18" charset="0"/>
                          <a:ea typeface="Cambria" panose="02040503050406030204" pitchFamily="18" charset="0"/>
                        </a:rPr>
                        <a:t>Material</a:t>
                      </a:r>
                      <a:endParaRPr sz="1400">
                        <a:latin typeface="Cambria" panose="02040503050406030204" pitchFamily="18" charset="0"/>
                        <a:ea typeface="Cambria" panose="02040503050406030204" pitchFamily="18" charset="0"/>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gn="ctr">
                        <a:lnSpc>
                          <a:spcPts val="1430"/>
                        </a:lnSpc>
                      </a:pPr>
                      <a:r>
                        <a:rPr sz="1400" dirty="0">
                          <a:latin typeface="Cambria" panose="02040503050406030204" pitchFamily="18" charset="0"/>
                          <a:ea typeface="Cambria" panose="02040503050406030204" pitchFamily="18" charset="0"/>
                        </a:rPr>
                        <a:t>Modified</a:t>
                      </a:r>
                      <a:r>
                        <a:rPr sz="1400" spc="15" dirty="0">
                          <a:latin typeface="Cambria" panose="02040503050406030204" pitchFamily="18" charset="0"/>
                          <a:ea typeface="Cambria" panose="02040503050406030204" pitchFamily="18" charset="0"/>
                        </a:rPr>
                        <a:t> </a:t>
                      </a:r>
                      <a:r>
                        <a:rPr sz="1400" spc="-20" dirty="0">
                          <a:latin typeface="Cambria" panose="02040503050406030204" pitchFamily="18" charset="0"/>
                          <a:ea typeface="Cambria" panose="02040503050406030204" pitchFamily="18" charset="0"/>
                        </a:rPr>
                        <a:t>material</a:t>
                      </a:r>
                      <a:endParaRPr sz="1400">
                        <a:latin typeface="Cambria" panose="02040503050406030204" pitchFamily="18" charset="0"/>
                        <a:ea typeface="Cambria" panose="02040503050406030204" pitchFamily="18" charset="0"/>
                        <a:cs typeface="Cambria"/>
                      </a:endParaRPr>
                    </a:p>
                  </a:txBody>
                  <a:tcPr marL="0" marR="0" marT="0" marB="0" anchor="ctr"/>
                </a:tc>
                <a:extLst>
                  <a:ext uri="{0D108BD9-81ED-4DB2-BD59-A6C34878D82A}">
                    <a16:rowId xmlns:a16="http://schemas.microsoft.com/office/drawing/2014/main" val="10000"/>
                  </a:ext>
                </a:extLst>
              </a:tr>
              <a:tr h="53455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415"/>
                        </a:lnSpc>
                      </a:pPr>
                      <a:r>
                        <a:rPr sz="1400" dirty="0">
                          <a:latin typeface="Cambria" panose="02040503050406030204" pitchFamily="18" charset="0"/>
                          <a:ea typeface="Cambria" panose="02040503050406030204" pitchFamily="18" charset="0"/>
                        </a:rPr>
                        <a:t>1.</a:t>
                      </a:r>
                      <a:endParaRPr sz="1400">
                        <a:latin typeface="Cambria" panose="02040503050406030204" pitchFamily="18" charset="0"/>
                        <a:ea typeface="Cambria" panose="02040503050406030204" pitchFamily="18" charset="0"/>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415"/>
                        </a:lnSpc>
                      </a:pPr>
                      <a:r>
                        <a:rPr sz="1400" dirty="0">
                          <a:latin typeface="Cambria" panose="02040503050406030204" pitchFamily="18" charset="0"/>
                          <a:ea typeface="Cambria" panose="02040503050406030204" pitchFamily="18" charset="0"/>
                        </a:rPr>
                        <a:t>Outer</a:t>
                      </a:r>
                      <a:r>
                        <a:rPr sz="1400" spc="25" dirty="0">
                          <a:latin typeface="Cambria" panose="02040503050406030204" pitchFamily="18" charset="0"/>
                          <a:ea typeface="Cambria" panose="02040503050406030204" pitchFamily="18" charset="0"/>
                        </a:rPr>
                        <a:t> </a:t>
                      </a:r>
                      <a:r>
                        <a:rPr sz="1400" spc="5" dirty="0">
                          <a:latin typeface="Cambria" panose="02040503050406030204" pitchFamily="18" charset="0"/>
                          <a:ea typeface="Cambria" panose="02040503050406030204" pitchFamily="18" charset="0"/>
                        </a:rPr>
                        <a:t>Body</a:t>
                      </a:r>
                      <a:r>
                        <a:rPr sz="1400" spc="40" dirty="0">
                          <a:latin typeface="Cambria" panose="02040503050406030204" pitchFamily="18" charset="0"/>
                          <a:ea typeface="Cambria" panose="02040503050406030204" pitchFamily="18" charset="0"/>
                        </a:rPr>
                        <a:t> </a:t>
                      </a:r>
                      <a:r>
                        <a:rPr sz="1400" spc="-10" dirty="0">
                          <a:latin typeface="Cambria" panose="02040503050406030204" pitchFamily="18" charset="0"/>
                          <a:ea typeface="Cambria" panose="02040503050406030204" pitchFamily="18" charset="0"/>
                        </a:rPr>
                        <a:t>Panels</a:t>
                      </a:r>
                      <a:endParaRPr sz="1400" dirty="0">
                        <a:latin typeface="Cambria" panose="02040503050406030204" pitchFamily="18" charset="0"/>
                        <a:ea typeface="Cambria" panose="02040503050406030204" pitchFamily="18" charset="0"/>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gn="ctr">
                        <a:lnSpc>
                          <a:spcPts val="1415"/>
                        </a:lnSpc>
                      </a:pPr>
                      <a:r>
                        <a:rPr sz="1400" spc="30" dirty="0">
                          <a:latin typeface="Cambria" panose="02040503050406030204" pitchFamily="18" charset="0"/>
                          <a:ea typeface="Cambria" panose="02040503050406030204" pitchFamily="18" charset="0"/>
                        </a:rPr>
                        <a:t>ABS</a:t>
                      </a:r>
                      <a:r>
                        <a:rPr sz="1400" spc="25" dirty="0">
                          <a:latin typeface="Cambria" panose="02040503050406030204" pitchFamily="18" charset="0"/>
                          <a:ea typeface="Cambria" panose="02040503050406030204" pitchFamily="18" charset="0"/>
                        </a:rPr>
                        <a:t> </a:t>
                      </a:r>
                      <a:r>
                        <a:rPr sz="1400" spc="-5" dirty="0">
                          <a:latin typeface="Cambria" panose="02040503050406030204" pitchFamily="18" charset="0"/>
                          <a:ea typeface="Cambria" panose="02040503050406030204" pitchFamily="18" charset="0"/>
                        </a:rPr>
                        <a:t>Polycarbonate</a:t>
                      </a:r>
                      <a:r>
                        <a:rPr sz="1400" spc="25" dirty="0">
                          <a:latin typeface="Cambria" panose="02040503050406030204" pitchFamily="18" charset="0"/>
                          <a:ea typeface="Cambria" panose="02040503050406030204" pitchFamily="18" charset="0"/>
                        </a:rPr>
                        <a:t> </a:t>
                      </a:r>
                      <a:r>
                        <a:rPr sz="1400" dirty="0">
                          <a:latin typeface="Cambria" panose="02040503050406030204" pitchFamily="18" charset="0"/>
                          <a:ea typeface="Cambria" panose="02040503050406030204" pitchFamily="18" charset="0"/>
                        </a:rPr>
                        <a:t>Sheets</a:t>
                      </a:r>
                      <a:endParaRPr sz="1400" dirty="0">
                        <a:latin typeface="Cambria" panose="02040503050406030204" pitchFamily="18" charset="0"/>
                        <a:ea typeface="Cambria" panose="02040503050406030204" pitchFamily="18" charset="0"/>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marR="61594" algn="ctr">
                        <a:lnSpc>
                          <a:spcPts val="1440"/>
                        </a:lnSpc>
                        <a:tabLst>
                          <a:tab pos="726440" algn="l"/>
                        </a:tabLst>
                      </a:pPr>
                      <a:r>
                        <a:rPr sz="1400" dirty="0">
                          <a:latin typeface="Cambria" panose="02040503050406030204" pitchFamily="18" charset="0"/>
                          <a:ea typeface="Cambria" panose="02040503050406030204" pitchFamily="18" charset="0"/>
                        </a:rPr>
                        <a:t>A</a:t>
                      </a:r>
                      <a:r>
                        <a:rPr sz="1400" spc="-5" dirty="0">
                          <a:latin typeface="Cambria" panose="02040503050406030204" pitchFamily="18" charset="0"/>
                          <a:ea typeface="Cambria" panose="02040503050406030204" pitchFamily="18" charset="0"/>
                        </a:rPr>
                        <a:t>B</a:t>
                      </a:r>
                      <a:r>
                        <a:rPr sz="1400" dirty="0">
                          <a:latin typeface="Cambria" panose="02040503050406030204" pitchFamily="18" charset="0"/>
                          <a:ea typeface="Cambria" panose="02040503050406030204" pitchFamily="18" charset="0"/>
                        </a:rPr>
                        <a:t>S	</a:t>
                      </a:r>
                      <a:r>
                        <a:rPr sz="1400" spc="-5" dirty="0">
                          <a:latin typeface="Cambria" panose="02040503050406030204" pitchFamily="18" charset="0"/>
                          <a:ea typeface="Cambria" panose="02040503050406030204" pitchFamily="18" charset="0"/>
                        </a:rPr>
                        <a:t>P</a:t>
                      </a:r>
                      <a:r>
                        <a:rPr sz="1400" dirty="0">
                          <a:latin typeface="Cambria" panose="02040503050406030204" pitchFamily="18" charset="0"/>
                          <a:ea typeface="Cambria" panose="02040503050406030204" pitchFamily="18" charset="0"/>
                        </a:rPr>
                        <a:t>o</a:t>
                      </a:r>
                      <a:r>
                        <a:rPr sz="1400" spc="-10" dirty="0">
                          <a:latin typeface="Cambria" panose="02040503050406030204" pitchFamily="18" charset="0"/>
                          <a:ea typeface="Cambria" panose="02040503050406030204" pitchFamily="18" charset="0"/>
                        </a:rPr>
                        <a:t>l</a:t>
                      </a:r>
                      <a:r>
                        <a:rPr sz="1400" dirty="0">
                          <a:latin typeface="Cambria" panose="02040503050406030204" pitchFamily="18" charset="0"/>
                          <a:ea typeface="Cambria" panose="02040503050406030204" pitchFamily="18" charset="0"/>
                        </a:rPr>
                        <a:t>yc</a:t>
                      </a:r>
                      <a:r>
                        <a:rPr sz="1400" spc="10" dirty="0">
                          <a:latin typeface="Cambria" panose="02040503050406030204" pitchFamily="18" charset="0"/>
                          <a:ea typeface="Cambria" panose="02040503050406030204" pitchFamily="18" charset="0"/>
                        </a:rPr>
                        <a:t>a</a:t>
                      </a:r>
                      <a:r>
                        <a:rPr sz="1400" dirty="0">
                          <a:latin typeface="Cambria" panose="02040503050406030204" pitchFamily="18" charset="0"/>
                          <a:ea typeface="Cambria" panose="02040503050406030204" pitchFamily="18" charset="0"/>
                        </a:rPr>
                        <a:t>rbonate  </a:t>
                      </a:r>
                      <a:r>
                        <a:rPr sz="1400" spc="-5" dirty="0">
                          <a:latin typeface="Cambria" panose="02040503050406030204" pitchFamily="18" charset="0"/>
                          <a:ea typeface="Cambria" panose="02040503050406030204" pitchFamily="18" charset="0"/>
                        </a:rPr>
                        <a:t>Sheets</a:t>
                      </a:r>
                      <a:endParaRPr sz="1400" dirty="0">
                        <a:latin typeface="Cambria" panose="02040503050406030204" pitchFamily="18" charset="0"/>
                        <a:ea typeface="Cambria" panose="02040503050406030204" pitchFamily="18" charset="0"/>
                        <a:cs typeface="Cambria"/>
                      </a:endParaRPr>
                    </a:p>
                  </a:txBody>
                  <a:tcPr marL="0" marR="0" marT="0" marB="0" anchor="ctr"/>
                </a:tc>
                <a:extLst>
                  <a:ext uri="{0D108BD9-81ED-4DB2-BD59-A6C34878D82A}">
                    <a16:rowId xmlns:a16="http://schemas.microsoft.com/office/drawing/2014/main" val="10001"/>
                  </a:ext>
                </a:extLst>
              </a:tr>
              <a:tr h="2594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400" dirty="0">
                          <a:latin typeface="Cambria" panose="02040503050406030204" pitchFamily="18" charset="0"/>
                          <a:ea typeface="Cambria" panose="02040503050406030204" pitchFamily="18" charset="0"/>
                        </a:rPr>
                        <a:t>2.</a:t>
                      </a:r>
                      <a:endParaRPr sz="1400">
                        <a:latin typeface="Cambria" panose="02040503050406030204" pitchFamily="18" charset="0"/>
                        <a:ea typeface="Cambria" panose="02040503050406030204" pitchFamily="18" charset="0"/>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400" spc="-5" dirty="0">
                          <a:latin typeface="Cambria" panose="02040503050406030204" pitchFamily="18" charset="0"/>
                          <a:ea typeface="Cambria" panose="02040503050406030204" pitchFamily="18" charset="0"/>
                        </a:rPr>
                        <a:t>Vertical</a:t>
                      </a:r>
                      <a:r>
                        <a:rPr sz="1400" spc="15" dirty="0">
                          <a:latin typeface="Cambria" panose="02040503050406030204" pitchFamily="18" charset="0"/>
                          <a:ea typeface="Cambria" panose="02040503050406030204" pitchFamily="18" charset="0"/>
                        </a:rPr>
                        <a:t> </a:t>
                      </a:r>
                      <a:r>
                        <a:rPr sz="1400" spc="5" dirty="0">
                          <a:latin typeface="Cambria" panose="02040503050406030204" pitchFamily="18" charset="0"/>
                          <a:ea typeface="Cambria" panose="02040503050406030204" pitchFamily="18" charset="0"/>
                        </a:rPr>
                        <a:t>Rods</a:t>
                      </a:r>
                      <a:endParaRPr sz="1400" dirty="0">
                        <a:latin typeface="Cambria" panose="02040503050406030204" pitchFamily="18" charset="0"/>
                        <a:ea typeface="Cambria" panose="02040503050406030204" pitchFamily="18" charset="0"/>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gn="ctr">
                        <a:lnSpc>
                          <a:spcPts val="1390"/>
                        </a:lnSpc>
                      </a:pPr>
                      <a:r>
                        <a:rPr sz="1400" spc="-45" dirty="0">
                          <a:latin typeface="Cambria" panose="02040503050406030204" pitchFamily="18" charset="0"/>
                          <a:ea typeface="Cambria" panose="02040503050406030204" pitchFamily="18" charset="0"/>
                        </a:rPr>
                        <a:t>2024</a:t>
                      </a:r>
                      <a:r>
                        <a:rPr sz="1400" spc="25" dirty="0">
                          <a:latin typeface="Cambria" panose="02040503050406030204" pitchFamily="18" charset="0"/>
                          <a:ea typeface="Cambria" panose="02040503050406030204" pitchFamily="18" charset="0"/>
                        </a:rPr>
                        <a:t> </a:t>
                      </a:r>
                      <a:r>
                        <a:rPr sz="1400" spc="10" dirty="0">
                          <a:latin typeface="Cambria" panose="02040503050406030204" pitchFamily="18" charset="0"/>
                          <a:ea typeface="Cambria" panose="02040503050406030204" pitchFamily="18" charset="0"/>
                        </a:rPr>
                        <a:t>T3</a:t>
                      </a:r>
                      <a:r>
                        <a:rPr sz="1400" spc="30" dirty="0">
                          <a:latin typeface="Cambria" panose="02040503050406030204" pitchFamily="18" charset="0"/>
                          <a:ea typeface="Cambria" panose="02040503050406030204" pitchFamily="18" charset="0"/>
                        </a:rPr>
                        <a:t> </a:t>
                      </a:r>
                      <a:r>
                        <a:rPr sz="1400" spc="15" dirty="0">
                          <a:latin typeface="Cambria" panose="02040503050406030204" pitchFamily="18" charset="0"/>
                          <a:ea typeface="Cambria" panose="02040503050406030204" pitchFamily="18" charset="0"/>
                        </a:rPr>
                        <a:t>Al</a:t>
                      </a:r>
                      <a:r>
                        <a:rPr sz="1400" spc="25" dirty="0">
                          <a:latin typeface="Cambria" panose="02040503050406030204" pitchFamily="18" charset="0"/>
                          <a:ea typeface="Cambria" panose="02040503050406030204" pitchFamily="18" charset="0"/>
                        </a:rPr>
                        <a:t> </a:t>
                      </a:r>
                      <a:r>
                        <a:rPr sz="1400" dirty="0">
                          <a:latin typeface="Cambria" panose="02040503050406030204" pitchFamily="18" charset="0"/>
                          <a:ea typeface="Cambria" panose="02040503050406030204" pitchFamily="18" charset="0"/>
                        </a:rPr>
                        <a:t>Alloy</a:t>
                      </a:r>
                      <a:endParaRPr sz="1400" dirty="0">
                        <a:latin typeface="Cambria" panose="02040503050406030204" pitchFamily="18" charset="0"/>
                        <a:ea typeface="Cambria" panose="02040503050406030204" pitchFamily="18" charset="0"/>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gn="ctr">
                        <a:lnSpc>
                          <a:spcPts val="1390"/>
                        </a:lnSpc>
                      </a:pPr>
                      <a:r>
                        <a:rPr sz="1400" spc="55" dirty="0">
                          <a:latin typeface="Cambria" panose="02040503050406030204" pitchFamily="18" charset="0"/>
                          <a:ea typeface="Cambria" panose="02040503050406030204" pitchFamily="18" charset="0"/>
                        </a:rPr>
                        <a:t>CFRP</a:t>
                      </a:r>
                      <a:r>
                        <a:rPr sz="1400" spc="10" dirty="0">
                          <a:latin typeface="Cambria" panose="02040503050406030204" pitchFamily="18" charset="0"/>
                          <a:ea typeface="Cambria" panose="02040503050406030204" pitchFamily="18" charset="0"/>
                        </a:rPr>
                        <a:t> </a:t>
                      </a:r>
                      <a:r>
                        <a:rPr sz="1400" spc="-10" dirty="0">
                          <a:latin typeface="Cambria" panose="02040503050406030204" pitchFamily="18" charset="0"/>
                          <a:ea typeface="Cambria" panose="02040503050406030204" pitchFamily="18" charset="0"/>
                        </a:rPr>
                        <a:t>Z-100</a:t>
                      </a:r>
                      <a:endParaRPr sz="1400">
                        <a:latin typeface="Cambria" panose="02040503050406030204" pitchFamily="18" charset="0"/>
                        <a:ea typeface="Cambria" panose="02040503050406030204" pitchFamily="18" charset="0"/>
                        <a:cs typeface="Cambria"/>
                      </a:endParaRPr>
                    </a:p>
                  </a:txBody>
                  <a:tcPr marL="0" marR="0" marT="0" marB="0" anchor="ctr"/>
                </a:tc>
                <a:extLst>
                  <a:ext uri="{0D108BD9-81ED-4DB2-BD59-A6C34878D82A}">
                    <a16:rowId xmlns:a16="http://schemas.microsoft.com/office/drawing/2014/main" val="10002"/>
                  </a:ext>
                </a:extLst>
              </a:tr>
              <a:tr h="2594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400" dirty="0">
                          <a:latin typeface="Cambria" panose="02040503050406030204" pitchFamily="18" charset="0"/>
                          <a:ea typeface="Cambria" panose="02040503050406030204" pitchFamily="18" charset="0"/>
                        </a:rPr>
                        <a:t>3.</a:t>
                      </a:r>
                      <a:endParaRPr sz="1400">
                        <a:latin typeface="Cambria" panose="02040503050406030204" pitchFamily="18" charset="0"/>
                        <a:ea typeface="Cambria" panose="02040503050406030204" pitchFamily="18" charset="0"/>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400" spc="-15" dirty="0">
                          <a:latin typeface="Cambria" panose="02040503050406030204" pitchFamily="18" charset="0"/>
                          <a:ea typeface="Cambria" panose="02040503050406030204" pitchFamily="18" charset="0"/>
                        </a:rPr>
                        <a:t>Horizontal</a:t>
                      </a:r>
                      <a:r>
                        <a:rPr sz="1400" spc="30" dirty="0">
                          <a:latin typeface="Cambria" panose="02040503050406030204" pitchFamily="18" charset="0"/>
                          <a:ea typeface="Cambria" panose="02040503050406030204" pitchFamily="18" charset="0"/>
                        </a:rPr>
                        <a:t> </a:t>
                      </a:r>
                      <a:r>
                        <a:rPr sz="1400" spc="-5" dirty="0">
                          <a:latin typeface="Cambria" panose="02040503050406030204" pitchFamily="18" charset="0"/>
                          <a:ea typeface="Cambria" panose="02040503050406030204" pitchFamily="18" charset="0"/>
                        </a:rPr>
                        <a:t>Bases</a:t>
                      </a:r>
                      <a:endParaRPr sz="1400" dirty="0">
                        <a:latin typeface="Cambria" panose="02040503050406030204" pitchFamily="18" charset="0"/>
                        <a:ea typeface="Cambria" panose="02040503050406030204" pitchFamily="18" charset="0"/>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gn="ctr">
                        <a:lnSpc>
                          <a:spcPts val="1390"/>
                        </a:lnSpc>
                      </a:pPr>
                      <a:r>
                        <a:rPr sz="1400" spc="-45" dirty="0">
                          <a:latin typeface="Cambria" panose="02040503050406030204" pitchFamily="18" charset="0"/>
                          <a:ea typeface="Cambria" panose="02040503050406030204" pitchFamily="18" charset="0"/>
                        </a:rPr>
                        <a:t>2024</a:t>
                      </a:r>
                      <a:r>
                        <a:rPr sz="1400" spc="25" dirty="0">
                          <a:latin typeface="Cambria" panose="02040503050406030204" pitchFamily="18" charset="0"/>
                          <a:ea typeface="Cambria" panose="02040503050406030204" pitchFamily="18" charset="0"/>
                        </a:rPr>
                        <a:t> </a:t>
                      </a:r>
                      <a:r>
                        <a:rPr sz="1400" spc="10" dirty="0">
                          <a:latin typeface="Cambria" panose="02040503050406030204" pitchFamily="18" charset="0"/>
                          <a:ea typeface="Cambria" panose="02040503050406030204" pitchFamily="18" charset="0"/>
                        </a:rPr>
                        <a:t>T3</a:t>
                      </a:r>
                      <a:r>
                        <a:rPr sz="1400" spc="30" dirty="0">
                          <a:latin typeface="Cambria" panose="02040503050406030204" pitchFamily="18" charset="0"/>
                          <a:ea typeface="Cambria" panose="02040503050406030204" pitchFamily="18" charset="0"/>
                        </a:rPr>
                        <a:t> </a:t>
                      </a:r>
                      <a:r>
                        <a:rPr sz="1400" spc="15" dirty="0">
                          <a:latin typeface="Cambria" panose="02040503050406030204" pitchFamily="18" charset="0"/>
                          <a:ea typeface="Cambria" panose="02040503050406030204" pitchFamily="18" charset="0"/>
                        </a:rPr>
                        <a:t>Al</a:t>
                      </a:r>
                      <a:r>
                        <a:rPr sz="1400" spc="25" dirty="0">
                          <a:latin typeface="Cambria" panose="02040503050406030204" pitchFamily="18" charset="0"/>
                          <a:ea typeface="Cambria" panose="02040503050406030204" pitchFamily="18" charset="0"/>
                        </a:rPr>
                        <a:t> </a:t>
                      </a:r>
                      <a:r>
                        <a:rPr sz="1400" dirty="0">
                          <a:latin typeface="Cambria" panose="02040503050406030204" pitchFamily="18" charset="0"/>
                          <a:ea typeface="Cambria" panose="02040503050406030204" pitchFamily="18" charset="0"/>
                        </a:rPr>
                        <a:t>Alloy</a:t>
                      </a:r>
                      <a:endParaRPr sz="1400" dirty="0">
                        <a:latin typeface="Cambria" panose="02040503050406030204" pitchFamily="18" charset="0"/>
                        <a:ea typeface="Cambria" panose="02040503050406030204" pitchFamily="18" charset="0"/>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gn="ctr">
                        <a:lnSpc>
                          <a:spcPts val="1390"/>
                        </a:lnSpc>
                      </a:pPr>
                      <a:r>
                        <a:rPr sz="1400" spc="55" dirty="0">
                          <a:latin typeface="Cambria" panose="02040503050406030204" pitchFamily="18" charset="0"/>
                          <a:ea typeface="Cambria" panose="02040503050406030204" pitchFamily="18" charset="0"/>
                        </a:rPr>
                        <a:t>CFRP</a:t>
                      </a:r>
                      <a:r>
                        <a:rPr sz="1400" spc="10" dirty="0">
                          <a:latin typeface="Cambria" panose="02040503050406030204" pitchFamily="18" charset="0"/>
                          <a:ea typeface="Cambria" panose="02040503050406030204" pitchFamily="18" charset="0"/>
                        </a:rPr>
                        <a:t> </a:t>
                      </a:r>
                      <a:r>
                        <a:rPr sz="1400" spc="-10" dirty="0">
                          <a:latin typeface="Cambria" panose="02040503050406030204" pitchFamily="18" charset="0"/>
                          <a:ea typeface="Cambria" panose="02040503050406030204" pitchFamily="18" charset="0"/>
                        </a:rPr>
                        <a:t>Z-100</a:t>
                      </a:r>
                      <a:endParaRPr sz="1400">
                        <a:latin typeface="Cambria" panose="02040503050406030204" pitchFamily="18" charset="0"/>
                        <a:ea typeface="Cambria" panose="02040503050406030204" pitchFamily="18" charset="0"/>
                        <a:cs typeface="Cambria"/>
                      </a:endParaRPr>
                    </a:p>
                  </a:txBody>
                  <a:tcPr marL="0" marR="0" marT="0" marB="0" anchor="ctr"/>
                </a:tc>
                <a:extLst>
                  <a:ext uri="{0D108BD9-81ED-4DB2-BD59-A6C34878D82A}">
                    <a16:rowId xmlns:a16="http://schemas.microsoft.com/office/drawing/2014/main" val="10003"/>
                  </a:ext>
                </a:extLst>
              </a:tr>
              <a:tr h="3567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400" dirty="0">
                          <a:latin typeface="Cambria" panose="02040503050406030204" pitchFamily="18" charset="0"/>
                          <a:ea typeface="Cambria" panose="02040503050406030204" pitchFamily="18" charset="0"/>
                        </a:rPr>
                        <a:t>4.</a:t>
                      </a:r>
                      <a:endParaRPr sz="1400">
                        <a:latin typeface="Cambria" panose="02040503050406030204" pitchFamily="18" charset="0"/>
                        <a:ea typeface="Cambria" panose="02040503050406030204" pitchFamily="18" charset="0"/>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400" spc="-10" dirty="0">
                          <a:latin typeface="Cambria" panose="02040503050406030204" pitchFamily="18" charset="0"/>
                          <a:ea typeface="Cambria" panose="02040503050406030204" pitchFamily="18" charset="0"/>
                        </a:rPr>
                        <a:t>Circular</a:t>
                      </a:r>
                      <a:r>
                        <a:rPr sz="1400" spc="25" dirty="0">
                          <a:latin typeface="Cambria" panose="02040503050406030204" pitchFamily="18" charset="0"/>
                          <a:ea typeface="Cambria" panose="02040503050406030204" pitchFamily="18" charset="0"/>
                        </a:rPr>
                        <a:t> </a:t>
                      </a:r>
                      <a:r>
                        <a:rPr sz="1400" spc="-15" dirty="0">
                          <a:latin typeface="Cambria" panose="02040503050406030204" pitchFamily="18" charset="0"/>
                          <a:ea typeface="Cambria" panose="02040503050406030204" pitchFamily="18" charset="0"/>
                        </a:rPr>
                        <a:t>Support</a:t>
                      </a:r>
                      <a:r>
                        <a:rPr sz="1400" spc="25" dirty="0">
                          <a:latin typeface="Cambria" panose="02040503050406030204" pitchFamily="18" charset="0"/>
                          <a:ea typeface="Cambria" panose="02040503050406030204" pitchFamily="18" charset="0"/>
                        </a:rPr>
                        <a:t> </a:t>
                      </a:r>
                      <a:r>
                        <a:rPr sz="1400" spc="-5" dirty="0">
                          <a:latin typeface="Cambria" panose="02040503050406030204" pitchFamily="18" charset="0"/>
                          <a:ea typeface="Cambria" panose="02040503050406030204" pitchFamily="18" charset="0"/>
                        </a:rPr>
                        <a:t>Rings</a:t>
                      </a:r>
                      <a:endParaRPr sz="1400" dirty="0">
                        <a:latin typeface="Cambria" panose="02040503050406030204" pitchFamily="18" charset="0"/>
                        <a:ea typeface="Cambria" panose="02040503050406030204" pitchFamily="18" charset="0"/>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gn="ctr">
                        <a:lnSpc>
                          <a:spcPts val="1390"/>
                        </a:lnSpc>
                      </a:pPr>
                      <a:r>
                        <a:rPr sz="1400" spc="-20" dirty="0">
                          <a:latin typeface="Cambria" panose="02040503050406030204" pitchFamily="18" charset="0"/>
                          <a:ea typeface="Cambria" panose="02040503050406030204" pitchFamily="18" charset="0"/>
                        </a:rPr>
                        <a:t>--</a:t>
                      </a:r>
                      <a:endParaRPr sz="1400" dirty="0">
                        <a:latin typeface="Cambria" panose="02040503050406030204" pitchFamily="18" charset="0"/>
                        <a:ea typeface="Cambria" panose="02040503050406030204" pitchFamily="18" charset="0"/>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gn="ctr">
                        <a:lnSpc>
                          <a:spcPts val="1390"/>
                        </a:lnSpc>
                      </a:pPr>
                      <a:r>
                        <a:rPr sz="1400" spc="55" dirty="0">
                          <a:latin typeface="Cambria" panose="02040503050406030204" pitchFamily="18" charset="0"/>
                          <a:ea typeface="Cambria" panose="02040503050406030204" pitchFamily="18" charset="0"/>
                        </a:rPr>
                        <a:t>CFRP</a:t>
                      </a:r>
                      <a:r>
                        <a:rPr sz="1400" spc="10" dirty="0">
                          <a:latin typeface="Cambria" panose="02040503050406030204" pitchFamily="18" charset="0"/>
                          <a:ea typeface="Cambria" panose="02040503050406030204" pitchFamily="18" charset="0"/>
                        </a:rPr>
                        <a:t> </a:t>
                      </a:r>
                      <a:r>
                        <a:rPr sz="1400" spc="-10" dirty="0">
                          <a:latin typeface="Cambria" panose="02040503050406030204" pitchFamily="18" charset="0"/>
                          <a:ea typeface="Cambria" panose="02040503050406030204" pitchFamily="18" charset="0"/>
                        </a:rPr>
                        <a:t>Z-100</a:t>
                      </a:r>
                      <a:endParaRPr sz="1400">
                        <a:latin typeface="Cambria" panose="02040503050406030204" pitchFamily="18" charset="0"/>
                        <a:ea typeface="Cambria" panose="02040503050406030204" pitchFamily="18" charset="0"/>
                        <a:cs typeface="Cambria"/>
                      </a:endParaRPr>
                    </a:p>
                  </a:txBody>
                  <a:tcPr marL="0" marR="0" marT="0" marB="0" anchor="ctr"/>
                </a:tc>
                <a:extLst>
                  <a:ext uri="{0D108BD9-81ED-4DB2-BD59-A6C34878D82A}">
                    <a16:rowId xmlns:a16="http://schemas.microsoft.com/office/drawing/2014/main" val="10004"/>
                  </a:ext>
                </a:extLst>
              </a:tr>
              <a:tr h="2594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400" dirty="0">
                          <a:latin typeface="Cambria" panose="02040503050406030204" pitchFamily="18" charset="0"/>
                          <a:ea typeface="Cambria" panose="02040503050406030204" pitchFamily="18" charset="0"/>
                        </a:rPr>
                        <a:t>5.</a:t>
                      </a:r>
                      <a:endParaRPr sz="1400">
                        <a:latin typeface="Cambria" panose="02040503050406030204" pitchFamily="18" charset="0"/>
                        <a:ea typeface="Cambria" panose="02040503050406030204" pitchFamily="18" charset="0"/>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400" spc="20" dirty="0">
                          <a:latin typeface="Cambria" panose="02040503050406030204" pitchFamily="18" charset="0"/>
                          <a:ea typeface="Cambria" panose="02040503050406030204" pitchFamily="18" charset="0"/>
                        </a:rPr>
                        <a:t>Top</a:t>
                      </a:r>
                      <a:r>
                        <a:rPr sz="1400" dirty="0">
                          <a:latin typeface="Cambria" panose="02040503050406030204" pitchFamily="18" charset="0"/>
                          <a:ea typeface="Cambria" panose="02040503050406030204" pitchFamily="18" charset="0"/>
                        </a:rPr>
                        <a:t> Lid</a:t>
                      </a:r>
                      <a:endParaRPr sz="1400">
                        <a:latin typeface="Cambria" panose="02040503050406030204" pitchFamily="18" charset="0"/>
                        <a:ea typeface="Cambria" panose="02040503050406030204" pitchFamily="18" charset="0"/>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gn="ctr">
                        <a:lnSpc>
                          <a:spcPts val="1390"/>
                        </a:lnSpc>
                      </a:pPr>
                      <a:r>
                        <a:rPr sz="1400" spc="-5" dirty="0">
                          <a:latin typeface="Cambria" panose="02040503050406030204" pitchFamily="18" charset="0"/>
                          <a:ea typeface="Cambria" panose="02040503050406030204" pitchFamily="18" charset="0"/>
                        </a:rPr>
                        <a:t>Polyethene</a:t>
                      </a:r>
                      <a:r>
                        <a:rPr sz="1400" spc="15" dirty="0">
                          <a:latin typeface="Cambria" panose="02040503050406030204" pitchFamily="18" charset="0"/>
                          <a:ea typeface="Cambria" panose="02040503050406030204" pitchFamily="18" charset="0"/>
                        </a:rPr>
                        <a:t> </a:t>
                      </a:r>
                      <a:r>
                        <a:rPr sz="1400" spc="-5" dirty="0">
                          <a:latin typeface="Cambria" panose="02040503050406030204" pitchFamily="18" charset="0"/>
                          <a:ea typeface="Cambria" panose="02040503050406030204" pitchFamily="18" charset="0"/>
                        </a:rPr>
                        <a:t>Film</a:t>
                      </a:r>
                      <a:endParaRPr sz="1400" dirty="0">
                        <a:latin typeface="Cambria" panose="02040503050406030204" pitchFamily="18" charset="0"/>
                        <a:ea typeface="Cambria" panose="02040503050406030204" pitchFamily="18" charset="0"/>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gn="ctr">
                        <a:lnSpc>
                          <a:spcPts val="1390"/>
                        </a:lnSpc>
                      </a:pPr>
                      <a:r>
                        <a:rPr sz="1400" spc="-5" dirty="0">
                          <a:latin typeface="Cambria" panose="02040503050406030204" pitchFamily="18" charset="0"/>
                          <a:ea typeface="Cambria" panose="02040503050406030204" pitchFamily="18" charset="0"/>
                        </a:rPr>
                        <a:t>Polyethene</a:t>
                      </a:r>
                      <a:r>
                        <a:rPr sz="1400" spc="15" dirty="0">
                          <a:latin typeface="Cambria" panose="02040503050406030204" pitchFamily="18" charset="0"/>
                          <a:ea typeface="Cambria" panose="02040503050406030204" pitchFamily="18" charset="0"/>
                        </a:rPr>
                        <a:t> </a:t>
                      </a:r>
                      <a:r>
                        <a:rPr sz="1400" spc="-5" dirty="0">
                          <a:latin typeface="Cambria" panose="02040503050406030204" pitchFamily="18" charset="0"/>
                          <a:ea typeface="Cambria" panose="02040503050406030204" pitchFamily="18" charset="0"/>
                        </a:rPr>
                        <a:t>Film</a:t>
                      </a:r>
                      <a:endParaRPr sz="1400" dirty="0">
                        <a:latin typeface="Cambria" panose="02040503050406030204" pitchFamily="18" charset="0"/>
                        <a:ea typeface="Cambria" panose="02040503050406030204" pitchFamily="18" charset="0"/>
                        <a:cs typeface="Cambria"/>
                      </a:endParaRPr>
                    </a:p>
                  </a:txBody>
                  <a:tcPr marL="0" marR="0" marT="0" marB="0" anchor="ctr"/>
                </a:tc>
                <a:extLst>
                  <a:ext uri="{0D108BD9-81ED-4DB2-BD59-A6C34878D82A}">
                    <a16:rowId xmlns:a16="http://schemas.microsoft.com/office/drawing/2014/main" val="10005"/>
                  </a:ext>
                </a:extLst>
              </a:tr>
              <a:tr h="26152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400"/>
                        </a:lnSpc>
                      </a:pPr>
                      <a:r>
                        <a:rPr sz="1400" dirty="0">
                          <a:latin typeface="Cambria" panose="02040503050406030204" pitchFamily="18" charset="0"/>
                          <a:ea typeface="Cambria" panose="02040503050406030204" pitchFamily="18" charset="0"/>
                        </a:rPr>
                        <a:t>6.</a:t>
                      </a:r>
                      <a:endParaRPr sz="1400">
                        <a:latin typeface="Cambria" panose="02040503050406030204" pitchFamily="18" charset="0"/>
                        <a:ea typeface="Cambria" panose="02040503050406030204" pitchFamily="18" charset="0"/>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400"/>
                        </a:lnSpc>
                      </a:pPr>
                      <a:r>
                        <a:rPr sz="1400" spc="-10" dirty="0">
                          <a:latin typeface="Cambria" panose="02040503050406030204" pitchFamily="18" charset="0"/>
                          <a:ea typeface="Cambria" panose="02040503050406030204" pitchFamily="18" charset="0"/>
                        </a:rPr>
                        <a:t>Parachute</a:t>
                      </a:r>
                      <a:r>
                        <a:rPr sz="1400" spc="25" dirty="0">
                          <a:latin typeface="Cambria" panose="02040503050406030204" pitchFamily="18" charset="0"/>
                          <a:ea typeface="Cambria" panose="02040503050406030204" pitchFamily="18" charset="0"/>
                        </a:rPr>
                        <a:t> </a:t>
                      </a:r>
                      <a:r>
                        <a:rPr sz="1400" spc="20" dirty="0">
                          <a:latin typeface="Cambria" panose="02040503050406030204" pitchFamily="18" charset="0"/>
                          <a:ea typeface="Cambria" panose="02040503050406030204" pitchFamily="18" charset="0"/>
                        </a:rPr>
                        <a:t>&amp;</a:t>
                      </a:r>
                      <a:r>
                        <a:rPr sz="1400" spc="35" dirty="0">
                          <a:latin typeface="Cambria" panose="02040503050406030204" pitchFamily="18" charset="0"/>
                          <a:ea typeface="Cambria" panose="02040503050406030204" pitchFamily="18" charset="0"/>
                        </a:rPr>
                        <a:t> </a:t>
                      </a:r>
                      <a:r>
                        <a:rPr sz="1400" spc="5" dirty="0">
                          <a:latin typeface="Cambria" panose="02040503050406030204" pitchFamily="18" charset="0"/>
                          <a:ea typeface="Cambria" panose="02040503050406030204" pitchFamily="18" charset="0"/>
                        </a:rPr>
                        <a:t>Chords</a:t>
                      </a:r>
                      <a:endParaRPr sz="1400">
                        <a:latin typeface="Cambria" panose="02040503050406030204" pitchFamily="18" charset="0"/>
                        <a:ea typeface="Cambria" panose="02040503050406030204" pitchFamily="18" charset="0"/>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gn="ctr">
                        <a:lnSpc>
                          <a:spcPts val="1400"/>
                        </a:lnSpc>
                      </a:pPr>
                      <a:r>
                        <a:rPr sz="1400" spc="-15" dirty="0">
                          <a:latin typeface="Cambria" panose="02040503050406030204" pitchFamily="18" charset="0"/>
                          <a:ea typeface="Cambria" panose="02040503050406030204" pitchFamily="18" charset="0"/>
                        </a:rPr>
                        <a:t>Ripstop</a:t>
                      </a:r>
                      <a:r>
                        <a:rPr sz="1400" spc="10" dirty="0">
                          <a:latin typeface="Cambria" panose="02040503050406030204" pitchFamily="18" charset="0"/>
                          <a:ea typeface="Cambria" panose="02040503050406030204" pitchFamily="18" charset="0"/>
                        </a:rPr>
                        <a:t> </a:t>
                      </a:r>
                      <a:r>
                        <a:rPr sz="1400" dirty="0">
                          <a:latin typeface="Cambria" panose="02040503050406030204" pitchFamily="18" charset="0"/>
                          <a:ea typeface="Cambria" panose="02040503050406030204" pitchFamily="18" charset="0"/>
                        </a:rPr>
                        <a:t>Nylon</a:t>
                      </a:r>
                      <a:endParaRPr sz="1400" dirty="0">
                        <a:latin typeface="Cambria" panose="02040503050406030204" pitchFamily="18" charset="0"/>
                        <a:ea typeface="Cambria" panose="02040503050406030204" pitchFamily="18" charset="0"/>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gn="ctr">
                        <a:lnSpc>
                          <a:spcPts val="1400"/>
                        </a:lnSpc>
                      </a:pPr>
                      <a:r>
                        <a:rPr sz="1400" spc="-15" dirty="0">
                          <a:latin typeface="Cambria" panose="02040503050406030204" pitchFamily="18" charset="0"/>
                          <a:ea typeface="Cambria" panose="02040503050406030204" pitchFamily="18" charset="0"/>
                        </a:rPr>
                        <a:t>Ripstop</a:t>
                      </a:r>
                      <a:r>
                        <a:rPr sz="1400" spc="10" dirty="0">
                          <a:latin typeface="Cambria" panose="02040503050406030204" pitchFamily="18" charset="0"/>
                          <a:ea typeface="Cambria" panose="02040503050406030204" pitchFamily="18" charset="0"/>
                        </a:rPr>
                        <a:t> </a:t>
                      </a:r>
                      <a:r>
                        <a:rPr sz="1400" dirty="0">
                          <a:latin typeface="Cambria" panose="02040503050406030204" pitchFamily="18" charset="0"/>
                          <a:ea typeface="Cambria" panose="02040503050406030204" pitchFamily="18" charset="0"/>
                        </a:rPr>
                        <a:t>Nylon</a:t>
                      </a:r>
                      <a:endParaRPr sz="1400" dirty="0">
                        <a:latin typeface="Cambria" panose="02040503050406030204" pitchFamily="18" charset="0"/>
                        <a:ea typeface="Cambria" panose="02040503050406030204" pitchFamily="18" charset="0"/>
                        <a:cs typeface="Cambria"/>
                      </a:endParaRPr>
                    </a:p>
                  </a:txBody>
                  <a:tcPr marL="0" marR="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84548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0CE268-D91B-4FE8-436A-D81A2FC9E9E6}"/>
              </a:ext>
            </a:extLst>
          </p:cNvPr>
          <p:cNvSpPr>
            <a:spLocks noGrp="1"/>
          </p:cNvSpPr>
          <p:nvPr>
            <p:ph type="sldNum" sz="quarter" idx="12"/>
          </p:nvPr>
        </p:nvSpPr>
        <p:spPr/>
        <p:txBody>
          <a:bodyPr/>
          <a:lstStyle/>
          <a:p>
            <a:fld id="{D88F94E2-5C54-4DAF-A39A-2298FFE509E3}" type="slidenum">
              <a:rPr lang="en-IN" smtClean="0"/>
              <a:pPr/>
              <a:t>24</a:t>
            </a:fld>
            <a:endParaRPr lang="en-IN" dirty="0"/>
          </a:p>
        </p:txBody>
      </p:sp>
      <p:sp>
        <p:nvSpPr>
          <p:cNvPr id="6" name="TextBox 5">
            <a:extLst>
              <a:ext uri="{FF2B5EF4-FFF2-40B4-BE49-F238E27FC236}">
                <a16:creationId xmlns:a16="http://schemas.microsoft.com/office/drawing/2014/main" id="{152BB33E-269C-F84E-BE8D-E1E7AA91F715}"/>
              </a:ext>
            </a:extLst>
          </p:cNvPr>
          <p:cNvSpPr txBox="1"/>
          <p:nvPr/>
        </p:nvSpPr>
        <p:spPr>
          <a:xfrm>
            <a:off x="633984" y="1506302"/>
            <a:ext cx="6973824" cy="4801314"/>
          </a:xfrm>
          <a:prstGeom prst="rect">
            <a:avLst/>
          </a:prstGeom>
          <a:noFill/>
        </p:spPr>
        <p:txBody>
          <a:bodyPr wrap="square">
            <a:spAutoFit/>
          </a:bodyPr>
          <a:lstStyle/>
          <a:p>
            <a:r>
              <a:rPr lang="en-US" sz="1700" b="1" u="sng" dirty="0">
                <a:latin typeface="Cambria" panose="02040503050406030204" pitchFamily="18" charset="0"/>
                <a:ea typeface="Cambria" panose="02040503050406030204" pitchFamily="18" charset="0"/>
              </a:rPr>
              <a:t>Reason to Change Materials:</a:t>
            </a:r>
          </a:p>
          <a:p>
            <a:pPr marL="285750" indent="-285750">
              <a:buFont typeface="Arial" panose="020B0604020202020204" pitchFamily="34" charset="0"/>
              <a:buChar char="•"/>
            </a:pPr>
            <a:r>
              <a:rPr lang="en-US" sz="1700" dirty="0">
                <a:latin typeface="Cambria" panose="02040503050406030204" pitchFamily="18" charset="0"/>
                <a:ea typeface="Cambria" panose="02040503050406030204" pitchFamily="18" charset="0"/>
              </a:rPr>
              <a:t>The change in the material of the structure including the Vertical Rods, Horizontal  bases and the circular ring support were previously proposed as to be made up of  2024 T3 Al Alloy which is replaced by Carbon Fiber Reinforced Plastic (CFRP)  because of the following reasons:</a:t>
            </a:r>
          </a:p>
          <a:p>
            <a:pPr marL="285750" indent="-285750">
              <a:buFont typeface="Arial" panose="020B0604020202020204" pitchFamily="34" charset="0"/>
              <a:buChar char="•"/>
            </a:pPr>
            <a:r>
              <a:rPr lang="en-US" sz="1700" b="1" dirty="0">
                <a:latin typeface="Cambria" panose="02040503050406030204" pitchFamily="18" charset="0"/>
                <a:ea typeface="Cambria" panose="02040503050406030204" pitchFamily="18" charset="0"/>
              </a:rPr>
              <a:t>Stress-Strain Curve: </a:t>
            </a:r>
            <a:r>
              <a:rPr lang="en-US" sz="1700" dirty="0">
                <a:latin typeface="Cambria" panose="02040503050406030204" pitchFamily="18" charset="0"/>
                <a:ea typeface="Cambria" panose="02040503050406030204" pitchFamily="18" charset="0"/>
              </a:rPr>
              <a:t>Lower yield point of the Aluminium in general which would have led to the increase in the deformation as compared to that of the CFRP. Also the ductility as a property  in not needed for our use.</a:t>
            </a:r>
          </a:p>
          <a:p>
            <a:pPr marL="285750" indent="-285750">
              <a:buFont typeface="Arial" panose="020B0604020202020204" pitchFamily="34" charset="0"/>
              <a:buChar char="•"/>
            </a:pPr>
            <a:r>
              <a:rPr lang="en-US" sz="1700" b="1" dirty="0">
                <a:latin typeface="Cambria" panose="02040503050406030204" pitchFamily="18" charset="0"/>
                <a:ea typeface="Cambria" panose="02040503050406030204" pitchFamily="18" charset="0"/>
              </a:rPr>
              <a:t>Availability: </a:t>
            </a:r>
            <a:r>
              <a:rPr lang="en-US" sz="1700" dirty="0">
                <a:latin typeface="Cambria" panose="02040503050406030204" pitchFamily="18" charset="0"/>
                <a:ea typeface="Cambria" panose="02040503050406030204" pitchFamily="18" charset="0"/>
              </a:rPr>
              <a:t>Market availability of the Aluminium and it’s alloy is very rare due to the import and  export restrictions and also due to the scarcity in the global market and so is not the  case with the CFRP Z-100 as the spools, sheets, rods, and plates all are available in  the local market.</a:t>
            </a:r>
          </a:p>
          <a:p>
            <a:pPr marL="285750" indent="-285750">
              <a:buFont typeface="Arial" panose="020B0604020202020204" pitchFamily="34" charset="0"/>
              <a:buChar char="•"/>
            </a:pPr>
            <a:r>
              <a:rPr lang="en-US" sz="1700" b="1" dirty="0">
                <a:latin typeface="Cambria" panose="02040503050406030204" pitchFamily="18" charset="0"/>
                <a:ea typeface="Cambria" panose="02040503050406030204" pitchFamily="18" charset="0"/>
              </a:rPr>
              <a:t>Economics: </a:t>
            </a:r>
            <a:r>
              <a:rPr lang="en-US" sz="1700" dirty="0">
                <a:latin typeface="Cambria" panose="02040503050406030204" pitchFamily="18" charset="0"/>
                <a:ea typeface="Cambria" panose="02040503050406030204" pitchFamily="18" charset="0"/>
              </a:rPr>
              <a:t>The cost of Aluminum is too high and cannot fit in the budget constrain of CANSAT  whereas cost of CFRP is relatively lower than 2024 T3 Al Alloy.</a:t>
            </a:r>
          </a:p>
        </p:txBody>
      </p:sp>
      <p:sp>
        <p:nvSpPr>
          <p:cNvPr id="8" name="TextBox 7">
            <a:extLst>
              <a:ext uri="{FF2B5EF4-FFF2-40B4-BE49-F238E27FC236}">
                <a16:creationId xmlns:a16="http://schemas.microsoft.com/office/drawing/2014/main" id="{373713A2-5802-0E43-57D7-672FA215CBAB}"/>
              </a:ext>
            </a:extLst>
          </p:cNvPr>
          <p:cNvSpPr txBox="1"/>
          <p:nvPr/>
        </p:nvSpPr>
        <p:spPr>
          <a:xfrm>
            <a:off x="7607808" y="1371675"/>
            <a:ext cx="4421853" cy="3970318"/>
          </a:xfrm>
          <a:prstGeom prst="rect">
            <a:avLst/>
          </a:prstGeom>
          <a:noFill/>
        </p:spPr>
        <p:txBody>
          <a:bodyPr wrap="square">
            <a:spAutoFit/>
          </a:bodyPr>
          <a:lstStyle/>
          <a:p>
            <a:pPr>
              <a:lnSpc>
                <a:spcPct val="200000"/>
              </a:lnSpc>
            </a:pPr>
            <a:r>
              <a:rPr lang="en-US" b="1" dirty="0">
                <a:latin typeface="Cambria" panose="02040503050406030204" pitchFamily="18" charset="0"/>
                <a:ea typeface="Cambria" panose="02040503050406030204" pitchFamily="18" charset="0"/>
              </a:rPr>
              <a:t>Material Acquisition:</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Material for prototype testing was received in early January 2023 but it was sample  piece used to validate our own mathematical model as computed.</a:t>
            </a:r>
          </a:p>
          <a:p>
            <a:endParaRPr lang="en-US"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Material to be used in the fabrication of the main structure have been ordered and are  in process.</a:t>
            </a:r>
          </a:p>
          <a:p>
            <a:endParaRPr lang="en-US"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We have received all our electronical components as ordered for the  testing and  analysis purposes.</a:t>
            </a:r>
          </a:p>
        </p:txBody>
      </p:sp>
    </p:spTree>
    <p:extLst>
      <p:ext uri="{BB962C8B-B14F-4D97-AF65-F5344CB8AC3E}">
        <p14:creationId xmlns:p14="http://schemas.microsoft.com/office/powerpoint/2010/main" val="2016334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1C5400-DDE5-3320-1FB3-E15BE9AC114D}"/>
              </a:ext>
            </a:extLst>
          </p:cNvPr>
          <p:cNvSpPr>
            <a:spLocks noGrp="1"/>
          </p:cNvSpPr>
          <p:nvPr>
            <p:ph type="sldNum" sz="quarter" idx="12"/>
          </p:nvPr>
        </p:nvSpPr>
        <p:spPr/>
        <p:txBody>
          <a:bodyPr/>
          <a:lstStyle/>
          <a:p>
            <a:fld id="{D88F94E2-5C54-4DAF-A39A-2298FFE509E3}" type="slidenum">
              <a:rPr lang="en-IN" smtClean="0"/>
              <a:pPr/>
              <a:t>25</a:t>
            </a:fld>
            <a:endParaRPr lang="en-IN" dirty="0"/>
          </a:p>
        </p:txBody>
      </p:sp>
      <p:sp>
        <p:nvSpPr>
          <p:cNvPr id="5" name="object 2">
            <a:extLst>
              <a:ext uri="{FF2B5EF4-FFF2-40B4-BE49-F238E27FC236}">
                <a16:creationId xmlns:a16="http://schemas.microsoft.com/office/drawing/2014/main" id="{40578962-EDB3-B59D-1AF8-DBEB20339F27}"/>
              </a:ext>
            </a:extLst>
          </p:cNvPr>
          <p:cNvSpPr txBox="1">
            <a:spLocks/>
          </p:cNvSpPr>
          <p:nvPr/>
        </p:nvSpPr>
        <p:spPr>
          <a:xfrm>
            <a:off x="4246712" y="1328069"/>
            <a:ext cx="3636010" cy="505267"/>
          </a:xfrm>
          <a:prstGeom prst="rect">
            <a:avLst/>
          </a:prstGeom>
        </p:spPr>
        <p:txBody>
          <a:bodyPr vert="horz" wrap="square" lIns="0" tIns="12700" rIns="0" bIns="0" rtlCol="0">
            <a:spAutoFit/>
          </a:bodyPr>
          <a:lstStyle>
            <a:lvl1pPr>
              <a:defRPr sz="2800" b="0" i="0">
                <a:solidFill>
                  <a:schemeClr val="tx1"/>
                </a:solidFill>
                <a:latin typeface="Calibri Light"/>
                <a:ea typeface="+mj-ea"/>
                <a:cs typeface="Calibri Light"/>
              </a:defRPr>
            </a:lvl1pPr>
          </a:lstStyle>
          <a:p>
            <a:pPr marL="12700" algn="ctr">
              <a:spcBef>
                <a:spcPts val="100"/>
              </a:spcBef>
            </a:pPr>
            <a:r>
              <a:rPr lang="en-IN" sz="3200" b="1" u="sng" kern="0" spc="-204" dirty="0">
                <a:uFill>
                  <a:solidFill>
                    <a:srgbClr val="000000"/>
                  </a:solidFill>
                </a:uFill>
                <a:latin typeface="+mj-lt"/>
                <a:cs typeface="Times New Roman"/>
              </a:rPr>
              <a:t>PHYSICA</a:t>
            </a:r>
            <a:r>
              <a:rPr lang="en-IN" sz="3200" b="1" u="sng" kern="0" spc="-385" dirty="0">
                <a:uFill>
                  <a:solidFill>
                    <a:srgbClr val="000000"/>
                  </a:solidFill>
                </a:uFill>
                <a:latin typeface="+mj-lt"/>
                <a:cs typeface="Times New Roman"/>
              </a:rPr>
              <a:t>L</a:t>
            </a:r>
            <a:r>
              <a:rPr lang="en-IN" sz="3200" b="1" u="sng" kern="0" spc="-5" dirty="0">
                <a:uFill>
                  <a:solidFill>
                    <a:srgbClr val="000000"/>
                  </a:solidFill>
                </a:uFill>
                <a:latin typeface="+mj-lt"/>
                <a:cs typeface="Times New Roman"/>
              </a:rPr>
              <a:t> </a:t>
            </a:r>
            <a:r>
              <a:rPr lang="en-IN" sz="3200" b="1" u="sng" kern="0" spc="-275" dirty="0">
                <a:uFill>
                  <a:solidFill>
                    <a:srgbClr val="000000"/>
                  </a:solidFill>
                </a:uFill>
                <a:latin typeface="+mj-lt"/>
                <a:cs typeface="Times New Roman"/>
              </a:rPr>
              <a:t>LAYOUT:</a:t>
            </a:r>
            <a:endParaRPr lang="en-IN" sz="3200" u="sng" kern="0" dirty="0">
              <a:latin typeface="+mj-lt"/>
              <a:cs typeface="Times New Roman"/>
            </a:endParaRPr>
          </a:p>
        </p:txBody>
      </p:sp>
      <p:grpSp>
        <p:nvGrpSpPr>
          <p:cNvPr id="18" name="object 3">
            <a:extLst>
              <a:ext uri="{FF2B5EF4-FFF2-40B4-BE49-F238E27FC236}">
                <a16:creationId xmlns:a16="http://schemas.microsoft.com/office/drawing/2014/main" id="{E14B2F49-94C8-8B19-C92E-0F471D469E73}"/>
              </a:ext>
            </a:extLst>
          </p:cNvPr>
          <p:cNvGrpSpPr/>
          <p:nvPr/>
        </p:nvGrpSpPr>
        <p:grpSpPr>
          <a:xfrm>
            <a:off x="803530" y="1833881"/>
            <a:ext cx="2354580" cy="3883660"/>
            <a:chOff x="1379219" y="1866900"/>
            <a:chExt cx="2354580" cy="3883660"/>
          </a:xfrm>
        </p:grpSpPr>
        <p:pic>
          <p:nvPicPr>
            <p:cNvPr id="19" name="object 4">
              <a:extLst>
                <a:ext uri="{FF2B5EF4-FFF2-40B4-BE49-F238E27FC236}">
                  <a16:creationId xmlns:a16="http://schemas.microsoft.com/office/drawing/2014/main" id="{04761F36-EBD2-B110-1E20-52E42F12D5FF}"/>
                </a:ext>
              </a:extLst>
            </p:cNvPr>
            <p:cNvPicPr/>
            <p:nvPr/>
          </p:nvPicPr>
          <p:blipFill>
            <a:blip r:embed="rId2" cstate="print"/>
            <a:stretch>
              <a:fillRect/>
            </a:stretch>
          </p:blipFill>
          <p:spPr>
            <a:xfrm>
              <a:off x="1623059" y="1866900"/>
              <a:ext cx="1649141" cy="3883593"/>
            </a:xfrm>
            <a:prstGeom prst="rect">
              <a:avLst/>
            </a:prstGeom>
          </p:spPr>
        </p:pic>
        <p:sp>
          <p:nvSpPr>
            <p:cNvPr id="20" name="object 5">
              <a:extLst>
                <a:ext uri="{FF2B5EF4-FFF2-40B4-BE49-F238E27FC236}">
                  <a16:creationId xmlns:a16="http://schemas.microsoft.com/office/drawing/2014/main" id="{651E7D7A-EBCD-0769-55FF-D29A198D11AC}"/>
                </a:ext>
              </a:extLst>
            </p:cNvPr>
            <p:cNvSpPr/>
            <p:nvPr/>
          </p:nvSpPr>
          <p:spPr>
            <a:xfrm>
              <a:off x="1379219" y="5437378"/>
              <a:ext cx="2354580" cy="267970"/>
            </a:xfrm>
            <a:custGeom>
              <a:avLst/>
              <a:gdLst/>
              <a:ahLst/>
              <a:cxnLst/>
              <a:rect l="l" t="t" r="r" b="b"/>
              <a:pathLst>
                <a:path w="2354579" h="267970">
                  <a:moveTo>
                    <a:pt x="2354580" y="0"/>
                  </a:moveTo>
                  <a:lnTo>
                    <a:pt x="0" y="0"/>
                  </a:lnTo>
                  <a:lnTo>
                    <a:pt x="0" y="267970"/>
                  </a:lnTo>
                  <a:lnTo>
                    <a:pt x="2354580" y="267970"/>
                  </a:lnTo>
                  <a:lnTo>
                    <a:pt x="2354580"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grpSp>
      <p:grpSp>
        <p:nvGrpSpPr>
          <p:cNvPr id="21" name="object 6">
            <a:extLst>
              <a:ext uri="{FF2B5EF4-FFF2-40B4-BE49-F238E27FC236}">
                <a16:creationId xmlns:a16="http://schemas.microsoft.com/office/drawing/2014/main" id="{678AA481-7037-9561-2267-B7768FB23164}"/>
              </a:ext>
            </a:extLst>
          </p:cNvPr>
          <p:cNvGrpSpPr/>
          <p:nvPr/>
        </p:nvGrpSpPr>
        <p:grpSpPr>
          <a:xfrm>
            <a:off x="3741420" y="1874368"/>
            <a:ext cx="2354580" cy="3883593"/>
            <a:chOff x="4632959" y="1821179"/>
            <a:chExt cx="2354580" cy="4046854"/>
          </a:xfrm>
        </p:grpSpPr>
        <p:pic>
          <p:nvPicPr>
            <p:cNvPr id="22" name="object 7">
              <a:extLst>
                <a:ext uri="{FF2B5EF4-FFF2-40B4-BE49-F238E27FC236}">
                  <a16:creationId xmlns:a16="http://schemas.microsoft.com/office/drawing/2014/main" id="{4E57D698-8E41-FBAE-ED40-F97007DF203D}"/>
                </a:ext>
              </a:extLst>
            </p:cNvPr>
            <p:cNvPicPr/>
            <p:nvPr/>
          </p:nvPicPr>
          <p:blipFill>
            <a:blip r:embed="rId3" cstate="print"/>
            <a:stretch>
              <a:fillRect/>
            </a:stretch>
          </p:blipFill>
          <p:spPr>
            <a:xfrm>
              <a:off x="5027294" y="1821179"/>
              <a:ext cx="1626870" cy="3886200"/>
            </a:xfrm>
            <a:prstGeom prst="rect">
              <a:avLst/>
            </a:prstGeom>
          </p:spPr>
        </p:pic>
        <p:sp>
          <p:nvSpPr>
            <p:cNvPr id="23" name="object 8">
              <a:extLst>
                <a:ext uri="{FF2B5EF4-FFF2-40B4-BE49-F238E27FC236}">
                  <a16:creationId xmlns:a16="http://schemas.microsoft.com/office/drawing/2014/main" id="{3B7F7CD0-D59A-E4C1-E5F5-AC56D61AB5E9}"/>
                </a:ext>
              </a:extLst>
            </p:cNvPr>
            <p:cNvSpPr/>
            <p:nvPr/>
          </p:nvSpPr>
          <p:spPr>
            <a:xfrm>
              <a:off x="4632959" y="5432297"/>
              <a:ext cx="2354580" cy="435609"/>
            </a:xfrm>
            <a:custGeom>
              <a:avLst/>
              <a:gdLst/>
              <a:ahLst/>
              <a:cxnLst/>
              <a:rect l="l" t="t" r="r" b="b"/>
              <a:pathLst>
                <a:path w="2354579" h="435610">
                  <a:moveTo>
                    <a:pt x="2354580" y="0"/>
                  </a:moveTo>
                  <a:lnTo>
                    <a:pt x="0" y="0"/>
                  </a:lnTo>
                  <a:lnTo>
                    <a:pt x="0" y="435610"/>
                  </a:lnTo>
                  <a:lnTo>
                    <a:pt x="2354580" y="435610"/>
                  </a:lnTo>
                  <a:lnTo>
                    <a:pt x="2354580"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grpSp>
      <p:grpSp>
        <p:nvGrpSpPr>
          <p:cNvPr id="24" name="object 9">
            <a:extLst>
              <a:ext uri="{FF2B5EF4-FFF2-40B4-BE49-F238E27FC236}">
                <a16:creationId xmlns:a16="http://schemas.microsoft.com/office/drawing/2014/main" id="{78E884B1-891D-A8AC-C56B-5EF3812EBCCB}"/>
              </a:ext>
            </a:extLst>
          </p:cNvPr>
          <p:cNvGrpSpPr/>
          <p:nvPr/>
        </p:nvGrpSpPr>
        <p:grpSpPr>
          <a:xfrm>
            <a:off x="6645507" y="2735757"/>
            <a:ext cx="2354580" cy="1964055"/>
            <a:chOff x="1371600" y="6370320"/>
            <a:chExt cx="2354580" cy="1964055"/>
          </a:xfrm>
        </p:grpSpPr>
        <p:pic>
          <p:nvPicPr>
            <p:cNvPr id="25" name="object 10">
              <a:extLst>
                <a:ext uri="{FF2B5EF4-FFF2-40B4-BE49-F238E27FC236}">
                  <a16:creationId xmlns:a16="http://schemas.microsoft.com/office/drawing/2014/main" id="{4EC11682-7C68-6FA9-DE49-CE539CBD1019}"/>
                </a:ext>
              </a:extLst>
            </p:cNvPr>
            <p:cNvPicPr/>
            <p:nvPr/>
          </p:nvPicPr>
          <p:blipFill>
            <a:blip r:embed="rId4" cstate="print"/>
            <a:stretch>
              <a:fillRect/>
            </a:stretch>
          </p:blipFill>
          <p:spPr>
            <a:xfrm>
              <a:off x="1516379" y="6370320"/>
              <a:ext cx="2175510" cy="1880869"/>
            </a:xfrm>
            <a:prstGeom prst="rect">
              <a:avLst/>
            </a:prstGeom>
          </p:spPr>
        </p:pic>
        <p:sp>
          <p:nvSpPr>
            <p:cNvPr id="26" name="object 11">
              <a:extLst>
                <a:ext uri="{FF2B5EF4-FFF2-40B4-BE49-F238E27FC236}">
                  <a16:creationId xmlns:a16="http://schemas.microsoft.com/office/drawing/2014/main" id="{499F956A-2B56-FFEB-4AA3-AAC63BDC1DB2}"/>
                </a:ext>
              </a:extLst>
            </p:cNvPr>
            <p:cNvSpPr/>
            <p:nvPr/>
          </p:nvSpPr>
          <p:spPr>
            <a:xfrm>
              <a:off x="1371600" y="8066277"/>
              <a:ext cx="2354580" cy="267970"/>
            </a:xfrm>
            <a:custGeom>
              <a:avLst/>
              <a:gdLst/>
              <a:ahLst/>
              <a:cxnLst/>
              <a:rect l="l" t="t" r="r" b="b"/>
              <a:pathLst>
                <a:path w="2354579" h="267970">
                  <a:moveTo>
                    <a:pt x="2354579" y="0"/>
                  </a:moveTo>
                  <a:lnTo>
                    <a:pt x="0" y="0"/>
                  </a:lnTo>
                  <a:lnTo>
                    <a:pt x="0" y="267970"/>
                  </a:lnTo>
                  <a:lnTo>
                    <a:pt x="2354579" y="267970"/>
                  </a:lnTo>
                  <a:lnTo>
                    <a:pt x="2354579"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grpSp>
      <p:sp>
        <p:nvSpPr>
          <p:cNvPr id="30" name="object 15">
            <a:extLst>
              <a:ext uri="{FF2B5EF4-FFF2-40B4-BE49-F238E27FC236}">
                <a16:creationId xmlns:a16="http://schemas.microsoft.com/office/drawing/2014/main" id="{4A2FF970-20BB-621E-3215-ED34F497E14B}"/>
              </a:ext>
            </a:extLst>
          </p:cNvPr>
          <p:cNvSpPr txBox="1"/>
          <p:nvPr/>
        </p:nvSpPr>
        <p:spPr>
          <a:xfrm>
            <a:off x="803530" y="5438774"/>
            <a:ext cx="2354580" cy="267970"/>
          </a:xfrm>
          <a:prstGeom prst="rect">
            <a:avLst/>
          </a:prstGeom>
          <a:ln w="9525">
            <a:solidFill>
              <a:srgbClr val="000000"/>
            </a:solidFill>
          </a:ln>
        </p:spPr>
        <p:txBody>
          <a:bodyPr vert="horz" wrap="square" lIns="0" tIns="45720" rIns="0" bIns="0" rtlCol="0">
            <a:spAutoFit/>
          </a:bodyPr>
          <a:lstStyle/>
          <a:p>
            <a:pPr marL="95885">
              <a:spcBef>
                <a:spcPts val="360"/>
              </a:spcBef>
            </a:pPr>
            <a:r>
              <a:rPr sz="1100" i="1" u="sng" spc="-25" dirty="0">
                <a:solidFill>
                  <a:prstClr val="black"/>
                </a:solidFill>
                <a:uFill>
                  <a:solidFill>
                    <a:srgbClr val="000000"/>
                  </a:solidFill>
                </a:uFill>
                <a:latin typeface="Cambria"/>
                <a:cs typeface="Cambria"/>
              </a:rPr>
              <a:t>F</a:t>
            </a:r>
            <a:r>
              <a:rPr sz="1100" i="1" u="sng" spc="-75" dirty="0">
                <a:solidFill>
                  <a:prstClr val="black"/>
                </a:solidFill>
                <a:uFill>
                  <a:solidFill>
                    <a:srgbClr val="000000"/>
                  </a:solidFill>
                </a:uFill>
                <a:latin typeface="Cambria"/>
                <a:cs typeface="Cambria"/>
              </a:rPr>
              <a:t>i</a:t>
            </a:r>
            <a:r>
              <a:rPr sz="1100" i="1" u="sng" spc="-110" dirty="0">
                <a:solidFill>
                  <a:prstClr val="black"/>
                </a:solidFill>
                <a:uFill>
                  <a:solidFill>
                    <a:srgbClr val="000000"/>
                  </a:solidFill>
                </a:uFill>
                <a:latin typeface="Cambria"/>
                <a:cs typeface="Cambria"/>
              </a:rPr>
              <a:t>g</a:t>
            </a:r>
            <a:r>
              <a:rPr sz="1100" i="1" u="sng" spc="55" dirty="0">
                <a:solidFill>
                  <a:prstClr val="black"/>
                </a:solidFill>
                <a:uFill>
                  <a:solidFill>
                    <a:srgbClr val="000000"/>
                  </a:solidFill>
                </a:uFill>
                <a:latin typeface="Cambria"/>
                <a:cs typeface="Cambria"/>
              </a:rPr>
              <a:t>.</a:t>
            </a:r>
            <a:r>
              <a:rPr sz="1100" i="1" u="sng" spc="-90" dirty="0">
                <a:solidFill>
                  <a:prstClr val="black"/>
                </a:solidFill>
                <a:uFill>
                  <a:solidFill>
                    <a:srgbClr val="000000"/>
                  </a:solidFill>
                </a:uFill>
                <a:latin typeface="Cambria"/>
                <a:cs typeface="Cambria"/>
              </a:rPr>
              <a:t> </a:t>
            </a:r>
            <a:r>
              <a:rPr sz="1100" i="1" u="sng" spc="60" dirty="0">
                <a:solidFill>
                  <a:prstClr val="black"/>
                </a:solidFill>
                <a:uFill>
                  <a:solidFill>
                    <a:srgbClr val="000000"/>
                  </a:solidFill>
                </a:uFill>
                <a:latin typeface="Cambria"/>
                <a:cs typeface="Cambria"/>
              </a:rPr>
              <a:t>H</a:t>
            </a:r>
            <a:r>
              <a:rPr sz="1100" i="1" u="sng" spc="-60" dirty="0">
                <a:solidFill>
                  <a:prstClr val="black"/>
                </a:solidFill>
                <a:uFill>
                  <a:solidFill>
                    <a:srgbClr val="000000"/>
                  </a:solidFill>
                </a:uFill>
                <a:latin typeface="Cambria"/>
                <a:cs typeface="Cambria"/>
              </a:rPr>
              <a:t>o</a:t>
            </a:r>
            <a:r>
              <a:rPr sz="1100" i="1" u="sng" spc="-114" dirty="0">
                <a:solidFill>
                  <a:prstClr val="black"/>
                </a:solidFill>
                <a:uFill>
                  <a:solidFill>
                    <a:srgbClr val="000000"/>
                  </a:solidFill>
                </a:uFill>
                <a:latin typeface="Cambria"/>
                <a:cs typeface="Cambria"/>
              </a:rPr>
              <a:t>m</a:t>
            </a:r>
            <a:r>
              <a:rPr sz="1100" i="1" u="sng" spc="-45" dirty="0">
                <a:solidFill>
                  <a:prstClr val="black"/>
                </a:solidFill>
                <a:uFill>
                  <a:solidFill>
                    <a:srgbClr val="000000"/>
                  </a:solidFill>
                </a:uFill>
                <a:latin typeface="Cambria"/>
                <a:cs typeface="Cambria"/>
              </a:rPr>
              <a:t>e</a:t>
            </a:r>
            <a:r>
              <a:rPr sz="1100" i="1" u="sng" spc="-80" dirty="0">
                <a:solidFill>
                  <a:prstClr val="black"/>
                </a:solidFill>
                <a:uFill>
                  <a:solidFill>
                    <a:srgbClr val="000000"/>
                  </a:solidFill>
                </a:uFill>
                <a:latin typeface="Cambria"/>
                <a:cs typeface="Cambria"/>
              </a:rPr>
              <a:t> </a:t>
            </a:r>
            <a:r>
              <a:rPr sz="1100" i="1" u="sng" spc="10" dirty="0">
                <a:solidFill>
                  <a:prstClr val="black"/>
                </a:solidFill>
                <a:uFill>
                  <a:solidFill>
                    <a:srgbClr val="000000"/>
                  </a:solidFill>
                </a:uFill>
                <a:latin typeface="Cambria"/>
                <a:cs typeface="Cambria"/>
              </a:rPr>
              <a:t>V</a:t>
            </a:r>
            <a:r>
              <a:rPr sz="1100" i="1" u="sng" spc="-75" dirty="0">
                <a:solidFill>
                  <a:prstClr val="black"/>
                </a:solidFill>
                <a:uFill>
                  <a:solidFill>
                    <a:srgbClr val="000000"/>
                  </a:solidFill>
                </a:uFill>
                <a:latin typeface="Cambria"/>
                <a:cs typeface="Cambria"/>
              </a:rPr>
              <a:t>i</a:t>
            </a:r>
            <a:r>
              <a:rPr sz="1100" i="1" u="sng" spc="-100" dirty="0">
                <a:solidFill>
                  <a:prstClr val="black"/>
                </a:solidFill>
                <a:uFill>
                  <a:solidFill>
                    <a:srgbClr val="000000"/>
                  </a:solidFill>
                </a:uFill>
                <a:latin typeface="Cambria"/>
                <a:cs typeface="Cambria"/>
              </a:rPr>
              <a:t>e</a:t>
            </a:r>
            <a:r>
              <a:rPr sz="1100" i="1" u="sng" spc="-45" dirty="0">
                <a:solidFill>
                  <a:prstClr val="black"/>
                </a:solidFill>
                <a:uFill>
                  <a:solidFill>
                    <a:srgbClr val="000000"/>
                  </a:solidFill>
                </a:uFill>
                <a:latin typeface="Cambria"/>
                <a:cs typeface="Cambria"/>
              </a:rPr>
              <a:t>w</a:t>
            </a:r>
            <a:r>
              <a:rPr sz="1100" i="1" u="sng" spc="-80" dirty="0">
                <a:solidFill>
                  <a:prstClr val="black"/>
                </a:solidFill>
                <a:uFill>
                  <a:solidFill>
                    <a:srgbClr val="000000"/>
                  </a:solidFill>
                </a:uFill>
                <a:latin typeface="Cambria"/>
                <a:cs typeface="Cambria"/>
              </a:rPr>
              <a:t> </a:t>
            </a:r>
            <a:r>
              <a:rPr sz="1100" i="1" u="sng" spc="-35" dirty="0">
                <a:solidFill>
                  <a:prstClr val="black"/>
                </a:solidFill>
                <a:uFill>
                  <a:solidFill>
                    <a:srgbClr val="000000"/>
                  </a:solidFill>
                </a:uFill>
                <a:latin typeface="Cambria"/>
                <a:cs typeface="Cambria"/>
              </a:rPr>
              <a:t>F</a:t>
            </a:r>
            <a:r>
              <a:rPr sz="1100" i="1" u="sng" spc="-60" dirty="0">
                <a:solidFill>
                  <a:prstClr val="black"/>
                </a:solidFill>
                <a:uFill>
                  <a:solidFill>
                    <a:srgbClr val="000000"/>
                  </a:solidFill>
                </a:uFill>
                <a:latin typeface="Cambria"/>
                <a:cs typeface="Cambria"/>
              </a:rPr>
              <a:t>o</a:t>
            </a:r>
            <a:r>
              <a:rPr sz="1100" i="1" u="sng" spc="-85" dirty="0">
                <a:solidFill>
                  <a:prstClr val="black"/>
                </a:solidFill>
                <a:uFill>
                  <a:solidFill>
                    <a:srgbClr val="000000"/>
                  </a:solidFill>
                </a:uFill>
                <a:latin typeface="Cambria"/>
                <a:cs typeface="Cambria"/>
              </a:rPr>
              <a:t>r </a:t>
            </a:r>
            <a:r>
              <a:rPr sz="1100" i="1" u="sng" spc="65" dirty="0">
                <a:solidFill>
                  <a:prstClr val="black"/>
                </a:solidFill>
                <a:uFill>
                  <a:solidFill>
                    <a:srgbClr val="000000"/>
                  </a:solidFill>
                </a:uFill>
                <a:latin typeface="Cambria"/>
                <a:cs typeface="Cambria"/>
              </a:rPr>
              <a:t>C</a:t>
            </a:r>
            <a:r>
              <a:rPr sz="1100" i="1" u="sng" spc="10" dirty="0">
                <a:solidFill>
                  <a:prstClr val="black"/>
                </a:solidFill>
                <a:uFill>
                  <a:solidFill>
                    <a:srgbClr val="000000"/>
                  </a:solidFill>
                </a:uFill>
                <a:latin typeface="Cambria"/>
                <a:cs typeface="Cambria"/>
              </a:rPr>
              <a:t>A</a:t>
            </a:r>
            <a:r>
              <a:rPr sz="1100" i="1" u="sng" spc="-25" dirty="0">
                <a:solidFill>
                  <a:prstClr val="black"/>
                </a:solidFill>
                <a:uFill>
                  <a:solidFill>
                    <a:srgbClr val="000000"/>
                  </a:solidFill>
                </a:uFill>
                <a:latin typeface="Cambria"/>
                <a:cs typeface="Cambria"/>
              </a:rPr>
              <a:t>N</a:t>
            </a:r>
            <a:r>
              <a:rPr sz="1100" i="1" u="sng" spc="5" dirty="0">
                <a:solidFill>
                  <a:prstClr val="black"/>
                </a:solidFill>
                <a:uFill>
                  <a:solidFill>
                    <a:srgbClr val="000000"/>
                  </a:solidFill>
                </a:uFill>
                <a:latin typeface="Cambria"/>
                <a:cs typeface="Cambria"/>
              </a:rPr>
              <a:t>S</a:t>
            </a:r>
            <a:r>
              <a:rPr sz="1100" i="1" u="sng" spc="-5" dirty="0">
                <a:solidFill>
                  <a:prstClr val="black"/>
                </a:solidFill>
                <a:uFill>
                  <a:solidFill>
                    <a:srgbClr val="000000"/>
                  </a:solidFill>
                </a:uFill>
                <a:latin typeface="Cambria"/>
                <a:cs typeface="Cambria"/>
              </a:rPr>
              <a:t>A</a:t>
            </a:r>
            <a:r>
              <a:rPr sz="1100" i="1" u="sng" spc="35" dirty="0">
                <a:solidFill>
                  <a:prstClr val="black"/>
                </a:solidFill>
                <a:uFill>
                  <a:solidFill>
                    <a:srgbClr val="000000"/>
                  </a:solidFill>
                </a:uFill>
                <a:latin typeface="Cambria"/>
                <a:cs typeface="Cambria"/>
              </a:rPr>
              <a:t>T</a:t>
            </a:r>
            <a:endParaRPr sz="1100" dirty="0">
              <a:solidFill>
                <a:prstClr val="black"/>
              </a:solidFill>
              <a:latin typeface="Cambria"/>
              <a:cs typeface="Cambria"/>
            </a:endParaRPr>
          </a:p>
        </p:txBody>
      </p:sp>
      <p:sp>
        <p:nvSpPr>
          <p:cNvPr id="31" name="object 16">
            <a:extLst>
              <a:ext uri="{FF2B5EF4-FFF2-40B4-BE49-F238E27FC236}">
                <a16:creationId xmlns:a16="http://schemas.microsoft.com/office/drawing/2014/main" id="{955CDEE5-D2F9-EE35-91CA-A0B9B740C4F5}"/>
              </a:ext>
            </a:extLst>
          </p:cNvPr>
          <p:cNvSpPr txBox="1"/>
          <p:nvPr/>
        </p:nvSpPr>
        <p:spPr>
          <a:xfrm>
            <a:off x="3741420" y="5466288"/>
            <a:ext cx="2683443" cy="214161"/>
          </a:xfrm>
          <a:prstGeom prst="rect">
            <a:avLst/>
          </a:prstGeom>
          <a:ln w="9525">
            <a:solidFill>
              <a:srgbClr val="000000"/>
            </a:solidFill>
          </a:ln>
        </p:spPr>
        <p:txBody>
          <a:bodyPr vert="horz" wrap="square" lIns="0" tIns="44450" rIns="0" bIns="0" rtlCol="0">
            <a:spAutoFit/>
          </a:bodyPr>
          <a:lstStyle/>
          <a:p>
            <a:pPr marL="96520" marR="121285">
              <a:spcBef>
                <a:spcPts val="350"/>
              </a:spcBef>
            </a:pPr>
            <a:r>
              <a:rPr sz="1100" i="1" u="sng" spc="-25" dirty="0">
                <a:solidFill>
                  <a:prstClr val="black"/>
                </a:solidFill>
                <a:uFill>
                  <a:solidFill>
                    <a:srgbClr val="000000"/>
                  </a:solidFill>
                </a:uFill>
                <a:latin typeface="Cambria"/>
                <a:cs typeface="Cambria"/>
              </a:rPr>
              <a:t>F</a:t>
            </a:r>
            <a:r>
              <a:rPr sz="1100" i="1" u="sng" spc="-75" dirty="0">
                <a:solidFill>
                  <a:prstClr val="black"/>
                </a:solidFill>
                <a:uFill>
                  <a:solidFill>
                    <a:srgbClr val="000000"/>
                  </a:solidFill>
                </a:uFill>
                <a:latin typeface="Cambria"/>
                <a:cs typeface="Cambria"/>
              </a:rPr>
              <a:t>i</a:t>
            </a:r>
            <a:r>
              <a:rPr sz="1100" i="1" u="sng" spc="-110" dirty="0">
                <a:solidFill>
                  <a:prstClr val="black"/>
                </a:solidFill>
                <a:uFill>
                  <a:solidFill>
                    <a:srgbClr val="000000"/>
                  </a:solidFill>
                </a:uFill>
                <a:latin typeface="Cambria"/>
                <a:cs typeface="Cambria"/>
              </a:rPr>
              <a:t>g</a:t>
            </a:r>
            <a:r>
              <a:rPr sz="1100" i="1" u="sng" spc="55" dirty="0">
                <a:solidFill>
                  <a:prstClr val="black"/>
                </a:solidFill>
                <a:uFill>
                  <a:solidFill>
                    <a:srgbClr val="000000"/>
                  </a:solidFill>
                </a:uFill>
                <a:latin typeface="Cambria"/>
                <a:cs typeface="Cambria"/>
              </a:rPr>
              <a:t>.</a:t>
            </a:r>
            <a:r>
              <a:rPr sz="1100" i="1" u="sng" spc="-90" dirty="0">
                <a:solidFill>
                  <a:prstClr val="black"/>
                </a:solidFill>
                <a:uFill>
                  <a:solidFill>
                    <a:srgbClr val="000000"/>
                  </a:solidFill>
                </a:uFill>
                <a:latin typeface="Cambria"/>
                <a:cs typeface="Cambria"/>
              </a:rPr>
              <a:t> </a:t>
            </a:r>
            <a:r>
              <a:rPr sz="1100" i="1" u="sng" spc="60" dirty="0">
                <a:solidFill>
                  <a:prstClr val="black"/>
                </a:solidFill>
                <a:uFill>
                  <a:solidFill>
                    <a:srgbClr val="000000"/>
                  </a:solidFill>
                </a:uFill>
                <a:latin typeface="Cambria"/>
                <a:cs typeface="Cambria"/>
              </a:rPr>
              <a:t>H</a:t>
            </a:r>
            <a:r>
              <a:rPr sz="1100" i="1" u="sng" spc="-60" dirty="0">
                <a:solidFill>
                  <a:prstClr val="black"/>
                </a:solidFill>
                <a:uFill>
                  <a:solidFill>
                    <a:srgbClr val="000000"/>
                  </a:solidFill>
                </a:uFill>
                <a:latin typeface="Cambria"/>
                <a:cs typeface="Cambria"/>
              </a:rPr>
              <a:t>o</a:t>
            </a:r>
            <a:r>
              <a:rPr sz="1100" i="1" u="sng" spc="-114" dirty="0">
                <a:solidFill>
                  <a:prstClr val="black"/>
                </a:solidFill>
                <a:uFill>
                  <a:solidFill>
                    <a:srgbClr val="000000"/>
                  </a:solidFill>
                </a:uFill>
                <a:latin typeface="Cambria"/>
                <a:cs typeface="Cambria"/>
              </a:rPr>
              <a:t>m</a:t>
            </a:r>
            <a:r>
              <a:rPr sz="1100" i="1" u="sng" spc="-45" dirty="0">
                <a:solidFill>
                  <a:prstClr val="black"/>
                </a:solidFill>
                <a:uFill>
                  <a:solidFill>
                    <a:srgbClr val="000000"/>
                  </a:solidFill>
                </a:uFill>
                <a:latin typeface="Cambria"/>
                <a:cs typeface="Cambria"/>
              </a:rPr>
              <a:t>e</a:t>
            </a:r>
            <a:r>
              <a:rPr sz="1100" i="1" u="sng" spc="-80" dirty="0">
                <a:solidFill>
                  <a:prstClr val="black"/>
                </a:solidFill>
                <a:uFill>
                  <a:solidFill>
                    <a:srgbClr val="000000"/>
                  </a:solidFill>
                </a:uFill>
                <a:latin typeface="Cambria"/>
                <a:cs typeface="Cambria"/>
              </a:rPr>
              <a:t> </a:t>
            </a:r>
            <a:r>
              <a:rPr sz="1100" i="1" u="sng" spc="10" dirty="0">
                <a:solidFill>
                  <a:prstClr val="black"/>
                </a:solidFill>
                <a:uFill>
                  <a:solidFill>
                    <a:srgbClr val="000000"/>
                  </a:solidFill>
                </a:uFill>
                <a:latin typeface="Cambria"/>
                <a:cs typeface="Cambria"/>
              </a:rPr>
              <a:t>V</a:t>
            </a:r>
            <a:r>
              <a:rPr sz="1100" i="1" u="sng" spc="-75" dirty="0">
                <a:solidFill>
                  <a:prstClr val="black"/>
                </a:solidFill>
                <a:uFill>
                  <a:solidFill>
                    <a:srgbClr val="000000"/>
                  </a:solidFill>
                </a:uFill>
                <a:latin typeface="Cambria"/>
                <a:cs typeface="Cambria"/>
              </a:rPr>
              <a:t>i</a:t>
            </a:r>
            <a:r>
              <a:rPr sz="1100" i="1" u="sng" spc="-100" dirty="0">
                <a:solidFill>
                  <a:prstClr val="black"/>
                </a:solidFill>
                <a:uFill>
                  <a:solidFill>
                    <a:srgbClr val="000000"/>
                  </a:solidFill>
                </a:uFill>
                <a:latin typeface="Cambria"/>
                <a:cs typeface="Cambria"/>
              </a:rPr>
              <a:t>e</a:t>
            </a:r>
            <a:r>
              <a:rPr sz="1100" i="1" u="sng" spc="-45" dirty="0">
                <a:solidFill>
                  <a:prstClr val="black"/>
                </a:solidFill>
                <a:uFill>
                  <a:solidFill>
                    <a:srgbClr val="000000"/>
                  </a:solidFill>
                </a:uFill>
                <a:latin typeface="Cambria"/>
                <a:cs typeface="Cambria"/>
              </a:rPr>
              <a:t>w</a:t>
            </a:r>
            <a:r>
              <a:rPr sz="1100" i="1" u="sng" spc="-80" dirty="0">
                <a:solidFill>
                  <a:prstClr val="black"/>
                </a:solidFill>
                <a:uFill>
                  <a:solidFill>
                    <a:srgbClr val="000000"/>
                  </a:solidFill>
                </a:uFill>
                <a:latin typeface="Cambria"/>
                <a:cs typeface="Cambria"/>
              </a:rPr>
              <a:t> </a:t>
            </a:r>
            <a:r>
              <a:rPr sz="1100" i="1" u="sng" spc="-60" dirty="0">
                <a:solidFill>
                  <a:prstClr val="black"/>
                </a:solidFill>
                <a:uFill>
                  <a:solidFill>
                    <a:srgbClr val="000000"/>
                  </a:solidFill>
                </a:uFill>
                <a:latin typeface="Cambria"/>
                <a:cs typeface="Cambria"/>
              </a:rPr>
              <a:t>o</a:t>
            </a:r>
            <a:r>
              <a:rPr sz="1100" i="1" u="sng" spc="-35" dirty="0">
                <a:solidFill>
                  <a:prstClr val="black"/>
                </a:solidFill>
                <a:uFill>
                  <a:solidFill>
                    <a:srgbClr val="000000"/>
                  </a:solidFill>
                </a:uFill>
                <a:latin typeface="Cambria"/>
                <a:cs typeface="Cambria"/>
              </a:rPr>
              <a:t>f</a:t>
            </a:r>
            <a:r>
              <a:rPr sz="1100" i="1" u="sng" spc="-85" dirty="0">
                <a:solidFill>
                  <a:prstClr val="black"/>
                </a:solidFill>
                <a:uFill>
                  <a:solidFill>
                    <a:srgbClr val="000000"/>
                  </a:solidFill>
                </a:uFill>
                <a:latin typeface="Cambria"/>
                <a:cs typeface="Cambria"/>
              </a:rPr>
              <a:t> </a:t>
            </a:r>
            <a:r>
              <a:rPr sz="1100" i="1" u="sng" spc="65" dirty="0">
                <a:solidFill>
                  <a:prstClr val="black"/>
                </a:solidFill>
                <a:uFill>
                  <a:solidFill>
                    <a:srgbClr val="000000"/>
                  </a:solidFill>
                </a:uFill>
                <a:latin typeface="Cambria"/>
                <a:cs typeface="Cambria"/>
              </a:rPr>
              <a:t>C</a:t>
            </a:r>
            <a:r>
              <a:rPr sz="1100" i="1" u="sng" spc="10" dirty="0">
                <a:solidFill>
                  <a:prstClr val="black"/>
                </a:solidFill>
                <a:uFill>
                  <a:solidFill>
                    <a:srgbClr val="000000"/>
                  </a:solidFill>
                </a:uFill>
                <a:latin typeface="Cambria"/>
                <a:cs typeface="Cambria"/>
              </a:rPr>
              <a:t>A</a:t>
            </a:r>
            <a:r>
              <a:rPr sz="1100" i="1" u="sng" spc="-35" dirty="0">
                <a:solidFill>
                  <a:prstClr val="black"/>
                </a:solidFill>
                <a:uFill>
                  <a:solidFill>
                    <a:srgbClr val="000000"/>
                  </a:solidFill>
                </a:uFill>
                <a:latin typeface="Cambria"/>
                <a:cs typeface="Cambria"/>
              </a:rPr>
              <a:t>N</a:t>
            </a:r>
            <a:r>
              <a:rPr sz="1100" i="1" u="sng" spc="5" dirty="0">
                <a:solidFill>
                  <a:prstClr val="black"/>
                </a:solidFill>
                <a:uFill>
                  <a:solidFill>
                    <a:srgbClr val="000000"/>
                  </a:solidFill>
                </a:uFill>
                <a:latin typeface="Cambria"/>
                <a:cs typeface="Cambria"/>
              </a:rPr>
              <a:t>S</a:t>
            </a:r>
            <a:r>
              <a:rPr sz="1100" i="1" u="sng" spc="10" dirty="0">
                <a:solidFill>
                  <a:prstClr val="black"/>
                </a:solidFill>
                <a:uFill>
                  <a:solidFill>
                    <a:srgbClr val="000000"/>
                  </a:solidFill>
                </a:uFill>
                <a:latin typeface="Cambria"/>
                <a:cs typeface="Cambria"/>
              </a:rPr>
              <a:t>A</a:t>
            </a:r>
            <a:r>
              <a:rPr sz="1100" i="1" u="sng" spc="35" dirty="0">
                <a:solidFill>
                  <a:prstClr val="black"/>
                </a:solidFill>
                <a:uFill>
                  <a:solidFill>
                    <a:srgbClr val="000000"/>
                  </a:solidFill>
                </a:uFill>
                <a:latin typeface="Cambria"/>
                <a:cs typeface="Cambria"/>
              </a:rPr>
              <a:t>T</a:t>
            </a:r>
            <a:r>
              <a:rPr sz="1100" i="1" u="sng" spc="-85" dirty="0">
                <a:solidFill>
                  <a:prstClr val="black"/>
                </a:solidFill>
                <a:uFill>
                  <a:solidFill>
                    <a:srgbClr val="000000"/>
                  </a:solidFill>
                </a:uFill>
                <a:latin typeface="Cambria"/>
                <a:cs typeface="Cambria"/>
              </a:rPr>
              <a:t> </a:t>
            </a:r>
            <a:r>
              <a:rPr sz="1100" i="1" u="sng" spc="-100" dirty="0">
                <a:solidFill>
                  <a:prstClr val="black"/>
                </a:solidFill>
                <a:uFill>
                  <a:solidFill>
                    <a:srgbClr val="000000"/>
                  </a:solidFill>
                </a:uFill>
                <a:latin typeface="Cambria"/>
                <a:cs typeface="Cambria"/>
              </a:rPr>
              <a:t>w</a:t>
            </a:r>
            <a:r>
              <a:rPr sz="1100" i="1" u="sng" spc="-75" dirty="0">
                <a:solidFill>
                  <a:prstClr val="black"/>
                </a:solidFill>
                <a:uFill>
                  <a:solidFill>
                    <a:srgbClr val="000000"/>
                  </a:solidFill>
                </a:uFill>
                <a:latin typeface="Cambria"/>
                <a:cs typeface="Cambria"/>
              </a:rPr>
              <a:t>i</a:t>
            </a:r>
            <a:r>
              <a:rPr sz="1100" i="1" u="sng" spc="-135" dirty="0">
                <a:solidFill>
                  <a:prstClr val="black"/>
                </a:solidFill>
                <a:uFill>
                  <a:solidFill>
                    <a:srgbClr val="000000"/>
                  </a:solidFill>
                </a:uFill>
                <a:latin typeface="Cambria"/>
                <a:cs typeface="Cambria"/>
              </a:rPr>
              <a:t>t</a:t>
            </a:r>
            <a:r>
              <a:rPr sz="1100" i="1" u="sng" spc="-95" dirty="0">
                <a:solidFill>
                  <a:prstClr val="black"/>
                </a:solidFill>
                <a:uFill>
                  <a:solidFill>
                    <a:srgbClr val="000000"/>
                  </a:solidFill>
                </a:uFill>
                <a:latin typeface="Cambria"/>
                <a:cs typeface="Cambria"/>
              </a:rPr>
              <a:t>h</a:t>
            </a:r>
            <a:r>
              <a:rPr sz="1100" i="1" u="sng" spc="-70" dirty="0">
                <a:solidFill>
                  <a:prstClr val="black"/>
                </a:solidFill>
                <a:uFill>
                  <a:solidFill>
                    <a:srgbClr val="000000"/>
                  </a:solidFill>
                </a:uFill>
                <a:latin typeface="Cambria"/>
                <a:cs typeface="Cambria"/>
              </a:rPr>
              <a:t>o</a:t>
            </a:r>
            <a:r>
              <a:rPr sz="1100" i="1" u="sng" spc="-90" dirty="0">
                <a:solidFill>
                  <a:prstClr val="black"/>
                </a:solidFill>
                <a:uFill>
                  <a:solidFill>
                    <a:srgbClr val="000000"/>
                  </a:solidFill>
                </a:uFill>
                <a:latin typeface="Cambria"/>
                <a:cs typeface="Cambria"/>
              </a:rPr>
              <a:t>u</a:t>
            </a:r>
            <a:r>
              <a:rPr sz="1100" i="1" u="sng" spc="-85" dirty="0">
                <a:solidFill>
                  <a:prstClr val="black"/>
                </a:solidFill>
                <a:uFill>
                  <a:solidFill>
                    <a:srgbClr val="000000"/>
                  </a:solidFill>
                </a:uFill>
                <a:latin typeface="Cambria"/>
                <a:cs typeface="Cambria"/>
              </a:rPr>
              <a:t>t</a:t>
            </a:r>
            <a:r>
              <a:rPr sz="1100" i="1" u="sng" spc="-75" dirty="0">
                <a:solidFill>
                  <a:prstClr val="black"/>
                </a:solidFill>
                <a:uFill>
                  <a:solidFill>
                    <a:srgbClr val="000000"/>
                  </a:solidFill>
                </a:uFill>
                <a:latin typeface="Cambria"/>
                <a:cs typeface="Cambria"/>
              </a:rPr>
              <a:t> </a:t>
            </a:r>
            <a:r>
              <a:rPr sz="1100" i="1" u="sng" spc="-110" dirty="0">
                <a:solidFill>
                  <a:prstClr val="black"/>
                </a:solidFill>
                <a:uFill>
                  <a:solidFill>
                    <a:srgbClr val="000000"/>
                  </a:solidFill>
                </a:uFill>
                <a:latin typeface="Cambria"/>
                <a:cs typeface="Cambria"/>
              </a:rPr>
              <a:t>b</a:t>
            </a:r>
            <a:r>
              <a:rPr sz="1100" i="1" u="sng" spc="-60" dirty="0">
                <a:solidFill>
                  <a:prstClr val="black"/>
                </a:solidFill>
                <a:uFill>
                  <a:solidFill>
                    <a:srgbClr val="000000"/>
                  </a:solidFill>
                </a:uFill>
                <a:latin typeface="Cambria"/>
                <a:cs typeface="Cambria"/>
              </a:rPr>
              <a:t>o</a:t>
            </a:r>
            <a:r>
              <a:rPr sz="1100" i="1" u="sng" spc="-55" dirty="0">
                <a:solidFill>
                  <a:prstClr val="black"/>
                </a:solidFill>
                <a:uFill>
                  <a:solidFill>
                    <a:srgbClr val="000000"/>
                  </a:solidFill>
                </a:uFill>
                <a:latin typeface="Cambria"/>
                <a:cs typeface="Cambria"/>
              </a:rPr>
              <a:t>d</a:t>
            </a:r>
            <a:r>
              <a:rPr sz="1100" i="1" u="sng" spc="-5" dirty="0">
                <a:solidFill>
                  <a:prstClr val="black"/>
                </a:solidFill>
                <a:uFill>
                  <a:solidFill>
                    <a:srgbClr val="000000"/>
                  </a:solidFill>
                </a:uFill>
                <a:latin typeface="Cambria"/>
                <a:cs typeface="Cambria"/>
              </a:rPr>
              <a:t>y</a:t>
            </a:r>
            <a:r>
              <a:rPr lang="en-US" sz="1100" i="1" u="sng" spc="-5" dirty="0">
                <a:solidFill>
                  <a:prstClr val="black"/>
                </a:solidFill>
                <a:uFill>
                  <a:solidFill>
                    <a:srgbClr val="000000"/>
                  </a:solidFill>
                </a:uFill>
                <a:latin typeface="Cambria"/>
                <a:cs typeface="Cambria"/>
              </a:rPr>
              <a:t> </a:t>
            </a:r>
            <a:r>
              <a:rPr sz="1100" i="1" u="sng" spc="-70" dirty="0">
                <a:solidFill>
                  <a:prstClr val="black"/>
                </a:solidFill>
                <a:uFill>
                  <a:solidFill>
                    <a:srgbClr val="000000"/>
                  </a:solidFill>
                </a:uFill>
                <a:latin typeface="Cambria"/>
                <a:cs typeface="Cambria"/>
              </a:rPr>
              <a:t>panels</a:t>
            </a:r>
            <a:endParaRPr sz="1100" dirty="0">
              <a:solidFill>
                <a:prstClr val="black"/>
              </a:solidFill>
              <a:latin typeface="Cambria"/>
              <a:cs typeface="Cambria"/>
            </a:endParaRPr>
          </a:p>
        </p:txBody>
      </p:sp>
      <p:sp>
        <p:nvSpPr>
          <p:cNvPr id="32" name="object 17">
            <a:extLst>
              <a:ext uri="{FF2B5EF4-FFF2-40B4-BE49-F238E27FC236}">
                <a16:creationId xmlns:a16="http://schemas.microsoft.com/office/drawing/2014/main" id="{7B80E4BD-C514-5DEC-F235-8E7D7D3D8AE7}"/>
              </a:ext>
            </a:extLst>
          </p:cNvPr>
          <p:cNvSpPr txBox="1"/>
          <p:nvPr/>
        </p:nvSpPr>
        <p:spPr>
          <a:xfrm>
            <a:off x="6888480" y="4431842"/>
            <a:ext cx="2354580" cy="267970"/>
          </a:xfrm>
          <a:prstGeom prst="rect">
            <a:avLst/>
          </a:prstGeom>
          <a:ln w="9525">
            <a:solidFill>
              <a:srgbClr val="000000"/>
            </a:solidFill>
          </a:ln>
        </p:spPr>
        <p:txBody>
          <a:bodyPr vert="horz" wrap="square" lIns="0" tIns="45720" rIns="0" bIns="0" rtlCol="0">
            <a:spAutoFit/>
          </a:bodyPr>
          <a:lstStyle/>
          <a:p>
            <a:pPr marL="95885">
              <a:spcBef>
                <a:spcPts val="360"/>
              </a:spcBef>
            </a:pPr>
            <a:r>
              <a:rPr sz="1100" i="1" u="sng" spc="-25" dirty="0">
                <a:solidFill>
                  <a:prstClr val="black"/>
                </a:solidFill>
                <a:uFill>
                  <a:solidFill>
                    <a:srgbClr val="000000"/>
                  </a:solidFill>
                </a:uFill>
                <a:latin typeface="Cambria"/>
                <a:cs typeface="Cambria"/>
              </a:rPr>
              <a:t>F</a:t>
            </a:r>
            <a:r>
              <a:rPr sz="1100" i="1" u="sng" spc="-75" dirty="0">
                <a:solidFill>
                  <a:prstClr val="black"/>
                </a:solidFill>
                <a:uFill>
                  <a:solidFill>
                    <a:srgbClr val="000000"/>
                  </a:solidFill>
                </a:uFill>
                <a:latin typeface="Cambria"/>
                <a:cs typeface="Cambria"/>
              </a:rPr>
              <a:t>i</a:t>
            </a:r>
            <a:r>
              <a:rPr sz="1100" i="1" u="sng" spc="-110" dirty="0">
                <a:solidFill>
                  <a:prstClr val="black"/>
                </a:solidFill>
                <a:uFill>
                  <a:solidFill>
                    <a:srgbClr val="000000"/>
                  </a:solidFill>
                </a:uFill>
                <a:latin typeface="Cambria"/>
                <a:cs typeface="Cambria"/>
              </a:rPr>
              <a:t>g</a:t>
            </a:r>
            <a:r>
              <a:rPr sz="1100" i="1" u="sng" spc="55" dirty="0">
                <a:solidFill>
                  <a:prstClr val="black"/>
                </a:solidFill>
                <a:uFill>
                  <a:solidFill>
                    <a:srgbClr val="000000"/>
                  </a:solidFill>
                </a:uFill>
                <a:latin typeface="Cambria"/>
                <a:cs typeface="Cambria"/>
              </a:rPr>
              <a:t>.</a:t>
            </a:r>
            <a:r>
              <a:rPr sz="1100" i="1" u="sng" spc="-90" dirty="0">
                <a:solidFill>
                  <a:prstClr val="black"/>
                </a:solidFill>
                <a:uFill>
                  <a:solidFill>
                    <a:srgbClr val="000000"/>
                  </a:solidFill>
                </a:uFill>
                <a:latin typeface="Cambria"/>
                <a:cs typeface="Cambria"/>
              </a:rPr>
              <a:t> </a:t>
            </a:r>
            <a:r>
              <a:rPr sz="1100" i="1" u="sng" spc="-25" dirty="0">
                <a:solidFill>
                  <a:prstClr val="black"/>
                </a:solidFill>
                <a:uFill>
                  <a:solidFill>
                    <a:srgbClr val="000000"/>
                  </a:solidFill>
                </a:uFill>
                <a:latin typeface="Cambria"/>
                <a:cs typeface="Cambria"/>
              </a:rPr>
              <a:t>T</a:t>
            </a:r>
            <a:r>
              <a:rPr sz="1100" i="1" u="sng" spc="-60" dirty="0">
                <a:solidFill>
                  <a:prstClr val="black"/>
                </a:solidFill>
                <a:uFill>
                  <a:solidFill>
                    <a:srgbClr val="000000"/>
                  </a:solidFill>
                </a:uFill>
                <a:latin typeface="Cambria"/>
                <a:cs typeface="Cambria"/>
              </a:rPr>
              <a:t>o</a:t>
            </a:r>
            <a:r>
              <a:rPr sz="1100" i="1" u="sng" spc="-20" dirty="0">
                <a:solidFill>
                  <a:prstClr val="black"/>
                </a:solidFill>
                <a:uFill>
                  <a:solidFill>
                    <a:srgbClr val="000000"/>
                  </a:solidFill>
                </a:uFill>
                <a:latin typeface="Cambria"/>
                <a:cs typeface="Cambria"/>
              </a:rPr>
              <a:t>p</a:t>
            </a:r>
            <a:r>
              <a:rPr sz="1100" i="1" u="sng" spc="-75" dirty="0">
                <a:solidFill>
                  <a:prstClr val="black"/>
                </a:solidFill>
                <a:uFill>
                  <a:solidFill>
                    <a:srgbClr val="000000"/>
                  </a:solidFill>
                </a:uFill>
                <a:latin typeface="Cambria"/>
                <a:cs typeface="Cambria"/>
              </a:rPr>
              <a:t> </a:t>
            </a:r>
            <a:r>
              <a:rPr sz="1100" i="1" u="sng" spc="25" dirty="0">
                <a:solidFill>
                  <a:prstClr val="black"/>
                </a:solidFill>
                <a:uFill>
                  <a:solidFill>
                    <a:srgbClr val="000000"/>
                  </a:solidFill>
                </a:uFill>
                <a:latin typeface="Cambria"/>
                <a:cs typeface="Cambria"/>
              </a:rPr>
              <a:t>V</a:t>
            </a:r>
            <a:r>
              <a:rPr sz="1100" i="1" u="sng" spc="-75" dirty="0">
                <a:solidFill>
                  <a:prstClr val="black"/>
                </a:solidFill>
                <a:uFill>
                  <a:solidFill>
                    <a:srgbClr val="000000"/>
                  </a:solidFill>
                </a:uFill>
                <a:latin typeface="Cambria"/>
                <a:cs typeface="Cambria"/>
              </a:rPr>
              <a:t>i</a:t>
            </a:r>
            <a:r>
              <a:rPr sz="1100" i="1" u="sng" spc="-100" dirty="0">
                <a:solidFill>
                  <a:prstClr val="black"/>
                </a:solidFill>
                <a:uFill>
                  <a:solidFill>
                    <a:srgbClr val="000000"/>
                  </a:solidFill>
                </a:uFill>
                <a:latin typeface="Cambria"/>
                <a:cs typeface="Cambria"/>
              </a:rPr>
              <a:t>e</a:t>
            </a:r>
            <a:r>
              <a:rPr sz="1100" i="1" u="sng" spc="-45" dirty="0">
                <a:solidFill>
                  <a:prstClr val="black"/>
                </a:solidFill>
                <a:uFill>
                  <a:solidFill>
                    <a:srgbClr val="000000"/>
                  </a:solidFill>
                </a:uFill>
                <a:latin typeface="Cambria"/>
                <a:cs typeface="Cambria"/>
              </a:rPr>
              <a:t>w</a:t>
            </a:r>
            <a:r>
              <a:rPr sz="1100" i="1" u="sng" spc="-90" dirty="0">
                <a:solidFill>
                  <a:prstClr val="black"/>
                </a:solidFill>
                <a:uFill>
                  <a:solidFill>
                    <a:srgbClr val="000000"/>
                  </a:solidFill>
                </a:uFill>
                <a:latin typeface="Cambria"/>
                <a:cs typeface="Cambria"/>
              </a:rPr>
              <a:t> </a:t>
            </a:r>
            <a:r>
              <a:rPr sz="1100" i="1" u="sng" spc="-60" dirty="0">
                <a:solidFill>
                  <a:prstClr val="black"/>
                </a:solidFill>
                <a:uFill>
                  <a:solidFill>
                    <a:srgbClr val="000000"/>
                  </a:solidFill>
                </a:uFill>
                <a:latin typeface="Cambria"/>
                <a:cs typeface="Cambria"/>
              </a:rPr>
              <a:t>o</a:t>
            </a:r>
            <a:r>
              <a:rPr sz="1100" i="1" u="sng" spc="-35" dirty="0">
                <a:solidFill>
                  <a:prstClr val="black"/>
                </a:solidFill>
                <a:uFill>
                  <a:solidFill>
                    <a:srgbClr val="000000"/>
                  </a:solidFill>
                </a:uFill>
                <a:latin typeface="Cambria"/>
                <a:cs typeface="Cambria"/>
              </a:rPr>
              <a:t>f</a:t>
            </a:r>
            <a:r>
              <a:rPr sz="1100" i="1" u="sng" spc="-90" dirty="0">
                <a:solidFill>
                  <a:prstClr val="black"/>
                </a:solidFill>
                <a:uFill>
                  <a:solidFill>
                    <a:srgbClr val="000000"/>
                  </a:solidFill>
                </a:uFill>
                <a:latin typeface="Cambria"/>
                <a:cs typeface="Cambria"/>
              </a:rPr>
              <a:t> </a:t>
            </a:r>
            <a:r>
              <a:rPr sz="1100" i="1" u="sng" spc="65" dirty="0">
                <a:solidFill>
                  <a:prstClr val="black"/>
                </a:solidFill>
                <a:uFill>
                  <a:solidFill>
                    <a:srgbClr val="000000"/>
                  </a:solidFill>
                </a:uFill>
                <a:latin typeface="Cambria"/>
                <a:cs typeface="Cambria"/>
              </a:rPr>
              <a:t>C</a:t>
            </a:r>
            <a:r>
              <a:rPr sz="1100" i="1" u="sng" spc="10" dirty="0">
                <a:solidFill>
                  <a:prstClr val="black"/>
                </a:solidFill>
                <a:uFill>
                  <a:solidFill>
                    <a:srgbClr val="000000"/>
                  </a:solidFill>
                </a:uFill>
                <a:latin typeface="Cambria"/>
                <a:cs typeface="Cambria"/>
              </a:rPr>
              <a:t>A</a:t>
            </a:r>
            <a:r>
              <a:rPr sz="1100" i="1" u="sng" spc="-25" dirty="0">
                <a:solidFill>
                  <a:prstClr val="black"/>
                </a:solidFill>
                <a:uFill>
                  <a:solidFill>
                    <a:srgbClr val="000000"/>
                  </a:solidFill>
                </a:uFill>
                <a:latin typeface="Cambria"/>
                <a:cs typeface="Cambria"/>
              </a:rPr>
              <a:t>N</a:t>
            </a:r>
            <a:r>
              <a:rPr sz="1100" i="1" u="sng" spc="5" dirty="0">
                <a:solidFill>
                  <a:prstClr val="black"/>
                </a:solidFill>
                <a:uFill>
                  <a:solidFill>
                    <a:srgbClr val="000000"/>
                  </a:solidFill>
                </a:uFill>
                <a:latin typeface="Cambria"/>
                <a:cs typeface="Cambria"/>
              </a:rPr>
              <a:t>S</a:t>
            </a:r>
            <a:r>
              <a:rPr sz="1100" i="1" u="sng" spc="-5" dirty="0">
                <a:solidFill>
                  <a:prstClr val="black"/>
                </a:solidFill>
                <a:uFill>
                  <a:solidFill>
                    <a:srgbClr val="000000"/>
                  </a:solidFill>
                </a:uFill>
                <a:latin typeface="Cambria"/>
                <a:cs typeface="Cambria"/>
              </a:rPr>
              <a:t>A</a:t>
            </a:r>
            <a:r>
              <a:rPr sz="1100" i="1" u="sng" spc="35" dirty="0">
                <a:solidFill>
                  <a:prstClr val="black"/>
                </a:solidFill>
                <a:uFill>
                  <a:solidFill>
                    <a:srgbClr val="000000"/>
                  </a:solidFill>
                </a:uFill>
                <a:latin typeface="Cambria"/>
                <a:cs typeface="Cambria"/>
              </a:rPr>
              <a:t>T</a:t>
            </a:r>
            <a:endParaRPr sz="1100">
              <a:solidFill>
                <a:prstClr val="black"/>
              </a:solidFill>
              <a:latin typeface="Cambria"/>
              <a:cs typeface="Cambria"/>
            </a:endParaRPr>
          </a:p>
        </p:txBody>
      </p:sp>
      <p:sp>
        <p:nvSpPr>
          <p:cNvPr id="33" name="object 18">
            <a:extLst>
              <a:ext uri="{FF2B5EF4-FFF2-40B4-BE49-F238E27FC236}">
                <a16:creationId xmlns:a16="http://schemas.microsoft.com/office/drawing/2014/main" id="{B584C9B5-0759-BF8E-69F1-36F5C6396BFA}"/>
              </a:ext>
            </a:extLst>
          </p:cNvPr>
          <p:cNvSpPr txBox="1"/>
          <p:nvPr/>
        </p:nvSpPr>
        <p:spPr>
          <a:xfrm>
            <a:off x="4533900" y="8038972"/>
            <a:ext cx="2354580" cy="267970"/>
          </a:xfrm>
          <a:prstGeom prst="rect">
            <a:avLst/>
          </a:prstGeom>
          <a:ln w="9525">
            <a:solidFill>
              <a:srgbClr val="000000"/>
            </a:solidFill>
          </a:ln>
        </p:spPr>
        <p:txBody>
          <a:bodyPr vert="horz" wrap="square" lIns="0" tIns="45720" rIns="0" bIns="0" rtlCol="0">
            <a:spAutoFit/>
          </a:bodyPr>
          <a:lstStyle/>
          <a:p>
            <a:pPr marL="96520">
              <a:spcBef>
                <a:spcPts val="360"/>
              </a:spcBef>
            </a:pPr>
            <a:r>
              <a:rPr sz="1100" i="1" u="sng" spc="-25" dirty="0">
                <a:solidFill>
                  <a:prstClr val="black"/>
                </a:solidFill>
                <a:uFill>
                  <a:solidFill>
                    <a:srgbClr val="000000"/>
                  </a:solidFill>
                </a:uFill>
                <a:latin typeface="Cambria"/>
                <a:cs typeface="Cambria"/>
              </a:rPr>
              <a:t>F</a:t>
            </a:r>
            <a:r>
              <a:rPr sz="1100" i="1" u="sng" spc="-75" dirty="0">
                <a:solidFill>
                  <a:prstClr val="black"/>
                </a:solidFill>
                <a:uFill>
                  <a:solidFill>
                    <a:srgbClr val="000000"/>
                  </a:solidFill>
                </a:uFill>
                <a:latin typeface="Cambria"/>
                <a:cs typeface="Cambria"/>
              </a:rPr>
              <a:t>i</a:t>
            </a:r>
            <a:r>
              <a:rPr sz="1100" i="1" u="sng" spc="-110" dirty="0">
                <a:solidFill>
                  <a:prstClr val="black"/>
                </a:solidFill>
                <a:uFill>
                  <a:solidFill>
                    <a:srgbClr val="000000"/>
                  </a:solidFill>
                </a:uFill>
                <a:latin typeface="Cambria"/>
                <a:cs typeface="Cambria"/>
              </a:rPr>
              <a:t>g</a:t>
            </a:r>
            <a:r>
              <a:rPr sz="1100" i="1" u="sng" spc="55" dirty="0">
                <a:solidFill>
                  <a:prstClr val="black"/>
                </a:solidFill>
                <a:uFill>
                  <a:solidFill>
                    <a:srgbClr val="000000"/>
                  </a:solidFill>
                </a:uFill>
                <a:latin typeface="Cambria"/>
                <a:cs typeface="Cambria"/>
              </a:rPr>
              <a:t>.</a:t>
            </a:r>
            <a:r>
              <a:rPr sz="1100" i="1" u="sng" spc="-90" dirty="0">
                <a:solidFill>
                  <a:prstClr val="black"/>
                </a:solidFill>
                <a:uFill>
                  <a:solidFill>
                    <a:srgbClr val="000000"/>
                  </a:solidFill>
                </a:uFill>
                <a:latin typeface="Cambria"/>
                <a:cs typeface="Cambria"/>
              </a:rPr>
              <a:t> </a:t>
            </a:r>
            <a:r>
              <a:rPr sz="1100" i="1" u="sng" spc="-50" dirty="0">
                <a:solidFill>
                  <a:prstClr val="black"/>
                </a:solidFill>
                <a:uFill>
                  <a:solidFill>
                    <a:srgbClr val="000000"/>
                  </a:solidFill>
                </a:uFill>
                <a:latin typeface="Cambria"/>
                <a:cs typeface="Cambria"/>
              </a:rPr>
              <a:t>B</a:t>
            </a:r>
            <a:r>
              <a:rPr sz="1100" i="1" u="sng" spc="-60" dirty="0">
                <a:solidFill>
                  <a:prstClr val="black"/>
                </a:solidFill>
                <a:uFill>
                  <a:solidFill>
                    <a:srgbClr val="000000"/>
                  </a:solidFill>
                </a:uFill>
                <a:latin typeface="Cambria"/>
                <a:cs typeface="Cambria"/>
              </a:rPr>
              <a:t>o</a:t>
            </a:r>
            <a:r>
              <a:rPr sz="1100" i="1" u="sng" spc="-135" dirty="0">
                <a:solidFill>
                  <a:prstClr val="black"/>
                </a:solidFill>
                <a:uFill>
                  <a:solidFill>
                    <a:srgbClr val="000000"/>
                  </a:solidFill>
                </a:uFill>
                <a:latin typeface="Cambria"/>
                <a:cs typeface="Cambria"/>
              </a:rPr>
              <a:t>t</a:t>
            </a:r>
            <a:r>
              <a:rPr sz="1100" i="1" u="sng" spc="-145" dirty="0">
                <a:solidFill>
                  <a:prstClr val="black"/>
                </a:solidFill>
                <a:uFill>
                  <a:solidFill>
                    <a:srgbClr val="000000"/>
                  </a:solidFill>
                </a:uFill>
                <a:latin typeface="Cambria"/>
                <a:cs typeface="Cambria"/>
              </a:rPr>
              <a:t>t</a:t>
            </a:r>
            <a:r>
              <a:rPr sz="1100" i="1" u="sng" spc="-60" dirty="0">
                <a:solidFill>
                  <a:prstClr val="black"/>
                </a:solidFill>
                <a:uFill>
                  <a:solidFill>
                    <a:srgbClr val="000000"/>
                  </a:solidFill>
                </a:uFill>
                <a:latin typeface="Cambria"/>
                <a:cs typeface="Cambria"/>
              </a:rPr>
              <a:t>o</a:t>
            </a:r>
            <a:r>
              <a:rPr sz="1100" i="1" u="sng" spc="-65" dirty="0">
                <a:solidFill>
                  <a:prstClr val="black"/>
                </a:solidFill>
                <a:uFill>
                  <a:solidFill>
                    <a:srgbClr val="000000"/>
                  </a:solidFill>
                </a:uFill>
                <a:latin typeface="Cambria"/>
                <a:cs typeface="Cambria"/>
              </a:rPr>
              <a:t>m</a:t>
            </a:r>
            <a:r>
              <a:rPr sz="1100" i="1" u="sng" spc="-75" dirty="0">
                <a:solidFill>
                  <a:prstClr val="black"/>
                </a:solidFill>
                <a:uFill>
                  <a:solidFill>
                    <a:srgbClr val="000000"/>
                  </a:solidFill>
                </a:uFill>
                <a:latin typeface="Cambria"/>
                <a:cs typeface="Cambria"/>
              </a:rPr>
              <a:t> </a:t>
            </a:r>
            <a:r>
              <a:rPr sz="1100" i="1" u="sng" spc="25" dirty="0">
                <a:solidFill>
                  <a:prstClr val="black"/>
                </a:solidFill>
                <a:uFill>
                  <a:solidFill>
                    <a:srgbClr val="000000"/>
                  </a:solidFill>
                </a:uFill>
                <a:latin typeface="Cambria"/>
                <a:cs typeface="Cambria"/>
              </a:rPr>
              <a:t>V</a:t>
            </a:r>
            <a:r>
              <a:rPr sz="1100" i="1" u="sng" spc="-75" dirty="0">
                <a:solidFill>
                  <a:prstClr val="black"/>
                </a:solidFill>
                <a:uFill>
                  <a:solidFill>
                    <a:srgbClr val="000000"/>
                  </a:solidFill>
                </a:uFill>
                <a:latin typeface="Cambria"/>
                <a:cs typeface="Cambria"/>
              </a:rPr>
              <a:t>i</a:t>
            </a:r>
            <a:r>
              <a:rPr sz="1100" i="1" u="sng" spc="-100" dirty="0">
                <a:solidFill>
                  <a:prstClr val="black"/>
                </a:solidFill>
                <a:uFill>
                  <a:solidFill>
                    <a:srgbClr val="000000"/>
                  </a:solidFill>
                </a:uFill>
                <a:latin typeface="Cambria"/>
                <a:cs typeface="Cambria"/>
              </a:rPr>
              <a:t>e</a:t>
            </a:r>
            <a:r>
              <a:rPr sz="1100" i="1" u="sng" spc="-45" dirty="0">
                <a:solidFill>
                  <a:prstClr val="black"/>
                </a:solidFill>
                <a:uFill>
                  <a:solidFill>
                    <a:srgbClr val="000000"/>
                  </a:solidFill>
                </a:uFill>
                <a:latin typeface="Cambria"/>
                <a:cs typeface="Cambria"/>
              </a:rPr>
              <a:t>w</a:t>
            </a:r>
            <a:r>
              <a:rPr sz="1100" i="1" u="sng" spc="-90" dirty="0">
                <a:solidFill>
                  <a:prstClr val="black"/>
                </a:solidFill>
                <a:uFill>
                  <a:solidFill>
                    <a:srgbClr val="000000"/>
                  </a:solidFill>
                </a:uFill>
                <a:latin typeface="Cambria"/>
                <a:cs typeface="Cambria"/>
              </a:rPr>
              <a:t> </a:t>
            </a:r>
            <a:r>
              <a:rPr sz="1100" i="1" u="sng" spc="-60" dirty="0">
                <a:solidFill>
                  <a:prstClr val="black"/>
                </a:solidFill>
                <a:uFill>
                  <a:solidFill>
                    <a:srgbClr val="000000"/>
                  </a:solidFill>
                </a:uFill>
                <a:latin typeface="Cambria"/>
                <a:cs typeface="Cambria"/>
              </a:rPr>
              <a:t>o</a:t>
            </a:r>
            <a:r>
              <a:rPr sz="1100" i="1" u="sng" spc="-35" dirty="0">
                <a:solidFill>
                  <a:prstClr val="black"/>
                </a:solidFill>
                <a:uFill>
                  <a:solidFill>
                    <a:srgbClr val="000000"/>
                  </a:solidFill>
                </a:uFill>
                <a:latin typeface="Cambria"/>
                <a:cs typeface="Cambria"/>
              </a:rPr>
              <a:t>f</a:t>
            </a:r>
            <a:r>
              <a:rPr sz="1100" i="1" u="sng" spc="-90" dirty="0">
                <a:solidFill>
                  <a:prstClr val="black"/>
                </a:solidFill>
                <a:uFill>
                  <a:solidFill>
                    <a:srgbClr val="000000"/>
                  </a:solidFill>
                </a:uFill>
                <a:latin typeface="Cambria"/>
                <a:cs typeface="Cambria"/>
              </a:rPr>
              <a:t> </a:t>
            </a:r>
            <a:r>
              <a:rPr sz="1100" i="1" u="sng" spc="65" dirty="0">
                <a:solidFill>
                  <a:prstClr val="black"/>
                </a:solidFill>
                <a:uFill>
                  <a:solidFill>
                    <a:srgbClr val="000000"/>
                  </a:solidFill>
                </a:uFill>
                <a:latin typeface="Cambria"/>
                <a:cs typeface="Cambria"/>
              </a:rPr>
              <a:t>C</a:t>
            </a:r>
            <a:r>
              <a:rPr sz="1100" i="1" u="sng" spc="10" dirty="0">
                <a:solidFill>
                  <a:prstClr val="black"/>
                </a:solidFill>
                <a:uFill>
                  <a:solidFill>
                    <a:srgbClr val="000000"/>
                  </a:solidFill>
                </a:uFill>
                <a:latin typeface="Cambria"/>
                <a:cs typeface="Cambria"/>
              </a:rPr>
              <a:t>A</a:t>
            </a:r>
            <a:r>
              <a:rPr sz="1100" i="1" u="sng" spc="-25" dirty="0">
                <a:solidFill>
                  <a:prstClr val="black"/>
                </a:solidFill>
                <a:uFill>
                  <a:solidFill>
                    <a:srgbClr val="000000"/>
                  </a:solidFill>
                </a:uFill>
                <a:latin typeface="Cambria"/>
                <a:cs typeface="Cambria"/>
              </a:rPr>
              <a:t>N</a:t>
            </a:r>
            <a:r>
              <a:rPr sz="1100" i="1" u="sng" spc="5" dirty="0">
                <a:solidFill>
                  <a:prstClr val="black"/>
                </a:solidFill>
                <a:uFill>
                  <a:solidFill>
                    <a:srgbClr val="000000"/>
                  </a:solidFill>
                </a:uFill>
                <a:latin typeface="Cambria"/>
                <a:cs typeface="Cambria"/>
              </a:rPr>
              <a:t>S</a:t>
            </a:r>
            <a:r>
              <a:rPr sz="1100" i="1" u="sng" spc="-5" dirty="0">
                <a:solidFill>
                  <a:prstClr val="black"/>
                </a:solidFill>
                <a:uFill>
                  <a:solidFill>
                    <a:srgbClr val="000000"/>
                  </a:solidFill>
                </a:uFill>
                <a:latin typeface="Cambria"/>
                <a:cs typeface="Cambria"/>
              </a:rPr>
              <a:t>A</a:t>
            </a:r>
            <a:r>
              <a:rPr sz="1100" i="1" u="sng" spc="35" dirty="0">
                <a:solidFill>
                  <a:prstClr val="black"/>
                </a:solidFill>
                <a:uFill>
                  <a:solidFill>
                    <a:srgbClr val="000000"/>
                  </a:solidFill>
                </a:uFill>
                <a:latin typeface="Cambria"/>
                <a:cs typeface="Cambria"/>
              </a:rPr>
              <a:t>T</a:t>
            </a:r>
            <a:endParaRPr sz="1100">
              <a:solidFill>
                <a:prstClr val="black"/>
              </a:solidFill>
              <a:latin typeface="Cambria"/>
              <a:cs typeface="Cambria"/>
            </a:endParaRPr>
          </a:p>
        </p:txBody>
      </p:sp>
      <p:pic>
        <p:nvPicPr>
          <p:cNvPr id="34" name="Picture 33">
            <a:extLst>
              <a:ext uri="{FF2B5EF4-FFF2-40B4-BE49-F238E27FC236}">
                <a16:creationId xmlns:a16="http://schemas.microsoft.com/office/drawing/2014/main" id="{764DB95A-48C6-89A2-F27B-81931FC3044D}"/>
              </a:ext>
            </a:extLst>
          </p:cNvPr>
          <p:cNvPicPr>
            <a:picLocks noChangeAspect="1"/>
          </p:cNvPicPr>
          <p:nvPr/>
        </p:nvPicPr>
        <p:blipFill>
          <a:blip r:embed="rId5"/>
          <a:stretch>
            <a:fillRect/>
          </a:stretch>
        </p:blipFill>
        <p:spPr>
          <a:xfrm>
            <a:off x="9675081" y="2733489"/>
            <a:ext cx="2354580" cy="1966195"/>
          </a:xfrm>
          <a:prstGeom prst="rect">
            <a:avLst/>
          </a:prstGeom>
        </p:spPr>
      </p:pic>
    </p:spTree>
    <p:extLst>
      <p:ext uri="{BB962C8B-B14F-4D97-AF65-F5344CB8AC3E}">
        <p14:creationId xmlns:p14="http://schemas.microsoft.com/office/powerpoint/2010/main" val="2568758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ACDAB6-0A04-CF51-4985-1715E46FB2BA}"/>
              </a:ext>
            </a:extLst>
          </p:cNvPr>
          <p:cNvSpPr>
            <a:spLocks noGrp="1"/>
          </p:cNvSpPr>
          <p:nvPr>
            <p:ph type="sldNum" sz="quarter" idx="12"/>
          </p:nvPr>
        </p:nvSpPr>
        <p:spPr/>
        <p:txBody>
          <a:bodyPr/>
          <a:lstStyle/>
          <a:p>
            <a:fld id="{D88F94E2-5C54-4DAF-A39A-2298FFE509E3}" type="slidenum">
              <a:rPr lang="en-IN" smtClean="0"/>
              <a:pPr/>
              <a:t>26</a:t>
            </a:fld>
            <a:endParaRPr lang="en-IN" dirty="0"/>
          </a:p>
        </p:txBody>
      </p:sp>
      <p:sp>
        <p:nvSpPr>
          <p:cNvPr id="5" name="object 2">
            <a:extLst>
              <a:ext uri="{FF2B5EF4-FFF2-40B4-BE49-F238E27FC236}">
                <a16:creationId xmlns:a16="http://schemas.microsoft.com/office/drawing/2014/main" id="{F2DD6144-910F-597E-AA96-42201C47387A}"/>
              </a:ext>
            </a:extLst>
          </p:cNvPr>
          <p:cNvSpPr txBox="1">
            <a:spLocks/>
          </p:cNvSpPr>
          <p:nvPr/>
        </p:nvSpPr>
        <p:spPr>
          <a:xfrm>
            <a:off x="5126237" y="1295146"/>
            <a:ext cx="1939525" cy="505267"/>
          </a:xfrm>
          <a:prstGeom prst="rect">
            <a:avLst/>
          </a:prstGeom>
        </p:spPr>
        <p:txBody>
          <a:bodyPr vert="horz" wrap="square" lIns="0" tIns="12700" rIns="0" bIns="0" rtlCol="0">
            <a:spAutoFit/>
          </a:bodyPr>
          <a:lstStyle>
            <a:lvl1pPr>
              <a:defRPr sz="2800" b="0" i="0">
                <a:solidFill>
                  <a:schemeClr val="tx1"/>
                </a:solidFill>
                <a:latin typeface="Calibri Light"/>
                <a:ea typeface="+mj-ea"/>
                <a:cs typeface="Calibri Light"/>
              </a:defRPr>
            </a:lvl1pPr>
          </a:lstStyle>
          <a:p>
            <a:pPr marL="12700" algn="ctr">
              <a:spcBef>
                <a:spcPts val="100"/>
              </a:spcBef>
            </a:pPr>
            <a:r>
              <a:rPr lang="en-IN" sz="3200" kern="0" spc="-280" dirty="0">
                <a:solidFill>
                  <a:schemeClr val="accent1">
                    <a:lumMod val="75000"/>
                  </a:schemeClr>
                </a:solidFill>
                <a:uFill>
                  <a:solidFill>
                    <a:srgbClr val="000000"/>
                  </a:solidFill>
                </a:uFill>
                <a:latin typeface="+mj-lt"/>
                <a:cs typeface="Times New Roman"/>
              </a:rPr>
              <a:t>DAMPING</a:t>
            </a:r>
            <a:endParaRPr lang="en-IN" sz="3200" kern="0" dirty="0">
              <a:solidFill>
                <a:schemeClr val="accent1">
                  <a:lumMod val="75000"/>
                </a:schemeClr>
              </a:solidFill>
              <a:latin typeface="+mj-lt"/>
              <a:cs typeface="Times New Roman"/>
            </a:endParaRPr>
          </a:p>
        </p:txBody>
      </p:sp>
      <p:sp>
        <p:nvSpPr>
          <p:cNvPr id="6" name="object 3">
            <a:extLst>
              <a:ext uri="{FF2B5EF4-FFF2-40B4-BE49-F238E27FC236}">
                <a16:creationId xmlns:a16="http://schemas.microsoft.com/office/drawing/2014/main" id="{DF5EEF80-8E1A-7FCC-FF79-19FDB023932D}"/>
              </a:ext>
            </a:extLst>
          </p:cNvPr>
          <p:cNvSpPr txBox="1"/>
          <p:nvPr/>
        </p:nvSpPr>
        <p:spPr>
          <a:xfrm>
            <a:off x="578049" y="1800413"/>
            <a:ext cx="6843393" cy="4415183"/>
          </a:xfrm>
          <a:prstGeom prst="rect">
            <a:avLst/>
          </a:prstGeom>
        </p:spPr>
        <p:txBody>
          <a:bodyPr vert="horz" wrap="square" lIns="0" tIns="13335" rIns="0" bIns="0" rtlCol="0">
            <a:spAutoFit/>
          </a:bodyPr>
          <a:lstStyle/>
          <a:p>
            <a:pPr marL="12700" marR="138430">
              <a:lnSpc>
                <a:spcPct val="150000"/>
              </a:lnSpc>
              <a:spcBef>
                <a:spcPts val="105"/>
              </a:spcBef>
            </a:pPr>
            <a:r>
              <a:rPr sz="1600" spc="35" dirty="0">
                <a:solidFill>
                  <a:prstClr val="black"/>
                </a:solidFill>
                <a:latin typeface="Cambria"/>
                <a:cs typeface="Cambria"/>
              </a:rPr>
              <a:t>To</a:t>
            </a:r>
            <a:r>
              <a:rPr sz="1600" spc="45" dirty="0">
                <a:solidFill>
                  <a:prstClr val="black"/>
                </a:solidFill>
                <a:latin typeface="Cambria"/>
                <a:cs typeface="Cambria"/>
              </a:rPr>
              <a:t> </a:t>
            </a:r>
            <a:r>
              <a:rPr sz="1600" spc="-5" dirty="0">
                <a:solidFill>
                  <a:prstClr val="black"/>
                </a:solidFill>
                <a:latin typeface="Cambria"/>
                <a:cs typeface="Cambria"/>
              </a:rPr>
              <a:t>deal</a:t>
            </a:r>
            <a:r>
              <a:rPr sz="1600" spc="45" dirty="0">
                <a:solidFill>
                  <a:prstClr val="black"/>
                </a:solidFill>
                <a:latin typeface="Cambria"/>
                <a:cs typeface="Cambria"/>
              </a:rPr>
              <a:t> </a:t>
            </a:r>
            <a:r>
              <a:rPr sz="1600" spc="-35" dirty="0">
                <a:solidFill>
                  <a:prstClr val="black"/>
                </a:solidFill>
                <a:latin typeface="Cambria"/>
                <a:cs typeface="Cambria"/>
              </a:rPr>
              <a:t>with</a:t>
            </a:r>
            <a:r>
              <a:rPr sz="1600" spc="45" dirty="0">
                <a:solidFill>
                  <a:prstClr val="black"/>
                </a:solidFill>
                <a:latin typeface="Cambria"/>
                <a:cs typeface="Cambria"/>
              </a:rPr>
              <a:t> </a:t>
            </a:r>
            <a:r>
              <a:rPr sz="1600" spc="-20" dirty="0">
                <a:solidFill>
                  <a:prstClr val="black"/>
                </a:solidFill>
                <a:latin typeface="Cambria"/>
                <a:cs typeface="Cambria"/>
              </a:rPr>
              <a:t>the</a:t>
            </a:r>
            <a:r>
              <a:rPr sz="1600" spc="50" dirty="0">
                <a:solidFill>
                  <a:prstClr val="black"/>
                </a:solidFill>
                <a:latin typeface="Cambria"/>
                <a:cs typeface="Cambria"/>
              </a:rPr>
              <a:t> </a:t>
            </a:r>
            <a:r>
              <a:rPr sz="1600" spc="-20" dirty="0">
                <a:solidFill>
                  <a:prstClr val="black"/>
                </a:solidFill>
                <a:latin typeface="Cambria"/>
                <a:cs typeface="Cambria"/>
              </a:rPr>
              <a:t>vibration</a:t>
            </a:r>
            <a:r>
              <a:rPr sz="1600" spc="45" dirty="0">
                <a:solidFill>
                  <a:prstClr val="black"/>
                </a:solidFill>
                <a:latin typeface="Cambria"/>
                <a:cs typeface="Cambria"/>
              </a:rPr>
              <a:t> </a:t>
            </a:r>
            <a:r>
              <a:rPr sz="1600" spc="-5" dirty="0">
                <a:solidFill>
                  <a:prstClr val="black"/>
                </a:solidFill>
                <a:latin typeface="Cambria"/>
                <a:cs typeface="Cambria"/>
              </a:rPr>
              <a:t>and</a:t>
            </a:r>
            <a:r>
              <a:rPr sz="1600" spc="45" dirty="0">
                <a:solidFill>
                  <a:prstClr val="black"/>
                </a:solidFill>
                <a:latin typeface="Cambria"/>
                <a:cs typeface="Cambria"/>
              </a:rPr>
              <a:t> </a:t>
            </a:r>
            <a:r>
              <a:rPr sz="1600" dirty="0">
                <a:solidFill>
                  <a:prstClr val="black"/>
                </a:solidFill>
                <a:latin typeface="Cambria"/>
                <a:cs typeface="Cambria"/>
              </a:rPr>
              <a:t>shock</a:t>
            </a:r>
            <a:r>
              <a:rPr sz="1600" spc="50" dirty="0">
                <a:solidFill>
                  <a:prstClr val="black"/>
                </a:solidFill>
                <a:latin typeface="Cambria"/>
                <a:cs typeface="Cambria"/>
              </a:rPr>
              <a:t> </a:t>
            </a:r>
            <a:r>
              <a:rPr sz="1600" spc="-5" dirty="0">
                <a:solidFill>
                  <a:prstClr val="black"/>
                </a:solidFill>
                <a:latin typeface="Cambria"/>
                <a:cs typeface="Cambria"/>
              </a:rPr>
              <a:t>due</a:t>
            </a:r>
            <a:r>
              <a:rPr sz="1600" spc="50" dirty="0">
                <a:solidFill>
                  <a:prstClr val="black"/>
                </a:solidFill>
                <a:latin typeface="Cambria"/>
                <a:cs typeface="Cambria"/>
              </a:rPr>
              <a:t> </a:t>
            </a:r>
            <a:r>
              <a:rPr sz="1600" spc="-15" dirty="0">
                <a:solidFill>
                  <a:prstClr val="black"/>
                </a:solidFill>
                <a:latin typeface="Cambria"/>
                <a:cs typeface="Cambria"/>
              </a:rPr>
              <a:t>to</a:t>
            </a:r>
            <a:r>
              <a:rPr sz="1600" spc="60" dirty="0">
                <a:solidFill>
                  <a:prstClr val="black"/>
                </a:solidFill>
                <a:latin typeface="Cambria"/>
                <a:cs typeface="Cambria"/>
              </a:rPr>
              <a:t> </a:t>
            </a:r>
            <a:r>
              <a:rPr sz="1600" spc="-35" dirty="0">
                <a:solidFill>
                  <a:prstClr val="black"/>
                </a:solidFill>
                <a:latin typeface="Cambria"/>
                <a:cs typeface="Cambria"/>
              </a:rPr>
              <a:t>thrust</a:t>
            </a:r>
            <a:r>
              <a:rPr sz="1600" spc="45" dirty="0">
                <a:solidFill>
                  <a:prstClr val="black"/>
                </a:solidFill>
                <a:latin typeface="Cambria"/>
                <a:cs typeface="Cambria"/>
              </a:rPr>
              <a:t> </a:t>
            </a:r>
            <a:r>
              <a:rPr sz="1600" spc="-10" dirty="0">
                <a:solidFill>
                  <a:prstClr val="black"/>
                </a:solidFill>
                <a:latin typeface="Cambria"/>
                <a:cs typeface="Cambria"/>
              </a:rPr>
              <a:t>of</a:t>
            </a:r>
            <a:r>
              <a:rPr sz="1600" spc="50" dirty="0">
                <a:solidFill>
                  <a:prstClr val="black"/>
                </a:solidFill>
                <a:latin typeface="Cambria"/>
                <a:cs typeface="Cambria"/>
              </a:rPr>
              <a:t> </a:t>
            </a:r>
            <a:r>
              <a:rPr sz="1600" spc="-10" dirty="0">
                <a:solidFill>
                  <a:prstClr val="black"/>
                </a:solidFill>
                <a:latin typeface="Cambria"/>
                <a:cs typeface="Cambria"/>
              </a:rPr>
              <a:t>launching</a:t>
            </a:r>
            <a:r>
              <a:rPr sz="1600" spc="40" dirty="0">
                <a:solidFill>
                  <a:prstClr val="black"/>
                </a:solidFill>
                <a:latin typeface="Cambria"/>
                <a:cs typeface="Cambria"/>
              </a:rPr>
              <a:t> </a:t>
            </a:r>
            <a:r>
              <a:rPr sz="1600" spc="5" dirty="0">
                <a:solidFill>
                  <a:prstClr val="black"/>
                </a:solidFill>
                <a:latin typeface="Cambria"/>
                <a:cs typeface="Cambria"/>
              </a:rPr>
              <a:t>vehicle.</a:t>
            </a:r>
            <a:r>
              <a:rPr sz="1600" spc="50" dirty="0">
                <a:solidFill>
                  <a:prstClr val="black"/>
                </a:solidFill>
                <a:latin typeface="Cambria"/>
                <a:cs typeface="Cambria"/>
              </a:rPr>
              <a:t> </a:t>
            </a:r>
            <a:r>
              <a:rPr sz="1600" spc="25" dirty="0">
                <a:solidFill>
                  <a:prstClr val="black"/>
                </a:solidFill>
                <a:latin typeface="Cambria"/>
                <a:cs typeface="Cambria"/>
              </a:rPr>
              <a:t>We</a:t>
            </a:r>
            <a:r>
              <a:rPr sz="1600" spc="55" dirty="0">
                <a:solidFill>
                  <a:prstClr val="black"/>
                </a:solidFill>
                <a:latin typeface="Cambria"/>
                <a:cs typeface="Cambria"/>
              </a:rPr>
              <a:t> </a:t>
            </a:r>
            <a:r>
              <a:rPr sz="1600" spc="-5" dirty="0">
                <a:solidFill>
                  <a:prstClr val="black"/>
                </a:solidFill>
                <a:latin typeface="Cambria"/>
                <a:cs typeface="Cambria"/>
              </a:rPr>
              <a:t>have</a:t>
            </a:r>
            <a:r>
              <a:rPr sz="1600" spc="50" dirty="0">
                <a:solidFill>
                  <a:prstClr val="black"/>
                </a:solidFill>
                <a:latin typeface="Cambria"/>
                <a:cs typeface="Cambria"/>
              </a:rPr>
              <a:t> </a:t>
            </a:r>
            <a:r>
              <a:rPr sz="1600" spc="-15" dirty="0">
                <a:solidFill>
                  <a:prstClr val="black"/>
                </a:solidFill>
                <a:latin typeface="Cambria"/>
                <a:cs typeface="Cambria"/>
              </a:rPr>
              <a:t>planned </a:t>
            </a:r>
            <a:r>
              <a:rPr sz="1600" spc="-250" dirty="0">
                <a:solidFill>
                  <a:prstClr val="black"/>
                </a:solidFill>
                <a:latin typeface="Cambria"/>
                <a:cs typeface="Cambria"/>
              </a:rPr>
              <a:t> </a:t>
            </a:r>
            <a:r>
              <a:rPr sz="1600" spc="-10" dirty="0">
                <a:solidFill>
                  <a:prstClr val="black"/>
                </a:solidFill>
                <a:latin typeface="Cambria"/>
                <a:cs typeface="Cambria"/>
              </a:rPr>
              <a:t>of</a:t>
            </a:r>
            <a:r>
              <a:rPr sz="1600" spc="45" dirty="0">
                <a:solidFill>
                  <a:prstClr val="black"/>
                </a:solidFill>
                <a:latin typeface="Cambria"/>
                <a:cs typeface="Cambria"/>
              </a:rPr>
              <a:t> </a:t>
            </a:r>
            <a:r>
              <a:rPr sz="1600" spc="-5" dirty="0">
                <a:solidFill>
                  <a:prstClr val="black"/>
                </a:solidFill>
                <a:latin typeface="Cambria"/>
                <a:cs typeface="Cambria"/>
              </a:rPr>
              <a:t>adding</a:t>
            </a:r>
            <a:r>
              <a:rPr sz="1600" spc="45" dirty="0">
                <a:solidFill>
                  <a:prstClr val="black"/>
                </a:solidFill>
                <a:latin typeface="Cambria"/>
                <a:cs typeface="Cambria"/>
              </a:rPr>
              <a:t> </a:t>
            </a:r>
            <a:r>
              <a:rPr sz="1600" spc="-25" dirty="0">
                <a:solidFill>
                  <a:prstClr val="black"/>
                </a:solidFill>
                <a:latin typeface="Cambria"/>
                <a:cs typeface="Cambria"/>
              </a:rPr>
              <a:t>up</a:t>
            </a:r>
            <a:r>
              <a:rPr sz="1600" spc="40" dirty="0">
                <a:solidFill>
                  <a:prstClr val="black"/>
                </a:solidFill>
                <a:latin typeface="Cambria"/>
                <a:cs typeface="Cambria"/>
              </a:rPr>
              <a:t> </a:t>
            </a:r>
            <a:r>
              <a:rPr sz="1600" spc="-5" dirty="0">
                <a:solidFill>
                  <a:prstClr val="black"/>
                </a:solidFill>
                <a:latin typeface="Cambria"/>
                <a:cs typeface="Cambria"/>
              </a:rPr>
              <a:t>foam</a:t>
            </a:r>
            <a:r>
              <a:rPr sz="1600" spc="45" dirty="0">
                <a:solidFill>
                  <a:prstClr val="black"/>
                </a:solidFill>
                <a:latin typeface="Cambria"/>
                <a:cs typeface="Cambria"/>
              </a:rPr>
              <a:t> </a:t>
            </a:r>
            <a:r>
              <a:rPr sz="1600" spc="-5" dirty="0">
                <a:solidFill>
                  <a:prstClr val="black"/>
                </a:solidFill>
                <a:latin typeface="Cambria"/>
                <a:cs typeface="Cambria"/>
              </a:rPr>
              <a:t>and</a:t>
            </a:r>
            <a:r>
              <a:rPr sz="1600" spc="55" dirty="0">
                <a:solidFill>
                  <a:prstClr val="black"/>
                </a:solidFill>
                <a:latin typeface="Cambria"/>
                <a:cs typeface="Cambria"/>
              </a:rPr>
              <a:t> </a:t>
            </a:r>
            <a:r>
              <a:rPr sz="1600" spc="-10" dirty="0">
                <a:solidFill>
                  <a:prstClr val="black"/>
                </a:solidFill>
                <a:latin typeface="Cambria"/>
                <a:cs typeface="Cambria"/>
              </a:rPr>
              <a:t>carbon</a:t>
            </a:r>
            <a:r>
              <a:rPr sz="1600" spc="50" dirty="0">
                <a:solidFill>
                  <a:prstClr val="black"/>
                </a:solidFill>
                <a:latin typeface="Cambria"/>
                <a:cs typeface="Cambria"/>
              </a:rPr>
              <a:t> </a:t>
            </a:r>
            <a:r>
              <a:rPr sz="1600" spc="-25" dirty="0">
                <a:solidFill>
                  <a:prstClr val="black"/>
                </a:solidFill>
                <a:latin typeface="Cambria"/>
                <a:cs typeface="Cambria"/>
              </a:rPr>
              <a:t>fiber</a:t>
            </a:r>
            <a:r>
              <a:rPr sz="1600" spc="50" dirty="0">
                <a:solidFill>
                  <a:prstClr val="black"/>
                </a:solidFill>
                <a:latin typeface="Cambria"/>
                <a:cs typeface="Cambria"/>
              </a:rPr>
              <a:t> </a:t>
            </a:r>
            <a:r>
              <a:rPr sz="1600" dirty="0">
                <a:solidFill>
                  <a:prstClr val="black"/>
                </a:solidFill>
                <a:latin typeface="Cambria"/>
                <a:cs typeface="Cambria"/>
              </a:rPr>
              <a:t>shock</a:t>
            </a:r>
            <a:r>
              <a:rPr sz="1600" spc="45" dirty="0">
                <a:solidFill>
                  <a:prstClr val="black"/>
                </a:solidFill>
                <a:latin typeface="Cambria"/>
                <a:cs typeface="Cambria"/>
              </a:rPr>
              <a:t> </a:t>
            </a:r>
            <a:r>
              <a:rPr sz="1600" spc="-10" dirty="0">
                <a:solidFill>
                  <a:prstClr val="black"/>
                </a:solidFill>
                <a:latin typeface="Cambria"/>
                <a:cs typeface="Cambria"/>
              </a:rPr>
              <a:t>dampers</a:t>
            </a:r>
            <a:r>
              <a:rPr sz="1600" spc="50" dirty="0">
                <a:solidFill>
                  <a:prstClr val="black"/>
                </a:solidFill>
                <a:latin typeface="Cambria"/>
                <a:cs typeface="Cambria"/>
              </a:rPr>
              <a:t> </a:t>
            </a:r>
            <a:r>
              <a:rPr sz="1600" spc="-10" dirty="0">
                <a:solidFill>
                  <a:prstClr val="black"/>
                </a:solidFill>
                <a:latin typeface="Cambria"/>
                <a:cs typeface="Cambria"/>
              </a:rPr>
              <a:t>to</a:t>
            </a:r>
            <a:r>
              <a:rPr sz="1600" spc="40" dirty="0">
                <a:solidFill>
                  <a:prstClr val="black"/>
                </a:solidFill>
                <a:latin typeface="Cambria"/>
                <a:cs typeface="Cambria"/>
              </a:rPr>
              <a:t> </a:t>
            </a:r>
            <a:r>
              <a:rPr sz="1600" spc="-20" dirty="0">
                <a:solidFill>
                  <a:prstClr val="black"/>
                </a:solidFill>
                <a:latin typeface="Cambria"/>
                <a:cs typeface="Cambria"/>
              </a:rPr>
              <a:t>the</a:t>
            </a:r>
            <a:r>
              <a:rPr sz="1600" spc="60" dirty="0">
                <a:solidFill>
                  <a:prstClr val="black"/>
                </a:solidFill>
                <a:latin typeface="Cambria"/>
                <a:cs typeface="Cambria"/>
              </a:rPr>
              <a:t> </a:t>
            </a:r>
            <a:r>
              <a:rPr sz="1600" spc="50" dirty="0">
                <a:solidFill>
                  <a:prstClr val="black"/>
                </a:solidFill>
                <a:latin typeface="Cambria"/>
                <a:cs typeface="Cambria"/>
              </a:rPr>
              <a:t>PCB</a:t>
            </a:r>
            <a:r>
              <a:rPr sz="1600" spc="45" dirty="0">
                <a:solidFill>
                  <a:prstClr val="black"/>
                </a:solidFill>
                <a:latin typeface="Cambria"/>
                <a:cs typeface="Cambria"/>
              </a:rPr>
              <a:t> </a:t>
            </a:r>
            <a:r>
              <a:rPr sz="1600" spc="-5" dirty="0">
                <a:solidFill>
                  <a:prstClr val="black"/>
                </a:solidFill>
                <a:latin typeface="Cambria"/>
                <a:cs typeface="Cambria"/>
              </a:rPr>
              <a:t>plates,</a:t>
            </a:r>
            <a:r>
              <a:rPr sz="1600" spc="55" dirty="0">
                <a:solidFill>
                  <a:prstClr val="black"/>
                </a:solidFill>
                <a:latin typeface="Cambria"/>
                <a:cs typeface="Cambria"/>
              </a:rPr>
              <a:t> </a:t>
            </a:r>
            <a:r>
              <a:rPr sz="1600" spc="-10" dirty="0">
                <a:solidFill>
                  <a:prstClr val="black"/>
                </a:solidFill>
                <a:latin typeface="Cambria"/>
                <a:cs typeface="Cambria"/>
              </a:rPr>
              <a:t>servo</a:t>
            </a:r>
            <a:r>
              <a:rPr sz="1600" spc="45" dirty="0">
                <a:solidFill>
                  <a:prstClr val="black"/>
                </a:solidFill>
                <a:latin typeface="Cambria"/>
                <a:cs typeface="Cambria"/>
              </a:rPr>
              <a:t> </a:t>
            </a:r>
            <a:r>
              <a:rPr sz="1600" spc="-10" dirty="0">
                <a:solidFill>
                  <a:prstClr val="black"/>
                </a:solidFill>
                <a:latin typeface="Cambria"/>
                <a:cs typeface="Cambria"/>
              </a:rPr>
              <a:t>housing, </a:t>
            </a:r>
            <a:r>
              <a:rPr sz="1600" spc="-5" dirty="0">
                <a:solidFill>
                  <a:prstClr val="black"/>
                </a:solidFill>
                <a:latin typeface="Cambria"/>
                <a:cs typeface="Cambria"/>
              </a:rPr>
              <a:t> </a:t>
            </a:r>
            <a:r>
              <a:rPr sz="1600" spc="-20" dirty="0">
                <a:solidFill>
                  <a:prstClr val="black"/>
                </a:solidFill>
                <a:latin typeface="Cambria"/>
                <a:cs typeface="Cambria"/>
              </a:rPr>
              <a:t>battery</a:t>
            </a:r>
            <a:r>
              <a:rPr sz="1600" spc="45" dirty="0">
                <a:solidFill>
                  <a:prstClr val="black"/>
                </a:solidFill>
                <a:latin typeface="Cambria"/>
                <a:cs typeface="Cambria"/>
              </a:rPr>
              <a:t> </a:t>
            </a:r>
            <a:r>
              <a:rPr sz="1600" spc="-10" dirty="0">
                <a:solidFill>
                  <a:prstClr val="black"/>
                </a:solidFill>
                <a:latin typeface="Cambria"/>
                <a:cs typeface="Cambria"/>
              </a:rPr>
              <a:t>setup,</a:t>
            </a:r>
            <a:r>
              <a:rPr sz="1600" spc="45" dirty="0">
                <a:solidFill>
                  <a:prstClr val="black"/>
                </a:solidFill>
                <a:latin typeface="Cambria"/>
                <a:cs typeface="Cambria"/>
              </a:rPr>
              <a:t> </a:t>
            </a:r>
            <a:r>
              <a:rPr sz="1600" spc="-5" dirty="0">
                <a:solidFill>
                  <a:prstClr val="black"/>
                </a:solidFill>
                <a:latin typeface="Cambria"/>
                <a:cs typeface="Cambria"/>
              </a:rPr>
              <a:t>camera</a:t>
            </a:r>
            <a:r>
              <a:rPr sz="1600" spc="55" dirty="0">
                <a:solidFill>
                  <a:prstClr val="black"/>
                </a:solidFill>
                <a:latin typeface="Cambria"/>
                <a:cs typeface="Cambria"/>
              </a:rPr>
              <a:t> </a:t>
            </a:r>
            <a:r>
              <a:rPr sz="1600" spc="-10" dirty="0">
                <a:solidFill>
                  <a:prstClr val="black"/>
                </a:solidFill>
                <a:latin typeface="Cambria"/>
                <a:cs typeface="Cambria"/>
              </a:rPr>
              <a:t>module</a:t>
            </a:r>
            <a:r>
              <a:rPr sz="1600" spc="45" dirty="0">
                <a:solidFill>
                  <a:prstClr val="black"/>
                </a:solidFill>
                <a:latin typeface="Cambria"/>
                <a:cs typeface="Cambria"/>
              </a:rPr>
              <a:t> </a:t>
            </a:r>
            <a:r>
              <a:rPr sz="1600" spc="-5" dirty="0">
                <a:solidFill>
                  <a:prstClr val="black"/>
                </a:solidFill>
                <a:latin typeface="Cambria"/>
                <a:cs typeface="Cambria"/>
              </a:rPr>
              <a:t>and</a:t>
            </a:r>
            <a:r>
              <a:rPr sz="1600" spc="45" dirty="0">
                <a:solidFill>
                  <a:prstClr val="black"/>
                </a:solidFill>
                <a:latin typeface="Cambria"/>
                <a:cs typeface="Cambria"/>
              </a:rPr>
              <a:t> </a:t>
            </a:r>
            <a:r>
              <a:rPr sz="1600" spc="-25" dirty="0">
                <a:solidFill>
                  <a:prstClr val="black"/>
                </a:solidFill>
                <a:latin typeface="Cambria"/>
                <a:cs typeface="Cambria"/>
              </a:rPr>
              <a:t>buzzer</a:t>
            </a:r>
            <a:r>
              <a:rPr sz="1600" spc="45" dirty="0">
                <a:solidFill>
                  <a:prstClr val="black"/>
                </a:solidFill>
                <a:latin typeface="Cambria"/>
                <a:cs typeface="Cambria"/>
              </a:rPr>
              <a:t> </a:t>
            </a:r>
            <a:r>
              <a:rPr sz="1600" dirty="0">
                <a:solidFill>
                  <a:prstClr val="black"/>
                </a:solidFill>
                <a:latin typeface="Cambria"/>
                <a:cs typeface="Cambria"/>
              </a:rPr>
              <a:t>module.</a:t>
            </a:r>
          </a:p>
          <a:p>
            <a:pPr marL="12700" marR="5080">
              <a:lnSpc>
                <a:spcPct val="150000"/>
              </a:lnSpc>
            </a:pPr>
            <a:r>
              <a:rPr sz="1600" spc="-5" dirty="0">
                <a:solidFill>
                  <a:prstClr val="black"/>
                </a:solidFill>
                <a:latin typeface="Cambria"/>
                <a:cs typeface="Cambria"/>
              </a:rPr>
              <a:t>All</a:t>
            </a:r>
            <a:r>
              <a:rPr sz="1600" spc="40" dirty="0">
                <a:solidFill>
                  <a:prstClr val="black"/>
                </a:solidFill>
                <a:latin typeface="Cambria"/>
                <a:cs typeface="Cambria"/>
              </a:rPr>
              <a:t> </a:t>
            </a:r>
            <a:r>
              <a:rPr sz="1600" spc="-20" dirty="0">
                <a:solidFill>
                  <a:prstClr val="black"/>
                </a:solidFill>
                <a:latin typeface="Cambria"/>
                <a:cs typeface="Cambria"/>
              </a:rPr>
              <a:t>the</a:t>
            </a:r>
            <a:r>
              <a:rPr sz="1600" spc="50" dirty="0">
                <a:solidFill>
                  <a:prstClr val="black"/>
                </a:solidFill>
                <a:latin typeface="Cambria"/>
                <a:cs typeface="Cambria"/>
              </a:rPr>
              <a:t> </a:t>
            </a:r>
            <a:r>
              <a:rPr sz="1600" spc="-5" dirty="0">
                <a:solidFill>
                  <a:prstClr val="black"/>
                </a:solidFill>
                <a:latin typeface="Cambria"/>
                <a:cs typeface="Cambria"/>
              </a:rPr>
              <a:t>components</a:t>
            </a:r>
            <a:r>
              <a:rPr sz="1600" spc="50" dirty="0">
                <a:solidFill>
                  <a:prstClr val="black"/>
                </a:solidFill>
                <a:latin typeface="Cambria"/>
                <a:cs typeface="Cambria"/>
              </a:rPr>
              <a:t> </a:t>
            </a:r>
            <a:r>
              <a:rPr sz="1600" spc="-15" dirty="0">
                <a:solidFill>
                  <a:prstClr val="black"/>
                </a:solidFill>
                <a:latin typeface="Cambria"/>
                <a:cs typeface="Cambria"/>
              </a:rPr>
              <a:t>are</a:t>
            </a:r>
            <a:r>
              <a:rPr sz="1600" spc="60" dirty="0">
                <a:solidFill>
                  <a:prstClr val="black"/>
                </a:solidFill>
                <a:latin typeface="Cambria"/>
                <a:cs typeface="Cambria"/>
              </a:rPr>
              <a:t> </a:t>
            </a:r>
            <a:r>
              <a:rPr sz="1600" dirty="0">
                <a:solidFill>
                  <a:prstClr val="black"/>
                </a:solidFill>
                <a:latin typeface="Cambria"/>
                <a:cs typeface="Cambria"/>
              </a:rPr>
              <a:t>a</a:t>
            </a:r>
            <a:r>
              <a:rPr sz="1600" spc="50" dirty="0">
                <a:solidFill>
                  <a:prstClr val="black"/>
                </a:solidFill>
                <a:latin typeface="Cambria"/>
                <a:cs typeface="Cambria"/>
              </a:rPr>
              <a:t> </a:t>
            </a:r>
            <a:r>
              <a:rPr sz="1600" spc="-20" dirty="0">
                <a:solidFill>
                  <a:prstClr val="black"/>
                </a:solidFill>
                <a:latin typeface="Cambria"/>
                <a:cs typeface="Cambria"/>
              </a:rPr>
              <a:t>vital</a:t>
            </a:r>
            <a:r>
              <a:rPr sz="1600" spc="45" dirty="0">
                <a:solidFill>
                  <a:prstClr val="black"/>
                </a:solidFill>
                <a:latin typeface="Cambria"/>
                <a:cs typeface="Cambria"/>
              </a:rPr>
              <a:t> </a:t>
            </a:r>
            <a:r>
              <a:rPr sz="1600" spc="-30" dirty="0">
                <a:solidFill>
                  <a:prstClr val="black"/>
                </a:solidFill>
                <a:latin typeface="Cambria"/>
                <a:cs typeface="Cambria"/>
              </a:rPr>
              <a:t>part</a:t>
            </a:r>
            <a:r>
              <a:rPr sz="1600" spc="55" dirty="0">
                <a:solidFill>
                  <a:prstClr val="black"/>
                </a:solidFill>
                <a:latin typeface="Cambria"/>
                <a:cs typeface="Cambria"/>
              </a:rPr>
              <a:t> </a:t>
            </a:r>
            <a:r>
              <a:rPr sz="1600" spc="-10" dirty="0">
                <a:solidFill>
                  <a:prstClr val="black"/>
                </a:solidFill>
                <a:latin typeface="Cambria"/>
                <a:cs typeface="Cambria"/>
              </a:rPr>
              <a:t>of</a:t>
            </a:r>
            <a:r>
              <a:rPr sz="1600" spc="50" dirty="0">
                <a:solidFill>
                  <a:prstClr val="black"/>
                </a:solidFill>
                <a:latin typeface="Cambria"/>
                <a:cs typeface="Cambria"/>
              </a:rPr>
              <a:t> </a:t>
            </a:r>
            <a:r>
              <a:rPr sz="1600" spc="-20" dirty="0">
                <a:solidFill>
                  <a:prstClr val="black"/>
                </a:solidFill>
                <a:latin typeface="Cambria"/>
                <a:cs typeface="Cambria"/>
              </a:rPr>
              <a:t>the</a:t>
            </a:r>
            <a:r>
              <a:rPr sz="1600" spc="50" dirty="0">
                <a:solidFill>
                  <a:prstClr val="black"/>
                </a:solidFill>
                <a:latin typeface="Cambria"/>
                <a:cs typeface="Cambria"/>
              </a:rPr>
              <a:t> </a:t>
            </a:r>
            <a:r>
              <a:rPr sz="1600" spc="65" dirty="0">
                <a:solidFill>
                  <a:prstClr val="black"/>
                </a:solidFill>
                <a:latin typeface="Cambria"/>
                <a:cs typeface="Cambria"/>
              </a:rPr>
              <a:t>CANSAT</a:t>
            </a:r>
            <a:r>
              <a:rPr sz="1600" spc="50" dirty="0">
                <a:solidFill>
                  <a:prstClr val="black"/>
                </a:solidFill>
                <a:latin typeface="Cambria"/>
                <a:cs typeface="Cambria"/>
              </a:rPr>
              <a:t> </a:t>
            </a:r>
            <a:r>
              <a:rPr sz="1600" spc="-5" dirty="0">
                <a:solidFill>
                  <a:prstClr val="black"/>
                </a:solidFill>
                <a:latin typeface="Cambria"/>
                <a:cs typeface="Cambria"/>
              </a:rPr>
              <a:t>and</a:t>
            </a:r>
            <a:r>
              <a:rPr sz="1600" spc="50" dirty="0">
                <a:solidFill>
                  <a:prstClr val="black"/>
                </a:solidFill>
                <a:latin typeface="Cambria"/>
                <a:cs typeface="Cambria"/>
              </a:rPr>
              <a:t> </a:t>
            </a:r>
            <a:r>
              <a:rPr sz="1600" spc="-30" dirty="0">
                <a:solidFill>
                  <a:prstClr val="black"/>
                </a:solidFill>
                <a:latin typeface="Cambria"/>
                <a:cs typeface="Cambria"/>
              </a:rPr>
              <a:t>for</a:t>
            </a:r>
            <a:r>
              <a:rPr sz="1600" spc="45" dirty="0">
                <a:solidFill>
                  <a:prstClr val="black"/>
                </a:solidFill>
                <a:latin typeface="Cambria"/>
                <a:cs typeface="Cambria"/>
              </a:rPr>
              <a:t> </a:t>
            </a:r>
            <a:r>
              <a:rPr sz="1600" spc="-20" dirty="0">
                <a:solidFill>
                  <a:prstClr val="black"/>
                </a:solidFill>
                <a:latin typeface="Cambria"/>
                <a:cs typeface="Cambria"/>
              </a:rPr>
              <a:t>the</a:t>
            </a:r>
            <a:r>
              <a:rPr sz="1600" spc="50" dirty="0">
                <a:solidFill>
                  <a:prstClr val="black"/>
                </a:solidFill>
                <a:latin typeface="Cambria"/>
                <a:cs typeface="Cambria"/>
              </a:rPr>
              <a:t> </a:t>
            </a:r>
            <a:r>
              <a:rPr sz="1600" spc="-25" dirty="0">
                <a:solidFill>
                  <a:prstClr val="black"/>
                </a:solidFill>
                <a:latin typeface="Cambria"/>
                <a:cs typeface="Cambria"/>
              </a:rPr>
              <a:t>proper</a:t>
            </a:r>
            <a:r>
              <a:rPr sz="1600" spc="50" dirty="0">
                <a:solidFill>
                  <a:prstClr val="black"/>
                </a:solidFill>
                <a:latin typeface="Cambria"/>
                <a:cs typeface="Cambria"/>
              </a:rPr>
              <a:t> </a:t>
            </a:r>
            <a:r>
              <a:rPr sz="1600" spc="-5" dirty="0">
                <a:solidFill>
                  <a:prstClr val="black"/>
                </a:solidFill>
                <a:latin typeface="Cambria"/>
                <a:cs typeface="Cambria"/>
              </a:rPr>
              <a:t>data</a:t>
            </a:r>
            <a:r>
              <a:rPr sz="1600" spc="50" dirty="0">
                <a:solidFill>
                  <a:prstClr val="black"/>
                </a:solidFill>
                <a:latin typeface="Cambria"/>
                <a:cs typeface="Cambria"/>
              </a:rPr>
              <a:t> </a:t>
            </a:r>
            <a:r>
              <a:rPr sz="1600" spc="-15" dirty="0">
                <a:solidFill>
                  <a:prstClr val="black"/>
                </a:solidFill>
                <a:latin typeface="Cambria"/>
                <a:cs typeface="Cambria"/>
              </a:rPr>
              <a:t>acquisition</a:t>
            </a:r>
            <a:r>
              <a:rPr sz="1600" spc="45" dirty="0">
                <a:solidFill>
                  <a:prstClr val="black"/>
                </a:solidFill>
                <a:latin typeface="Cambria"/>
                <a:cs typeface="Cambria"/>
              </a:rPr>
              <a:t> </a:t>
            </a:r>
            <a:r>
              <a:rPr sz="1600" spc="-20" dirty="0">
                <a:solidFill>
                  <a:prstClr val="black"/>
                </a:solidFill>
                <a:latin typeface="Cambria"/>
                <a:cs typeface="Cambria"/>
              </a:rPr>
              <a:t>all</a:t>
            </a:r>
            <a:r>
              <a:rPr sz="1600" spc="45" dirty="0">
                <a:solidFill>
                  <a:prstClr val="black"/>
                </a:solidFill>
                <a:latin typeface="Cambria"/>
                <a:cs typeface="Cambria"/>
              </a:rPr>
              <a:t> </a:t>
            </a:r>
            <a:r>
              <a:rPr sz="1600" spc="-10" dirty="0">
                <a:solidFill>
                  <a:prstClr val="black"/>
                </a:solidFill>
                <a:latin typeface="Cambria"/>
                <a:cs typeface="Cambria"/>
              </a:rPr>
              <a:t>of </a:t>
            </a:r>
            <a:r>
              <a:rPr sz="1600" spc="-250" dirty="0">
                <a:solidFill>
                  <a:prstClr val="black"/>
                </a:solidFill>
                <a:latin typeface="Cambria"/>
                <a:cs typeface="Cambria"/>
              </a:rPr>
              <a:t> </a:t>
            </a:r>
            <a:r>
              <a:rPr sz="1600" spc="-20" dirty="0">
                <a:solidFill>
                  <a:prstClr val="black"/>
                </a:solidFill>
                <a:latin typeface="Cambria"/>
                <a:cs typeface="Cambria"/>
              </a:rPr>
              <a:t>the</a:t>
            </a:r>
            <a:r>
              <a:rPr sz="1600" spc="40" dirty="0">
                <a:solidFill>
                  <a:prstClr val="black"/>
                </a:solidFill>
                <a:latin typeface="Cambria"/>
                <a:cs typeface="Cambria"/>
              </a:rPr>
              <a:t> </a:t>
            </a:r>
            <a:r>
              <a:rPr sz="1600" spc="-5" dirty="0">
                <a:solidFill>
                  <a:prstClr val="black"/>
                </a:solidFill>
                <a:latin typeface="Cambria"/>
                <a:cs typeface="Cambria"/>
              </a:rPr>
              <a:t>components</a:t>
            </a:r>
            <a:r>
              <a:rPr sz="1600" spc="45" dirty="0">
                <a:solidFill>
                  <a:prstClr val="black"/>
                </a:solidFill>
                <a:latin typeface="Cambria"/>
                <a:cs typeface="Cambria"/>
              </a:rPr>
              <a:t> </a:t>
            </a:r>
            <a:r>
              <a:rPr sz="1600" spc="-15" dirty="0">
                <a:solidFill>
                  <a:prstClr val="black"/>
                </a:solidFill>
                <a:latin typeface="Cambria"/>
                <a:cs typeface="Cambria"/>
              </a:rPr>
              <a:t>has</a:t>
            </a:r>
            <a:r>
              <a:rPr sz="1600" spc="55" dirty="0">
                <a:solidFill>
                  <a:prstClr val="black"/>
                </a:solidFill>
                <a:latin typeface="Cambria"/>
                <a:cs typeface="Cambria"/>
              </a:rPr>
              <a:t> </a:t>
            </a:r>
            <a:r>
              <a:rPr sz="1600" spc="-10" dirty="0">
                <a:solidFill>
                  <a:prstClr val="black"/>
                </a:solidFill>
                <a:latin typeface="Cambria"/>
                <a:cs typeface="Cambria"/>
              </a:rPr>
              <a:t>to</a:t>
            </a:r>
            <a:r>
              <a:rPr sz="1600" spc="50" dirty="0">
                <a:solidFill>
                  <a:prstClr val="black"/>
                </a:solidFill>
                <a:latin typeface="Cambria"/>
                <a:cs typeface="Cambria"/>
              </a:rPr>
              <a:t> </a:t>
            </a:r>
            <a:r>
              <a:rPr sz="1600" spc="-5" dirty="0">
                <a:solidFill>
                  <a:prstClr val="black"/>
                </a:solidFill>
                <a:latin typeface="Cambria"/>
                <a:cs typeface="Cambria"/>
              </a:rPr>
              <a:t>be</a:t>
            </a:r>
            <a:r>
              <a:rPr sz="1600" spc="45" dirty="0">
                <a:solidFill>
                  <a:prstClr val="black"/>
                </a:solidFill>
                <a:latin typeface="Cambria"/>
                <a:cs typeface="Cambria"/>
              </a:rPr>
              <a:t> </a:t>
            </a:r>
            <a:r>
              <a:rPr sz="1600" dirty="0">
                <a:solidFill>
                  <a:prstClr val="black"/>
                </a:solidFill>
                <a:latin typeface="Cambria"/>
                <a:cs typeface="Cambria"/>
              </a:rPr>
              <a:t>damped</a:t>
            </a:r>
            <a:r>
              <a:rPr sz="1600" spc="45" dirty="0">
                <a:solidFill>
                  <a:prstClr val="black"/>
                </a:solidFill>
                <a:latin typeface="Cambria"/>
                <a:cs typeface="Cambria"/>
              </a:rPr>
              <a:t> </a:t>
            </a:r>
            <a:r>
              <a:rPr sz="1600" spc="-10" dirty="0">
                <a:solidFill>
                  <a:prstClr val="black"/>
                </a:solidFill>
                <a:latin typeface="Cambria"/>
                <a:cs typeface="Cambria"/>
              </a:rPr>
              <a:t>against</a:t>
            </a:r>
            <a:r>
              <a:rPr sz="1600" spc="45" dirty="0">
                <a:solidFill>
                  <a:prstClr val="black"/>
                </a:solidFill>
                <a:latin typeface="Cambria"/>
                <a:cs typeface="Cambria"/>
              </a:rPr>
              <a:t> </a:t>
            </a:r>
            <a:r>
              <a:rPr sz="1600" spc="-15" dirty="0">
                <a:solidFill>
                  <a:prstClr val="black"/>
                </a:solidFill>
                <a:latin typeface="Cambria"/>
                <a:cs typeface="Cambria"/>
              </a:rPr>
              <a:t>vibration.</a:t>
            </a:r>
            <a:endParaRPr sz="1600" dirty="0">
              <a:solidFill>
                <a:prstClr val="black"/>
              </a:solidFill>
              <a:latin typeface="Cambria"/>
              <a:cs typeface="Cambria"/>
            </a:endParaRPr>
          </a:p>
          <a:p>
            <a:pPr marL="12700">
              <a:lnSpc>
                <a:spcPct val="150000"/>
              </a:lnSpc>
            </a:pPr>
            <a:r>
              <a:rPr sz="1600" spc="10" dirty="0">
                <a:solidFill>
                  <a:prstClr val="black"/>
                </a:solidFill>
                <a:latin typeface="Cambria"/>
                <a:cs typeface="Cambria"/>
              </a:rPr>
              <a:t>Types</a:t>
            </a:r>
            <a:r>
              <a:rPr sz="1600" spc="20" dirty="0">
                <a:solidFill>
                  <a:prstClr val="black"/>
                </a:solidFill>
                <a:latin typeface="Cambria"/>
                <a:cs typeface="Cambria"/>
              </a:rPr>
              <a:t> </a:t>
            </a:r>
            <a:r>
              <a:rPr sz="1600" spc="-10" dirty="0">
                <a:solidFill>
                  <a:prstClr val="black"/>
                </a:solidFill>
                <a:latin typeface="Cambria"/>
                <a:cs typeface="Cambria"/>
              </a:rPr>
              <a:t>of</a:t>
            </a:r>
            <a:r>
              <a:rPr sz="1600" spc="25" dirty="0">
                <a:solidFill>
                  <a:prstClr val="black"/>
                </a:solidFill>
                <a:latin typeface="Cambria"/>
                <a:cs typeface="Cambria"/>
              </a:rPr>
              <a:t> </a:t>
            </a:r>
            <a:r>
              <a:rPr sz="1600" spc="5" dirty="0">
                <a:solidFill>
                  <a:prstClr val="black"/>
                </a:solidFill>
                <a:latin typeface="Cambria"/>
                <a:cs typeface="Cambria"/>
              </a:rPr>
              <a:t>Damping</a:t>
            </a:r>
            <a:r>
              <a:rPr sz="1600" spc="20" dirty="0">
                <a:solidFill>
                  <a:prstClr val="black"/>
                </a:solidFill>
                <a:latin typeface="Cambria"/>
                <a:cs typeface="Cambria"/>
              </a:rPr>
              <a:t> </a:t>
            </a:r>
            <a:r>
              <a:rPr sz="1600" spc="15" dirty="0">
                <a:solidFill>
                  <a:prstClr val="black"/>
                </a:solidFill>
                <a:latin typeface="Cambria"/>
                <a:cs typeface="Cambria"/>
              </a:rPr>
              <a:t>Used:</a:t>
            </a:r>
            <a:endParaRPr sz="1600" dirty="0">
              <a:solidFill>
                <a:prstClr val="black"/>
              </a:solidFill>
              <a:latin typeface="Cambria"/>
              <a:cs typeface="Cambria"/>
            </a:endParaRPr>
          </a:p>
          <a:p>
            <a:pPr marL="469265" indent="-228600">
              <a:lnSpc>
                <a:spcPct val="150000"/>
              </a:lnSpc>
              <a:spcBef>
                <a:spcPts val="975"/>
              </a:spcBef>
              <a:buFont typeface="Symbol"/>
              <a:buChar char=""/>
              <a:tabLst>
                <a:tab pos="469265" algn="l"/>
                <a:tab pos="469900" algn="l"/>
              </a:tabLst>
            </a:pPr>
            <a:r>
              <a:rPr sz="1600" spc="10" dirty="0">
                <a:solidFill>
                  <a:prstClr val="black"/>
                </a:solidFill>
                <a:latin typeface="Cambria"/>
                <a:cs typeface="Cambria"/>
              </a:rPr>
              <a:t>Shock</a:t>
            </a:r>
            <a:r>
              <a:rPr sz="1600" spc="40" dirty="0">
                <a:solidFill>
                  <a:prstClr val="black"/>
                </a:solidFill>
                <a:latin typeface="Cambria"/>
                <a:cs typeface="Cambria"/>
              </a:rPr>
              <a:t> </a:t>
            </a:r>
            <a:r>
              <a:rPr sz="1600" spc="-10" dirty="0">
                <a:solidFill>
                  <a:prstClr val="black"/>
                </a:solidFill>
                <a:latin typeface="Cambria"/>
                <a:cs typeface="Cambria"/>
              </a:rPr>
              <a:t>Absorber</a:t>
            </a:r>
            <a:r>
              <a:rPr sz="1600" spc="45" dirty="0">
                <a:solidFill>
                  <a:prstClr val="black"/>
                </a:solidFill>
                <a:latin typeface="Cambria"/>
                <a:cs typeface="Cambria"/>
              </a:rPr>
              <a:t> </a:t>
            </a:r>
            <a:r>
              <a:rPr sz="1600" spc="-30" dirty="0">
                <a:solidFill>
                  <a:prstClr val="black"/>
                </a:solidFill>
                <a:latin typeface="Cambria"/>
                <a:cs typeface="Cambria"/>
              </a:rPr>
              <a:t>for</a:t>
            </a:r>
            <a:r>
              <a:rPr sz="1600" spc="40" dirty="0">
                <a:solidFill>
                  <a:prstClr val="black"/>
                </a:solidFill>
                <a:latin typeface="Cambria"/>
                <a:cs typeface="Cambria"/>
              </a:rPr>
              <a:t> </a:t>
            </a:r>
            <a:r>
              <a:rPr sz="1600" spc="-20" dirty="0">
                <a:solidFill>
                  <a:prstClr val="black"/>
                </a:solidFill>
                <a:latin typeface="Cambria"/>
                <a:cs typeface="Cambria"/>
              </a:rPr>
              <a:t>the</a:t>
            </a:r>
            <a:r>
              <a:rPr sz="1600" spc="55" dirty="0">
                <a:solidFill>
                  <a:prstClr val="black"/>
                </a:solidFill>
                <a:latin typeface="Cambria"/>
                <a:cs typeface="Cambria"/>
              </a:rPr>
              <a:t> </a:t>
            </a:r>
            <a:r>
              <a:rPr sz="1600" spc="50" dirty="0">
                <a:solidFill>
                  <a:prstClr val="black"/>
                </a:solidFill>
                <a:latin typeface="Cambria"/>
                <a:cs typeface="Cambria"/>
              </a:rPr>
              <a:t>PCB</a:t>
            </a:r>
            <a:r>
              <a:rPr sz="1600" spc="35" dirty="0">
                <a:solidFill>
                  <a:prstClr val="black"/>
                </a:solidFill>
                <a:latin typeface="Cambria"/>
                <a:cs typeface="Cambria"/>
              </a:rPr>
              <a:t> </a:t>
            </a:r>
            <a:r>
              <a:rPr sz="1600" spc="-5" dirty="0">
                <a:solidFill>
                  <a:prstClr val="black"/>
                </a:solidFill>
                <a:latin typeface="Cambria"/>
                <a:cs typeface="Cambria"/>
              </a:rPr>
              <a:t>and</a:t>
            </a:r>
            <a:r>
              <a:rPr sz="1600" spc="45" dirty="0">
                <a:solidFill>
                  <a:prstClr val="black"/>
                </a:solidFill>
                <a:latin typeface="Cambria"/>
                <a:cs typeface="Cambria"/>
              </a:rPr>
              <a:t> </a:t>
            </a:r>
            <a:r>
              <a:rPr sz="1600" spc="-20" dirty="0">
                <a:solidFill>
                  <a:prstClr val="black"/>
                </a:solidFill>
                <a:latin typeface="Cambria"/>
                <a:cs typeface="Cambria"/>
              </a:rPr>
              <a:t>Battery</a:t>
            </a:r>
            <a:r>
              <a:rPr sz="1600" spc="40" dirty="0">
                <a:solidFill>
                  <a:prstClr val="black"/>
                </a:solidFill>
                <a:latin typeface="Cambria"/>
                <a:cs typeface="Cambria"/>
              </a:rPr>
              <a:t> </a:t>
            </a:r>
            <a:r>
              <a:rPr sz="1600" spc="-15" dirty="0">
                <a:solidFill>
                  <a:prstClr val="black"/>
                </a:solidFill>
                <a:latin typeface="Cambria"/>
                <a:cs typeface="Cambria"/>
              </a:rPr>
              <a:t>plates:</a:t>
            </a:r>
            <a:endParaRPr lang="en-US" sz="1600" spc="-15" dirty="0">
              <a:solidFill>
                <a:prstClr val="black"/>
              </a:solidFill>
              <a:latin typeface="Cambria"/>
              <a:cs typeface="Cambria"/>
            </a:endParaRPr>
          </a:p>
          <a:p>
            <a:pPr marL="469265" indent="-228600">
              <a:lnSpc>
                <a:spcPct val="150000"/>
              </a:lnSpc>
              <a:spcBef>
                <a:spcPts val="975"/>
              </a:spcBef>
              <a:buFont typeface="Symbol"/>
              <a:buChar char=""/>
              <a:tabLst>
                <a:tab pos="469265" algn="l"/>
                <a:tab pos="469900" algn="l"/>
              </a:tabLst>
            </a:pPr>
            <a:r>
              <a:rPr lang="en-US" sz="1600" spc="10" dirty="0">
                <a:solidFill>
                  <a:prstClr val="black"/>
                </a:solidFill>
                <a:latin typeface="Cambria"/>
                <a:cs typeface="Cambria"/>
              </a:rPr>
              <a:t>Shock</a:t>
            </a:r>
            <a:r>
              <a:rPr lang="en-US" sz="1600" spc="50" dirty="0">
                <a:solidFill>
                  <a:prstClr val="black"/>
                </a:solidFill>
                <a:latin typeface="Cambria"/>
                <a:cs typeface="Cambria"/>
              </a:rPr>
              <a:t> </a:t>
            </a:r>
            <a:r>
              <a:rPr lang="en-US" sz="1600" spc="-10" dirty="0">
                <a:solidFill>
                  <a:prstClr val="black"/>
                </a:solidFill>
                <a:latin typeface="Cambria"/>
                <a:cs typeface="Cambria"/>
              </a:rPr>
              <a:t>Absorbing</a:t>
            </a:r>
            <a:r>
              <a:rPr lang="en-US" sz="1600" spc="45" dirty="0">
                <a:solidFill>
                  <a:prstClr val="black"/>
                </a:solidFill>
                <a:latin typeface="Cambria"/>
                <a:cs typeface="Cambria"/>
              </a:rPr>
              <a:t> </a:t>
            </a:r>
            <a:r>
              <a:rPr lang="en-US" sz="1600" spc="15" dirty="0">
                <a:solidFill>
                  <a:prstClr val="black"/>
                </a:solidFill>
                <a:latin typeface="Cambria"/>
                <a:cs typeface="Cambria"/>
              </a:rPr>
              <a:t>Foam</a:t>
            </a:r>
            <a:r>
              <a:rPr lang="en-US" sz="1600" spc="60" dirty="0">
                <a:solidFill>
                  <a:prstClr val="black"/>
                </a:solidFill>
                <a:latin typeface="Cambria"/>
                <a:cs typeface="Cambria"/>
              </a:rPr>
              <a:t> </a:t>
            </a:r>
            <a:r>
              <a:rPr lang="en-US" sz="1600" dirty="0">
                <a:solidFill>
                  <a:prstClr val="black"/>
                </a:solidFill>
                <a:latin typeface="Cambria"/>
                <a:cs typeface="Cambria"/>
              </a:rPr>
              <a:t>Padding</a:t>
            </a:r>
            <a:r>
              <a:rPr lang="en-US" sz="1600" spc="45" dirty="0">
                <a:solidFill>
                  <a:prstClr val="black"/>
                </a:solidFill>
                <a:latin typeface="Cambria"/>
                <a:cs typeface="Cambria"/>
              </a:rPr>
              <a:t> </a:t>
            </a:r>
            <a:r>
              <a:rPr lang="en-US" sz="1600" spc="-5" dirty="0">
                <a:solidFill>
                  <a:prstClr val="black"/>
                </a:solidFill>
                <a:latin typeface="Cambria"/>
                <a:cs typeface="Cambria"/>
              </a:rPr>
              <a:t>being</a:t>
            </a:r>
            <a:r>
              <a:rPr lang="en-US" sz="1600" spc="50" dirty="0">
                <a:solidFill>
                  <a:prstClr val="black"/>
                </a:solidFill>
                <a:latin typeface="Cambria"/>
                <a:cs typeface="Cambria"/>
              </a:rPr>
              <a:t> </a:t>
            </a:r>
            <a:r>
              <a:rPr lang="en-US" sz="1600" spc="-5" dirty="0">
                <a:solidFill>
                  <a:prstClr val="black"/>
                </a:solidFill>
                <a:latin typeface="Cambria"/>
                <a:cs typeface="Cambria"/>
              </a:rPr>
              <a:t>used</a:t>
            </a:r>
            <a:r>
              <a:rPr lang="en-US" sz="1600" spc="50" dirty="0">
                <a:solidFill>
                  <a:prstClr val="black"/>
                </a:solidFill>
                <a:latin typeface="Cambria"/>
                <a:cs typeface="Cambria"/>
              </a:rPr>
              <a:t> </a:t>
            </a:r>
            <a:r>
              <a:rPr lang="en-US" sz="1600" spc="-30" dirty="0">
                <a:solidFill>
                  <a:prstClr val="black"/>
                </a:solidFill>
                <a:latin typeface="Cambria"/>
                <a:cs typeface="Cambria"/>
              </a:rPr>
              <a:t>for</a:t>
            </a:r>
            <a:r>
              <a:rPr lang="en-US" sz="1600" spc="65" dirty="0">
                <a:solidFill>
                  <a:prstClr val="black"/>
                </a:solidFill>
                <a:latin typeface="Cambria"/>
                <a:cs typeface="Cambria"/>
              </a:rPr>
              <a:t> </a:t>
            </a:r>
            <a:r>
              <a:rPr lang="en-US" sz="1600" spc="-10" dirty="0">
                <a:solidFill>
                  <a:prstClr val="black"/>
                </a:solidFill>
                <a:latin typeface="Cambria"/>
                <a:cs typeface="Cambria"/>
              </a:rPr>
              <a:t>servo</a:t>
            </a:r>
            <a:r>
              <a:rPr lang="en-US" sz="1600" spc="45" dirty="0">
                <a:solidFill>
                  <a:prstClr val="black"/>
                </a:solidFill>
                <a:latin typeface="Cambria"/>
                <a:cs typeface="Cambria"/>
              </a:rPr>
              <a:t> </a:t>
            </a:r>
            <a:r>
              <a:rPr lang="en-US" sz="1600" spc="-15" dirty="0">
                <a:solidFill>
                  <a:prstClr val="black"/>
                </a:solidFill>
                <a:latin typeface="Cambria"/>
                <a:cs typeface="Cambria"/>
              </a:rPr>
              <a:t>motors</a:t>
            </a:r>
            <a:r>
              <a:rPr lang="en-US" sz="1600" spc="50" dirty="0">
                <a:solidFill>
                  <a:prstClr val="black"/>
                </a:solidFill>
                <a:latin typeface="Cambria"/>
                <a:cs typeface="Cambria"/>
              </a:rPr>
              <a:t> </a:t>
            </a:r>
            <a:r>
              <a:rPr lang="en-US" sz="1600" spc="-10" dirty="0">
                <a:solidFill>
                  <a:prstClr val="black"/>
                </a:solidFill>
                <a:latin typeface="Cambria"/>
                <a:cs typeface="Cambria"/>
              </a:rPr>
              <a:t>used</a:t>
            </a:r>
            <a:r>
              <a:rPr lang="en-US" sz="1600" spc="55" dirty="0">
                <a:solidFill>
                  <a:prstClr val="black"/>
                </a:solidFill>
                <a:latin typeface="Cambria"/>
                <a:cs typeface="Cambria"/>
              </a:rPr>
              <a:t> </a:t>
            </a:r>
            <a:r>
              <a:rPr lang="en-US" sz="1600" spc="-25" dirty="0">
                <a:solidFill>
                  <a:prstClr val="black"/>
                </a:solidFill>
                <a:latin typeface="Cambria"/>
                <a:cs typeface="Cambria"/>
              </a:rPr>
              <a:t>for</a:t>
            </a:r>
            <a:r>
              <a:rPr lang="en-US" sz="1600" spc="45" dirty="0">
                <a:solidFill>
                  <a:prstClr val="black"/>
                </a:solidFill>
                <a:latin typeface="Cambria"/>
                <a:cs typeface="Cambria"/>
              </a:rPr>
              <a:t> </a:t>
            </a:r>
            <a:r>
              <a:rPr lang="en-US" sz="1600" spc="-5" dirty="0">
                <a:solidFill>
                  <a:prstClr val="black"/>
                </a:solidFill>
                <a:latin typeface="Cambria"/>
                <a:cs typeface="Cambria"/>
              </a:rPr>
              <a:t>ejection </a:t>
            </a:r>
            <a:r>
              <a:rPr lang="en-US" sz="1600" spc="-250" dirty="0">
                <a:solidFill>
                  <a:prstClr val="black"/>
                </a:solidFill>
                <a:latin typeface="Cambria"/>
                <a:cs typeface="Cambria"/>
              </a:rPr>
              <a:t> </a:t>
            </a:r>
            <a:r>
              <a:rPr lang="en-US" sz="1600" spc="-5" dirty="0">
                <a:solidFill>
                  <a:prstClr val="black"/>
                </a:solidFill>
                <a:latin typeface="Cambria"/>
                <a:cs typeface="Cambria"/>
              </a:rPr>
              <a:t>mechanism</a:t>
            </a:r>
            <a:r>
              <a:rPr lang="en-US" sz="1600" spc="35" dirty="0">
                <a:solidFill>
                  <a:prstClr val="black"/>
                </a:solidFill>
                <a:latin typeface="Cambria"/>
                <a:cs typeface="Cambria"/>
              </a:rPr>
              <a:t> </a:t>
            </a:r>
            <a:r>
              <a:rPr lang="en-US" sz="1600" spc="-5" dirty="0">
                <a:solidFill>
                  <a:prstClr val="black"/>
                </a:solidFill>
                <a:latin typeface="Cambria"/>
                <a:cs typeface="Cambria"/>
              </a:rPr>
              <a:t>and</a:t>
            </a:r>
            <a:r>
              <a:rPr lang="en-US" sz="1600" spc="45" dirty="0">
                <a:solidFill>
                  <a:prstClr val="black"/>
                </a:solidFill>
                <a:latin typeface="Cambria"/>
                <a:cs typeface="Cambria"/>
              </a:rPr>
              <a:t> </a:t>
            </a:r>
            <a:r>
              <a:rPr lang="en-US" sz="1600" dirty="0">
                <a:solidFill>
                  <a:prstClr val="black"/>
                </a:solidFill>
                <a:latin typeface="Cambria"/>
                <a:cs typeface="Cambria"/>
              </a:rPr>
              <a:t>gyroscope</a:t>
            </a:r>
            <a:r>
              <a:rPr lang="en-US" sz="1600" spc="45" dirty="0">
                <a:solidFill>
                  <a:prstClr val="black"/>
                </a:solidFill>
                <a:latin typeface="Cambria"/>
                <a:cs typeface="Cambria"/>
              </a:rPr>
              <a:t> </a:t>
            </a:r>
            <a:r>
              <a:rPr lang="en-US" sz="1600" spc="-15" dirty="0">
                <a:solidFill>
                  <a:prstClr val="black"/>
                </a:solidFill>
                <a:latin typeface="Cambria"/>
                <a:cs typeface="Cambria"/>
              </a:rPr>
              <a:t>control</a:t>
            </a:r>
          </a:p>
          <a:p>
            <a:pPr marL="469265" indent="-228600">
              <a:lnSpc>
                <a:spcPct val="150000"/>
              </a:lnSpc>
              <a:spcBef>
                <a:spcPts val="975"/>
              </a:spcBef>
              <a:buFont typeface="Symbol"/>
              <a:buChar char=""/>
              <a:tabLst>
                <a:tab pos="469265" algn="l"/>
                <a:tab pos="469900" algn="l"/>
              </a:tabLst>
            </a:pPr>
            <a:r>
              <a:rPr lang="en-US" sz="1600" spc="-15" dirty="0">
                <a:solidFill>
                  <a:prstClr val="black"/>
                </a:solidFill>
                <a:latin typeface="Cambria"/>
                <a:cs typeface="Cambria"/>
              </a:rPr>
              <a:t>Rubber</a:t>
            </a:r>
            <a:r>
              <a:rPr lang="en-US" sz="1600" spc="45" dirty="0">
                <a:solidFill>
                  <a:prstClr val="black"/>
                </a:solidFill>
                <a:latin typeface="Cambria"/>
                <a:cs typeface="Cambria"/>
              </a:rPr>
              <a:t> </a:t>
            </a:r>
            <a:r>
              <a:rPr lang="en-US" sz="1600" spc="10" dirty="0">
                <a:solidFill>
                  <a:prstClr val="black"/>
                </a:solidFill>
                <a:latin typeface="Cambria"/>
                <a:cs typeface="Cambria"/>
              </a:rPr>
              <a:t>Shock</a:t>
            </a:r>
            <a:r>
              <a:rPr lang="en-US" sz="1600" spc="45" dirty="0">
                <a:solidFill>
                  <a:prstClr val="black"/>
                </a:solidFill>
                <a:latin typeface="Cambria"/>
                <a:cs typeface="Cambria"/>
              </a:rPr>
              <a:t> </a:t>
            </a:r>
            <a:r>
              <a:rPr lang="en-US" sz="1600" spc="-10" dirty="0">
                <a:solidFill>
                  <a:prstClr val="black"/>
                </a:solidFill>
                <a:latin typeface="Cambria"/>
                <a:cs typeface="Cambria"/>
              </a:rPr>
              <a:t>Absorber</a:t>
            </a:r>
            <a:r>
              <a:rPr lang="en-US" sz="1600" spc="45" dirty="0">
                <a:solidFill>
                  <a:prstClr val="black"/>
                </a:solidFill>
                <a:latin typeface="Cambria"/>
                <a:cs typeface="Cambria"/>
              </a:rPr>
              <a:t> </a:t>
            </a:r>
            <a:r>
              <a:rPr lang="en-US" sz="1600" spc="-20" dirty="0">
                <a:solidFill>
                  <a:prstClr val="black"/>
                </a:solidFill>
                <a:latin typeface="Cambria"/>
                <a:cs typeface="Cambria"/>
              </a:rPr>
              <a:t>are</a:t>
            </a:r>
            <a:r>
              <a:rPr lang="en-US" sz="1600" spc="45" dirty="0">
                <a:solidFill>
                  <a:prstClr val="black"/>
                </a:solidFill>
                <a:latin typeface="Cambria"/>
                <a:cs typeface="Cambria"/>
              </a:rPr>
              <a:t> </a:t>
            </a:r>
            <a:r>
              <a:rPr lang="en-US" sz="1600" spc="-5" dirty="0">
                <a:solidFill>
                  <a:prstClr val="black"/>
                </a:solidFill>
                <a:latin typeface="Cambria"/>
                <a:cs typeface="Cambria"/>
              </a:rPr>
              <a:t>being</a:t>
            </a:r>
            <a:r>
              <a:rPr lang="en-US" sz="1600" spc="45" dirty="0">
                <a:solidFill>
                  <a:prstClr val="black"/>
                </a:solidFill>
                <a:latin typeface="Cambria"/>
                <a:cs typeface="Cambria"/>
              </a:rPr>
              <a:t> </a:t>
            </a:r>
            <a:r>
              <a:rPr lang="en-US" sz="1600" spc="-5" dirty="0">
                <a:solidFill>
                  <a:prstClr val="black"/>
                </a:solidFill>
                <a:latin typeface="Cambria"/>
                <a:cs typeface="Cambria"/>
              </a:rPr>
              <a:t>used</a:t>
            </a:r>
            <a:r>
              <a:rPr lang="en-US" sz="1600" spc="45" dirty="0">
                <a:solidFill>
                  <a:prstClr val="black"/>
                </a:solidFill>
                <a:latin typeface="Cambria"/>
                <a:cs typeface="Cambria"/>
              </a:rPr>
              <a:t> </a:t>
            </a:r>
            <a:r>
              <a:rPr lang="en-US" sz="1600" spc="-30" dirty="0">
                <a:solidFill>
                  <a:prstClr val="black"/>
                </a:solidFill>
                <a:latin typeface="Cambria"/>
                <a:cs typeface="Cambria"/>
              </a:rPr>
              <a:t>for</a:t>
            </a:r>
            <a:r>
              <a:rPr lang="en-US" sz="1600" spc="45" dirty="0">
                <a:solidFill>
                  <a:prstClr val="black"/>
                </a:solidFill>
                <a:latin typeface="Cambria"/>
                <a:cs typeface="Cambria"/>
              </a:rPr>
              <a:t> </a:t>
            </a:r>
            <a:r>
              <a:rPr lang="en-US" sz="1600" spc="-20" dirty="0">
                <a:solidFill>
                  <a:prstClr val="black"/>
                </a:solidFill>
                <a:latin typeface="Cambria"/>
                <a:cs typeface="Cambria"/>
              </a:rPr>
              <a:t>the</a:t>
            </a:r>
            <a:r>
              <a:rPr lang="en-US" sz="1600" spc="45" dirty="0">
                <a:solidFill>
                  <a:prstClr val="black"/>
                </a:solidFill>
                <a:latin typeface="Cambria"/>
                <a:cs typeface="Cambria"/>
              </a:rPr>
              <a:t> </a:t>
            </a:r>
            <a:r>
              <a:rPr lang="en-US" sz="1600" spc="-10" dirty="0">
                <a:solidFill>
                  <a:prstClr val="black"/>
                </a:solidFill>
                <a:latin typeface="Cambria"/>
                <a:cs typeface="Cambria"/>
              </a:rPr>
              <a:t>screws</a:t>
            </a:r>
            <a:r>
              <a:rPr lang="en-US" sz="1600" spc="50" dirty="0">
                <a:solidFill>
                  <a:prstClr val="black"/>
                </a:solidFill>
                <a:latin typeface="Cambria"/>
                <a:cs typeface="Cambria"/>
              </a:rPr>
              <a:t> </a:t>
            </a:r>
            <a:r>
              <a:rPr lang="en-US" sz="1600" spc="-20" dirty="0">
                <a:solidFill>
                  <a:prstClr val="black"/>
                </a:solidFill>
                <a:latin typeface="Cambria"/>
                <a:cs typeface="Cambria"/>
              </a:rPr>
              <a:t>which</a:t>
            </a:r>
            <a:r>
              <a:rPr lang="en-US" sz="1600" spc="45" dirty="0">
                <a:solidFill>
                  <a:prstClr val="black"/>
                </a:solidFill>
                <a:latin typeface="Cambria"/>
                <a:cs typeface="Cambria"/>
              </a:rPr>
              <a:t> </a:t>
            </a:r>
            <a:r>
              <a:rPr lang="en-US" sz="1600" spc="-20" dirty="0">
                <a:solidFill>
                  <a:prstClr val="black"/>
                </a:solidFill>
                <a:latin typeface="Cambria"/>
                <a:cs typeface="Cambria"/>
              </a:rPr>
              <a:t>are</a:t>
            </a:r>
            <a:r>
              <a:rPr lang="en-US" sz="1600" spc="45" dirty="0">
                <a:solidFill>
                  <a:prstClr val="black"/>
                </a:solidFill>
                <a:latin typeface="Cambria"/>
                <a:cs typeface="Cambria"/>
              </a:rPr>
              <a:t> </a:t>
            </a:r>
            <a:r>
              <a:rPr lang="en-US" sz="1600" spc="-5" dirty="0">
                <a:solidFill>
                  <a:prstClr val="black"/>
                </a:solidFill>
                <a:latin typeface="Cambria"/>
                <a:cs typeface="Cambria"/>
              </a:rPr>
              <a:t>being</a:t>
            </a:r>
            <a:r>
              <a:rPr lang="en-US" sz="1600" spc="50" dirty="0">
                <a:solidFill>
                  <a:prstClr val="black"/>
                </a:solidFill>
                <a:latin typeface="Cambria"/>
                <a:cs typeface="Cambria"/>
              </a:rPr>
              <a:t> </a:t>
            </a:r>
            <a:r>
              <a:rPr lang="en-US" sz="1600" spc="-5" dirty="0">
                <a:solidFill>
                  <a:prstClr val="black"/>
                </a:solidFill>
                <a:latin typeface="Cambria"/>
                <a:cs typeface="Cambria"/>
              </a:rPr>
              <a:t>used</a:t>
            </a:r>
            <a:r>
              <a:rPr lang="en-US" sz="1600" spc="50" dirty="0">
                <a:solidFill>
                  <a:prstClr val="black"/>
                </a:solidFill>
                <a:latin typeface="Cambria"/>
                <a:cs typeface="Cambria"/>
              </a:rPr>
              <a:t> </a:t>
            </a:r>
            <a:r>
              <a:rPr lang="en-US" sz="1600" spc="-15" dirty="0">
                <a:solidFill>
                  <a:prstClr val="black"/>
                </a:solidFill>
                <a:latin typeface="Cambria"/>
                <a:cs typeface="Cambria"/>
              </a:rPr>
              <a:t>to mount</a:t>
            </a:r>
            <a:r>
              <a:rPr lang="en-US" sz="1600" spc="40" dirty="0">
                <a:solidFill>
                  <a:prstClr val="black"/>
                </a:solidFill>
                <a:latin typeface="Cambria"/>
                <a:cs typeface="Cambria"/>
              </a:rPr>
              <a:t> </a:t>
            </a:r>
            <a:r>
              <a:rPr lang="en-US" sz="1600" spc="-15" dirty="0">
                <a:solidFill>
                  <a:prstClr val="black"/>
                </a:solidFill>
                <a:latin typeface="Cambria"/>
                <a:cs typeface="Cambria"/>
              </a:rPr>
              <a:t>the</a:t>
            </a:r>
            <a:r>
              <a:rPr lang="en-US" sz="1600" spc="45" dirty="0">
                <a:solidFill>
                  <a:prstClr val="black"/>
                </a:solidFill>
                <a:latin typeface="Cambria"/>
                <a:cs typeface="Cambria"/>
              </a:rPr>
              <a:t> </a:t>
            </a:r>
            <a:r>
              <a:rPr lang="en-US" sz="1600" dirty="0">
                <a:solidFill>
                  <a:prstClr val="black"/>
                </a:solidFill>
                <a:latin typeface="Cambria"/>
                <a:cs typeface="Cambria"/>
              </a:rPr>
              <a:t>Outer</a:t>
            </a:r>
            <a:r>
              <a:rPr lang="en-US" sz="1600" spc="55" dirty="0">
                <a:solidFill>
                  <a:prstClr val="black"/>
                </a:solidFill>
                <a:latin typeface="Cambria"/>
                <a:cs typeface="Cambria"/>
              </a:rPr>
              <a:t> </a:t>
            </a:r>
            <a:r>
              <a:rPr lang="en-US" sz="1600" spc="5" dirty="0">
                <a:solidFill>
                  <a:prstClr val="black"/>
                </a:solidFill>
                <a:latin typeface="Cambria"/>
                <a:cs typeface="Cambria"/>
              </a:rPr>
              <a:t>Body</a:t>
            </a:r>
            <a:r>
              <a:rPr lang="en-US" sz="1600" spc="55" dirty="0">
                <a:solidFill>
                  <a:prstClr val="black"/>
                </a:solidFill>
                <a:latin typeface="Cambria"/>
                <a:cs typeface="Cambria"/>
              </a:rPr>
              <a:t> </a:t>
            </a:r>
            <a:r>
              <a:rPr lang="en-US" sz="1600" spc="-5" dirty="0">
                <a:solidFill>
                  <a:prstClr val="black"/>
                </a:solidFill>
                <a:latin typeface="Cambria"/>
                <a:cs typeface="Cambria"/>
              </a:rPr>
              <a:t>Panel</a:t>
            </a:r>
            <a:r>
              <a:rPr lang="en-US" sz="1600" spc="40" dirty="0">
                <a:solidFill>
                  <a:prstClr val="black"/>
                </a:solidFill>
                <a:latin typeface="Cambria"/>
                <a:cs typeface="Cambria"/>
              </a:rPr>
              <a:t> </a:t>
            </a:r>
            <a:r>
              <a:rPr lang="en-US" sz="1600" spc="-5" dirty="0">
                <a:solidFill>
                  <a:prstClr val="black"/>
                </a:solidFill>
                <a:latin typeface="Cambria"/>
                <a:cs typeface="Cambria"/>
              </a:rPr>
              <a:t>on</a:t>
            </a:r>
            <a:r>
              <a:rPr lang="en-US" sz="1600" spc="50" dirty="0">
                <a:solidFill>
                  <a:prstClr val="black"/>
                </a:solidFill>
                <a:latin typeface="Cambria"/>
                <a:cs typeface="Cambria"/>
              </a:rPr>
              <a:t> </a:t>
            </a:r>
            <a:r>
              <a:rPr lang="en-US" sz="1600" spc="-20" dirty="0">
                <a:solidFill>
                  <a:prstClr val="black"/>
                </a:solidFill>
                <a:latin typeface="Cambria"/>
                <a:cs typeface="Cambria"/>
              </a:rPr>
              <a:t>the</a:t>
            </a:r>
            <a:r>
              <a:rPr lang="en-US" sz="1600" spc="50" dirty="0">
                <a:solidFill>
                  <a:prstClr val="black"/>
                </a:solidFill>
                <a:latin typeface="Cambria"/>
                <a:cs typeface="Cambria"/>
              </a:rPr>
              <a:t> </a:t>
            </a:r>
            <a:r>
              <a:rPr lang="en-US" sz="1600" spc="65" dirty="0">
                <a:solidFill>
                  <a:prstClr val="black"/>
                </a:solidFill>
                <a:latin typeface="Cambria"/>
                <a:cs typeface="Cambria"/>
              </a:rPr>
              <a:t>CANSAT</a:t>
            </a:r>
            <a:r>
              <a:rPr lang="en-US" sz="1600" spc="50" dirty="0">
                <a:solidFill>
                  <a:prstClr val="black"/>
                </a:solidFill>
                <a:latin typeface="Cambria"/>
                <a:cs typeface="Cambria"/>
              </a:rPr>
              <a:t> </a:t>
            </a:r>
            <a:r>
              <a:rPr lang="en-US" sz="1600" spc="-10" dirty="0">
                <a:solidFill>
                  <a:prstClr val="black"/>
                </a:solidFill>
                <a:latin typeface="Cambria"/>
                <a:cs typeface="Cambria"/>
              </a:rPr>
              <a:t>Frame:</a:t>
            </a:r>
            <a:endParaRPr lang="en-US" sz="1600" dirty="0">
              <a:solidFill>
                <a:prstClr val="black"/>
              </a:solidFill>
              <a:latin typeface="Cambria"/>
              <a:cs typeface="Cambria"/>
            </a:endParaRPr>
          </a:p>
        </p:txBody>
      </p:sp>
      <p:pic>
        <p:nvPicPr>
          <p:cNvPr id="8" name="object 5">
            <a:extLst>
              <a:ext uri="{FF2B5EF4-FFF2-40B4-BE49-F238E27FC236}">
                <a16:creationId xmlns:a16="http://schemas.microsoft.com/office/drawing/2014/main" id="{8902AA53-1347-03C7-6FC5-2EC20A3A2ED5}"/>
              </a:ext>
            </a:extLst>
          </p:cNvPr>
          <p:cNvPicPr/>
          <p:nvPr/>
        </p:nvPicPr>
        <p:blipFill>
          <a:blip r:embed="rId2" cstate="print"/>
          <a:stretch>
            <a:fillRect/>
          </a:stretch>
        </p:blipFill>
        <p:spPr>
          <a:xfrm>
            <a:off x="8878383" y="1407130"/>
            <a:ext cx="2046291" cy="1829365"/>
          </a:xfrm>
          <a:prstGeom prst="rect">
            <a:avLst/>
          </a:prstGeom>
        </p:spPr>
      </p:pic>
      <p:pic>
        <p:nvPicPr>
          <p:cNvPr id="11" name="object 4">
            <a:extLst>
              <a:ext uri="{FF2B5EF4-FFF2-40B4-BE49-F238E27FC236}">
                <a16:creationId xmlns:a16="http://schemas.microsoft.com/office/drawing/2014/main" id="{9C4716AE-6A4A-B3E0-58BD-7FCF25E7796A}"/>
              </a:ext>
            </a:extLst>
          </p:cNvPr>
          <p:cNvPicPr/>
          <p:nvPr/>
        </p:nvPicPr>
        <p:blipFill>
          <a:blip r:embed="rId3" cstate="print"/>
          <a:stretch>
            <a:fillRect/>
          </a:stretch>
        </p:blipFill>
        <p:spPr>
          <a:xfrm>
            <a:off x="9792782" y="3429000"/>
            <a:ext cx="2046292" cy="2019942"/>
          </a:xfrm>
          <a:prstGeom prst="rect">
            <a:avLst/>
          </a:prstGeom>
        </p:spPr>
      </p:pic>
      <p:pic>
        <p:nvPicPr>
          <p:cNvPr id="12" name="object 5">
            <a:extLst>
              <a:ext uri="{FF2B5EF4-FFF2-40B4-BE49-F238E27FC236}">
                <a16:creationId xmlns:a16="http://schemas.microsoft.com/office/drawing/2014/main" id="{DFEE85DA-5B16-9F7F-799B-936766FCAAD5}"/>
              </a:ext>
            </a:extLst>
          </p:cNvPr>
          <p:cNvPicPr/>
          <p:nvPr/>
        </p:nvPicPr>
        <p:blipFill>
          <a:blip r:embed="rId4" cstate="print"/>
          <a:stretch>
            <a:fillRect/>
          </a:stretch>
        </p:blipFill>
        <p:spPr>
          <a:xfrm>
            <a:off x="8158738" y="4858206"/>
            <a:ext cx="1439290" cy="1044440"/>
          </a:xfrm>
          <a:prstGeom prst="rect">
            <a:avLst/>
          </a:prstGeom>
        </p:spPr>
      </p:pic>
    </p:spTree>
    <p:extLst>
      <p:ext uri="{BB962C8B-B14F-4D97-AF65-F5344CB8AC3E}">
        <p14:creationId xmlns:p14="http://schemas.microsoft.com/office/powerpoint/2010/main" val="2502411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C5BE0D-CD9F-106B-F870-351E7D5B65B3}"/>
              </a:ext>
            </a:extLst>
          </p:cNvPr>
          <p:cNvSpPr>
            <a:spLocks noGrp="1"/>
          </p:cNvSpPr>
          <p:nvPr>
            <p:ph type="sldNum" sz="quarter" idx="12"/>
          </p:nvPr>
        </p:nvSpPr>
        <p:spPr/>
        <p:txBody>
          <a:bodyPr/>
          <a:lstStyle/>
          <a:p>
            <a:fld id="{D88F94E2-5C54-4DAF-A39A-2298FFE509E3}" type="slidenum">
              <a:rPr lang="en-IN" smtClean="0"/>
              <a:pPr/>
              <a:t>27</a:t>
            </a:fld>
            <a:endParaRPr lang="en-IN" dirty="0"/>
          </a:p>
        </p:txBody>
      </p:sp>
      <p:sp>
        <p:nvSpPr>
          <p:cNvPr id="6" name="object 3">
            <a:extLst>
              <a:ext uri="{FF2B5EF4-FFF2-40B4-BE49-F238E27FC236}">
                <a16:creationId xmlns:a16="http://schemas.microsoft.com/office/drawing/2014/main" id="{DB00FEEA-0CA0-D5FE-7A9D-CF438D4C6AF0}"/>
              </a:ext>
            </a:extLst>
          </p:cNvPr>
          <p:cNvSpPr txBox="1"/>
          <p:nvPr/>
        </p:nvSpPr>
        <p:spPr>
          <a:xfrm>
            <a:off x="768443" y="1907704"/>
            <a:ext cx="6130088" cy="1124539"/>
          </a:xfrm>
          <a:prstGeom prst="rect">
            <a:avLst/>
          </a:prstGeom>
        </p:spPr>
        <p:txBody>
          <a:bodyPr vert="horz" wrap="square" lIns="0" tIns="48895" rIns="0" bIns="0" rtlCol="0">
            <a:spAutoFit/>
          </a:bodyPr>
          <a:lstStyle/>
          <a:p>
            <a:pPr marL="12700">
              <a:lnSpc>
                <a:spcPct val="150000"/>
              </a:lnSpc>
              <a:spcBef>
                <a:spcPts val="385"/>
              </a:spcBef>
            </a:pPr>
            <a:r>
              <a:rPr sz="1600" b="1" spc="25" dirty="0">
                <a:solidFill>
                  <a:prstClr val="black"/>
                </a:solidFill>
                <a:latin typeface="Cambria"/>
                <a:cs typeface="Cambria"/>
              </a:rPr>
              <a:t>Selected</a:t>
            </a:r>
            <a:r>
              <a:rPr sz="1600" b="1" spc="90" dirty="0">
                <a:solidFill>
                  <a:prstClr val="black"/>
                </a:solidFill>
                <a:latin typeface="Cambria"/>
                <a:cs typeface="Cambria"/>
              </a:rPr>
              <a:t> </a:t>
            </a:r>
            <a:r>
              <a:rPr sz="1600" b="1" spc="25" dirty="0">
                <a:solidFill>
                  <a:prstClr val="black"/>
                </a:solidFill>
                <a:latin typeface="Cambria"/>
                <a:cs typeface="Cambria"/>
              </a:rPr>
              <a:t>Design</a:t>
            </a:r>
            <a:r>
              <a:rPr sz="1600" b="1" spc="85" dirty="0">
                <a:solidFill>
                  <a:prstClr val="black"/>
                </a:solidFill>
                <a:latin typeface="Cambria"/>
                <a:cs typeface="Cambria"/>
              </a:rPr>
              <a:t> </a:t>
            </a:r>
            <a:r>
              <a:rPr sz="1600" b="1" spc="50" dirty="0">
                <a:solidFill>
                  <a:prstClr val="black"/>
                </a:solidFill>
                <a:latin typeface="Cambria"/>
                <a:cs typeface="Cambria"/>
              </a:rPr>
              <a:t>Concept</a:t>
            </a:r>
            <a:r>
              <a:rPr sz="1600" b="1" spc="95" dirty="0">
                <a:solidFill>
                  <a:prstClr val="black"/>
                </a:solidFill>
                <a:latin typeface="Cambria"/>
                <a:cs typeface="Cambria"/>
              </a:rPr>
              <a:t> </a:t>
            </a:r>
            <a:r>
              <a:rPr sz="1600" b="1" spc="20" dirty="0">
                <a:solidFill>
                  <a:prstClr val="black"/>
                </a:solidFill>
                <a:latin typeface="Cambria"/>
                <a:cs typeface="Cambria"/>
              </a:rPr>
              <a:t>of</a:t>
            </a:r>
            <a:r>
              <a:rPr sz="1600" b="1" spc="90" dirty="0">
                <a:solidFill>
                  <a:prstClr val="black"/>
                </a:solidFill>
                <a:latin typeface="Cambria"/>
                <a:cs typeface="Cambria"/>
              </a:rPr>
              <a:t> </a:t>
            </a:r>
            <a:r>
              <a:rPr sz="1600" b="1" spc="45" dirty="0">
                <a:solidFill>
                  <a:prstClr val="black"/>
                </a:solidFill>
                <a:latin typeface="Cambria"/>
                <a:cs typeface="Cambria"/>
              </a:rPr>
              <a:t>PDR:</a:t>
            </a:r>
            <a:endParaRPr sz="1600" dirty="0">
              <a:solidFill>
                <a:prstClr val="black"/>
              </a:solidFill>
              <a:latin typeface="Cambria"/>
              <a:cs typeface="Cambria"/>
            </a:endParaRPr>
          </a:p>
          <a:p>
            <a:pPr marL="12700" marR="5715">
              <a:lnSpc>
                <a:spcPct val="150000"/>
              </a:lnSpc>
              <a:spcBef>
                <a:spcPts val="75"/>
              </a:spcBef>
            </a:pPr>
            <a:r>
              <a:rPr sz="1600" spc="25" dirty="0">
                <a:solidFill>
                  <a:prstClr val="black"/>
                </a:solidFill>
                <a:latin typeface="Cambria"/>
                <a:cs typeface="Cambria"/>
              </a:rPr>
              <a:t>As</a:t>
            </a:r>
            <a:r>
              <a:rPr sz="1600" spc="45" dirty="0">
                <a:solidFill>
                  <a:prstClr val="black"/>
                </a:solidFill>
                <a:latin typeface="Cambria"/>
                <a:cs typeface="Cambria"/>
              </a:rPr>
              <a:t> </a:t>
            </a:r>
            <a:r>
              <a:rPr sz="1600" spc="-10" dirty="0">
                <a:solidFill>
                  <a:prstClr val="black"/>
                </a:solidFill>
                <a:latin typeface="Cambria"/>
                <a:cs typeface="Cambria"/>
              </a:rPr>
              <a:t>proposed</a:t>
            </a:r>
            <a:r>
              <a:rPr sz="1600" spc="50" dirty="0">
                <a:solidFill>
                  <a:prstClr val="black"/>
                </a:solidFill>
                <a:latin typeface="Cambria"/>
                <a:cs typeface="Cambria"/>
              </a:rPr>
              <a:t> </a:t>
            </a:r>
            <a:r>
              <a:rPr sz="1600" spc="-30" dirty="0">
                <a:solidFill>
                  <a:prstClr val="black"/>
                </a:solidFill>
                <a:latin typeface="Cambria"/>
                <a:cs typeface="Cambria"/>
              </a:rPr>
              <a:t>in</a:t>
            </a:r>
            <a:r>
              <a:rPr sz="1600" spc="45" dirty="0">
                <a:solidFill>
                  <a:prstClr val="black"/>
                </a:solidFill>
                <a:latin typeface="Cambria"/>
                <a:cs typeface="Cambria"/>
              </a:rPr>
              <a:t> </a:t>
            </a:r>
            <a:r>
              <a:rPr sz="1600" spc="-20" dirty="0">
                <a:solidFill>
                  <a:prstClr val="black"/>
                </a:solidFill>
                <a:latin typeface="Cambria"/>
                <a:cs typeface="Cambria"/>
              </a:rPr>
              <a:t>the</a:t>
            </a:r>
            <a:r>
              <a:rPr sz="1600" spc="50" dirty="0">
                <a:solidFill>
                  <a:prstClr val="black"/>
                </a:solidFill>
                <a:latin typeface="Cambria"/>
                <a:cs typeface="Cambria"/>
              </a:rPr>
              <a:t> </a:t>
            </a:r>
            <a:r>
              <a:rPr sz="1600" b="1" u="sng" dirty="0">
                <a:solidFill>
                  <a:prstClr val="black"/>
                </a:solidFill>
                <a:uFill>
                  <a:solidFill>
                    <a:srgbClr val="000000"/>
                  </a:solidFill>
                </a:uFill>
                <a:latin typeface="Cambria"/>
                <a:cs typeface="Cambria"/>
              </a:rPr>
              <a:t>Preliminary</a:t>
            </a:r>
            <a:r>
              <a:rPr sz="1600" b="1" u="sng" spc="75" dirty="0">
                <a:solidFill>
                  <a:prstClr val="black"/>
                </a:solidFill>
                <a:uFill>
                  <a:solidFill>
                    <a:srgbClr val="000000"/>
                  </a:solidFill>
                </a:uFill>
                <a:latin typeface="Cambria"/>
                <a:cs typeface="Cambria"/>
              </a:rPr>
              <a:t> </a:t>
            </a:r>
            <a:r>
              <a:rPr sz="1600" b="1" u="sng" spc="15" dirty="0">
                <a:solidFill>
                  <a:prstClr val="black"/>
                </a:solidFill>
                <a:uFill>
                  <a:solidFill>
                    <a:srgbClr val="000000"/>
                  </a:solidFill>
                </a:uFill>
                <a:latin typeface="Cambria"/>
                <a:cs typeface="Cambria"/>
              </a:rPr>
              <a:t>Design</a:t>
            </a:r>
            <a:r>
              <a:rPr sz="1600" b="1" u="sng" spc="75" dirty="0">
                <a:solidFill>
                  <a:prstClr val="black"/>
                </a:solidFill>
                <a:uFill>
                  <a:solidFill>
                    <a:srgbClr val="000000"/>
                  </a:solidFill>
                </a:uFill>
                <a:latin typeface="Cambria"/>
                <a:cs typeface="Cambria"/>
              </a:rPr>
              <a:t> </a:t>
            </a:r>
            <a:r>
              <a:rPr sz="1600" b="1" u="sng" spc="20" dirty="0">
                <a:solidFill>
                  <a:prstClr val="black"/>
                </a:solidFill>
                <a:uFill>
                  <a:solidFill>
                    <a:srgbClr val="000000"/>
                  </a:solidFill>
                </a:uFill>
                <a:latin typeface="Cambria"/>
                <a:cs typeface="Cambria"/>
              </a:rPr>
              <a:t>Review</a:t>
            </a:r>
            <a:r>
              <a:rPr sz="1600" b="1" u="sng" spc="70" dirty="0">
                <a:solidFill>
                  <a:prstClr val="black"/>
                </a:solidFill>
                <a:uFill>
                  <a:solidFill>
                    <a:srgbClr val="000000"/>
                  </a:solidFill>
                </a:uFill>
                <a:latin typeface="Cambria"/>
                <a:cs typeface="Cambria"/>
              </a:rPr>
              <a:t> </a:t>
            </a:r>
            <a:r>
              <a:rPr sz="1600" b="1" u="sng" spc="-5" dirty="0">
                <a:solidFill>
                  <a:prstClr val="black"/>
                </a:solidFill>
                <a:uFill>
                  <a:solidFill>
                    <a:srgbClr val="000000"/>
                  </a:solidFill>
                </a:uFill>
                <a:latin typeface="Cambria"/>
                <a:cs typeface="Cambria"/>
              </a:rPr>
              <a:t>(PDR)</a:t>
            </a:r>
            <a:r>
              <a:rPr sz="1600" b="1" spc="70" dirty="0">
                <a:solidFill>
                  <a:prstClr val="black"/>
                </a:solidFill>
                <a:latin typeface="Cambria"/>
                <a:cs typeface="Cambria"/>
              </a:rPr>
              <a:t> </a:t>
            </a:r>
            <a:r>
              <a:rPr sz="1600" spc="-20" dirty="0">
                <a:solidFill>
                  <a:prstClr val="black"/>
                </a:solidFill>
                <a:latin typeface="Cambria"/>
                <a:cs typeface="Cambria"/>
              </a:rPr>
              <a:t>round</a:t>
            </a:r>
            <a:r>
              <a:rPr sz="1600" spc="45" dirty="0">
                <a:solidFill>
                  <a:prstClr val="black"/>
                </a:solidFill>
                <a:latin typeface="Cambria"/>
                <a:cs typeface="Cambria"/>
              </a:rPr>
              <a:t> </a:t>
            </a:r>
            <a:r>
              <a:rPr sz="1600" spc="-15" dirty="0">
                <a:solidFill>
                  <a:prstClr val="black"/>
                </a:solidFill>
                <a:latin typeface="Cambria"/>
                <a:cs typeface="Cambria"/>
              </a:rPr>
              <a:t>held</a:t>
            </a:r>
            <a:r>
              <a:rPr sz="1600" spc="50" dirty="0">
                <a:solidFill>
                  <a:prstClr val="black"/>
                </a:solidFill>
                <a:latin typeface="Cambria"/>
                <a:cs typeface="Cambria"/>
              </a:rPr>
              <a:t> </a:t>
            </a:r>
            <a:r>
              <a:rPr sz="1600" spc="-30" dirty="0">
                <a:solidFill>
                  <a:prstClr val="black"/>
                </a:solidFill>
                <a:latin typeface="Cambria"/>
                <a:cs typeface="Cambria"/>
              </a:rPr>
              <a:t>in</a:t>
            </a:r>
            <a:r>
              <a:rPr sz="1600" spc="50" dirty="0">
                <a:solidFill>
                  <a:prstClr val="black"/>
                </a:solidFill>
                <a:latin typeface="Cambria"/>
                <a:cs typeface="Cambria"/>
              </a:rPr>
              <a:t> </a:t>
            </a:r>
            <a:r>
              <a:rPr sz="1600" spc="-20" dirty="0">
                <a:solidFill>
                  <a:prstClr val="black"/>
                </a:solidFill>
                <a:latin typeface="Cambria"/>
                <a:cs typeface="Cambria"/>
              </a:rPr>
              <a:t>the</a:t>
            </a:r>
            <a:r>
              <a:rPr sz="1600" spc="50" dirty="0">
                <a:solidFill>
                  <a:prstClr val="black"/>
                </a:solidFill>
                <a:latin typeface="Cambria"/>
                <a:cs typeface="Cambria"/>
              </a:rPr>
              <a:t> </a:t>
            </a:r>
            <a:r>
              <a:rPr sz="1600" spc="-5" dirty="0">
                <a:solidFill>
                  <a:prstClr val="black"/>
                </a:solidFill>
                <a:latin typeface="Cambria"/>
                <a:cs typeface="Cambria"/>
              </a:rPr>
              <a:t>September </a:t>
            </a:r>
            <a:r>
              <a:rPr sz="1600" spc="-250" dirty="0">
                <a:solidFill>
                  <a:prstClr val="black"/>
                </a:solidFill>
                <a:latin typeface="Cambria"/>
                <a:cs typeface="Cambria"/>
              </a:rPr>
              <a:t> </a:t>
            </a:r>
            <a:r>
              <a:rPr sz="1600" spc="-25" dirty="0">
                <a:solidFill>
                  <a:prstClr val="black"/>
                </a:solidFill>
                <a:latin typeface="Cambria"/>
                <a:cs typeface="Cambria"/>
              </a:rPr>
              <a:t>2022.</a:t>
            </a:r>
            <a:r>
              <a:rPr sz="1600" spc="45" dirty="0">
                <a:solidFill>
                  <a:prstClr val="black"/>
                </a:solidFill>
                <a:latin typeface="Cambria"/>
                <a:cs typeface="Cambria"/>
              </a:rPr>
              <a:t> </a:t>
            </a:r>
            <a:r>
              <a:rPr sz="1600" spc="25" dirty="0">
                <a:solidFill>
                  <a:prstClr val="black"/>
                </a:solidFill>
                <a:latin typeface="Cambria"/>
                <a:cs typeface="Cambria"/>
              </a:rPr>
              <a:t>We</a:t>
            </a:r>
            <a:r>
              <a:rPr sz="1600" spc="50" dirty="0">
                <a:solidFill>
                  <a:prstClr val="black"/>
                </a:solidFill>
                <a:latin typeface="Cambria"/>
                <a:cs typeface="Cambria"/>
              </a:rPr>
              <a:t> </a:t>
            </a:r>
            <a:r>
              <a:rPr sz="1600" spc="-5" dirty="0">
                <a:solidFill>
                  <a:prstClr val="black"/>
                </a:solidFill>
                <a:latin typeface="Cambria"/>
                <a:cs typeface="Cambria"/>
              </a:rPr>
              <a:t>have</a:t>
            </a:r>
            <a:r>
              <a:rPr sz="1600" spc="45" dirty="0">
                <a:solidFill>
                  <a:prstClr val="black"/>
                </a:solidFill>
                <a:latin typeface="Cambria"/>
                <a:cs typeface="Cambria"/>
              </a:rPr>
              <a:t> </a:t>
            </a:r>
            <a:r>
              <a:rPr sz="1600" spc="-20" dirty="0">
                <a:solidFill>
                  <a:prstClr val="black"/>
                </a:solidFill>
                <a:latin typeface="Cambria"/>
                <a:cs typeface="Cambria"/>
              </a:rPr>
              <a:t>the</a:t>
            </a:r>
            <a:r>
              <a:rPr sz="1600" spc="45" dirty="0">
                <a:solidFill>
                  <a:prstClr val="black"/>
                </a:solidFill>
                <a:latin typeface="Cambria"/>
                <a:cs typeface="Cambria"/>
              </a:rPr>
              <a:t> </a:t>
            </a:r>
            <a:r>
              <a:rPr sz="1600" spc="-15" dirty="0">
                <a:solidFill>
                  <a:prstClr val="black"/>
                </a:solidFill>
                <a:latin typeface="Cambria"/>
                <a:cs typeface="Cambria"/>
              </a:rPr>
              <a:t>following</a:t>
            </a:r>
            <a:r>
              <a:rPr sz="1600" spc="40" dirty="0">
                <a:solidFill>
                  <a:prstClr val="black"/>
                </a:solidFill>
                <a:latin typeface="Cambria"/>
                <a:cs typeface="Cambria"/>
              </a:rPr>
              <a:t> </a:t>
            </a:r>
            <a:r>
              <a:rPr sz="1600" spc="-5" dirty="0">
                <a:solidFill>
                  <a:prstClr val="black"/>
                </a:solidFill>
                <a:latin typeface="Cambria"/>
                <a:cs typeface="Cambria"/>
              </a:rPr>
              <a:t>design</a:t>
            </a:r>
            <a:r>
              <a:rPr sz="1600" spc="40" dirty="0">
                <a:solidFill>
                  <a:prstClr val="black"/>
                </a:solidFill>
                <a:latin typeface="Cambria"/>
                <a:cs typeface="Cambria"/>
              </a:rPr>
              <a:t> </a:t>
            </a:r>
            <a:r>
              <a:rPr sz="1600" spc="5" dirty="0">
                <a:solidFill>
                  <a:prstClr val="black"/>
                </a:solidFill>
                <a:latin typeface="Cambria"/>
                <a:cs typeface="Cambria"/>
              </a:rPr>
              <a:t>concept</a:t>
            </a:r>
            <a:r>
              <a:rPr sz="1600" spc="45" dirty="0">
                <a:solidFill>
                  <a:prstClr val="black"/>
                </a:solidFill>
                <a:latin typeface="Cambria"/>
                <a:cs typeface="Cambria"/>
              </a:rPr>
              <a:t> </a:t>
            </a:r>
            <a:r>
              <a:rPr sz="1600" spc="-15" dirty="0">
                <a:solidFill>
                  <a:prstClr val="black"/>
                </a:solidFill>
                <a:latin typeface="Cambria"/>
                <a:cs typeface="Cambria"/>
              </a:rPr>
              <a:t>proposed:</a:t>
            </a:r>
            <a:endParaRPr sz="1600" dirty="0">
              <a:solidFill>
                <a:prstClr val="black"/>
              </a:solidFill>
              <a:latin typeface="Cambria"/>
              <a:cs typeface="Cambria"/>
            </a:endParaRPr>
          </a:p>
        </p:txBody>
      </p:sp>
      <p:sp>
        <p:nvSpPr>
          <p:cNvPr id="7" name="object 4">
            <a:extLst>
              <a:ext uri="{FF2B5EF4-FFF2-40B4-BE49-F238E27FC236}">
                <a16:creationId xmlns:a16="http://schemas.microsoft.com/office/drawing/2014/main" id="{583F1B7F-7689-CBBA-BB20-D9D4DC9BA74F}"/>
              </a:ext>
            </a:extLst>
          </p:cNvPr>
          <p:cNvSpPr txBox="1"/>
          <p:nvPr/>
        </p:nvSpPr>
        <p:spPr>
          <a:xfrm>
            <a:off x="714211" y="6021994"/>
            <a:ext cx="2268855" cy="208279"/>
          </a:xfrm>
          <a:prstGeom prst="rect">
            <a:avLst/>
          </a:prstGeom>
        </p:spPr>
        <p:txBody>
          <a:bodyPr vert="horz" wrap="square" lIns="0" tIns="12700" rIns="0" bIns="0" rtlCol="0">
            <a:spAutoFit/>
          </a:bodyPr>
          <a:lstStyle/>
          <a:p>
            <a:pPr marL="12700">
              <a:spcBef>
                <a:spcPts val="100"/>
              </a:spcBef>
            </a:pPr>
            <a:r>
              <a:rPr sz="1200" spc="20" dirty="0">
                <a:solidFill>
                  <a:prstClr val="black"/>
                </a:solidFill>
                <a:latin typeface="Cambria"/>
                <a:cs typeface="Cambria"/>
              </a:rPr>
              <a:t>Fig.</a:t>
            </a:r>
            <a:r>
              <a:rPr sz="1200" spc="35" dirty="0">
                <a:solidFill>
                  <a:prstClr val="black"/>
                </a:solidFill>
                <a:latin typeface="Cambria"/>
                <a:cs typeface="Cambria"/>
              </a:rPr>
              <a:t> </a:t>
            </a:r>
            <a:r>
              <a:rPr sz="1200" spc="15" dirty="0">
                <a:solidFill>
                  <a:prstClr val="black"/>
                </a:solidFill>
                <a:latin typeface="Cambria"/>
                <a:cs typeface="Cambria"/>
              </a:rPr>
              <a:t>Concept</a:t>
            </a:r>
            <a:r>
              <a:rPr sz="1200" spc="30" dirty="0">
                <a:solidFill>
                  <a:prstClr val="black"/>
                </a:solidFill>
                <a:latin typeface="Cambria"/>
                <a:cs typeface="Cambria"/>
              </a:rPr>
              <a:t> </a:t>
            </a:r>
            <a:r>
              <a:rPr sz="1200" spc="-45" dirty="0">
                <a:solidFill>
                  <a:prstClr val="black"/>
                </a:solidFill>
                <a:latin typeface="Cambria"/>
                <a:cs typeface="Cambria"/>
              </a:rPr>
              <a:t>1</a:t>
            </a:r>
            <a:r>
              <a:rPr sz="1200" spc="35" dirty="0">
                <a:solidFill>
                  <a:prstClr val="black"/>
                </a:solidFill>
                <a:latin typeface="Cambria"/>
                <a:cs typeface="Cambria"/>
              </a:rPr>
              <a:t> </a:t>
            </a:r>
            <a:r>
              <a:rPr sz="1200" spc="10" dirty="0">
                <a:solidFill>
                  <a:prstClr val="black"/>
                </a:solidFill>
                <a:latin typeface="Cambria"/>
                <a:cs typeface="Cambria"/>
              </a:rPr>
              <a:t>Design</a:t>
            </a:r>
            <a:r>
              <a:rPr sz="1200" spc="40" dirty="0">
                <a:solidFill>
                  <a:prstClr val="black"/>
                </a:solidFill>
                <a:latin typeface="Cambria"/>
                <a:cs typeface="Cambria"/>
              </a:rPr>
              <a:t> </a:t>
            </a:r>
            <a:r>
              <a:rPr sz="1200" spc="-5" dirty="0">
                <a:solidFill>
                  <a:prstClr val="black"/>
                </a:solidFill>
                <a:latin typeface="Cambria"/>
                <a:cs typeface="Cambria"/>
              </a:rPr>
              <a:t>Dimensions</a:t>
            </a:r>
            <a:endParaRPr sz="1200">
              <a:solidFill>
                <a:prstClr val="black"/>
              </a:solidFill>
              <a:latin typeface="Cambria"/>
              <a:cs typeface="Cambria"/>
            </a:endParaRPr>
          </a:p>
        </p:txBody>
      </p:sp>
      <p:pic>
        <p:nvPicPr>
          <p:cNvPr id="8" name="object 5">
            <a:extLst>
              <a:ext uri="{FF2B5EF4-FFF2-40B4-BE49-F238E27FC236}">
                <a16:creationId xmlns:a16="http://schemas.microsoft.com/office/drawing/2014/main" id="{DE1B2E57-A756-08D4-7C5E-F59AECC83D6F}"/>
              </a:ext>
            </a:extLst>
          </p:cNvPr>
          <p:cNvPicPr/>
          <p:nvPr/>
        </p:nvPicPr>
        <p:blipFill>
          <a:blip r:embed="rId2" cstate="print"/>
          <a:stretch>
            <a:fillRect/>
          </a:stretch>
        </p:blipFill>
        <p:spPr>
          <a:xfrm>
            <a:off x="768443" y="3272952"/>
            <a:ext cx="1760855" cy="2501899"/>
          </a:xfrm>
          <a:prstGeom prst="rect">
            <a:avLst/>
          </a:prstGeom>
        </p:spPr>
      </p:pic>
      <p:pic>
        <p:nvPicPr>
          <p:cNvPr id="9" name="object 6">
            <a:extLst>
              <a:ext uri="{FF2B5EF4-FFF2-40B4-BE49-F238E27FC236}">
                <a16:creationId xmlns:a16="http://schemas.microsoft.com/office/drawing/2014/main" id="{FB8C514A-F921-04F4-B8B4-1D5C49335B2D}"/>
              </a:ext>
            </a:extLst>
          </p:cNvPr>
          <p:cNvPicPr/>
          <p:nvPr/>
        </p:nvPicPr>
        <p:blipFill>
          <a:blip r:embed="rId3" cstate="print"/>
          <a:stretch>
            <a:fillRect/>
          </a:stretch>
        </p:blipFill>
        <p:spPr>
          <a:xfrm>
            <a:off x="2812507" y="3652046"/>
            <a:ext cx="2012314" cy="2108200"/>
          </a:xfrm>
          <a:prstGeom prst="rect">
            <a:avLst/>
          </a:prstGeom>
        </p:spPr>
      </p:pic>
      <p:pic>
        <p:nvPicPr>
          <p:cNvPr id="10" name="object 7">
            <a:extLst>
              <a:ext uri="{FF2B5EF4-FFF2-40B4-BE49-F238E27FC236}">
                <a16:creationId xmlns:a16="http://schemas.microsoft.com/office/drawing/2014/main" id="{FB28A6B6-1B77-B4DB-9684-5001D8413F4A}"/>
              </a:ext>
            </a:extLst>
          </p:cNvPr>
          <p:cNvPicPr/>
          <p:nvPr/>
        </p:nvPicPr>
        <p:blipFill>
          <a:blip r:embed="rId4" cstate="print"/>
          <a:stretch>
            <a:fillRect/>
          </a:stretch>
        </p:blipFill>
        <p:spPr>
          <a:xfrm>
            <a:off x="5215422" y="3410746"/>
            <a:ext cx="1584325" cy="2628900"/>
          </a:xfrm>
          <a:prstGeom prst="rect">
            <a:avLst/>
          </a:prstGeom>
        </p:spPr>
      </p:pic>
      <p:pic>
        <p:nvPicPr>
          <p:cNvPr id="11" name="object 8">
            <a:extLst>
              <a:ext uri="{FF2B5EF4-FFF2-40B4-BE49-F238E27FC236}">
                <a16:creationId xmlns:a16="http://schemas.microsoft.com/office/drawing/2014/main" id="{FB1DD347-6D36-B2A0-3230-A90F57380009}"/>
              </a:ext>
            </a:extLst>
          </p:cNvPr>
          <p:cNvPicPr/>
          <p:nvPr/>
        </p:nvPicPr>
        <p:blipFill>
          <a:blip r:embed="rId5" cstate="print"/>
          <a:stretch>
            <a:fillRect/>
          </a:stretch>
        </p:blipFill>
        <p:spPr>
          <a:xfrm>
            <a:off x="7477973" y="3410745"/>
            <a:ext cx="1112574" cy="2364105"/>
          </a:xfrm>
          <a:prstGeom prst="rect">
            <a:avLst/>
          </a:prstGeom>
        </p:spPr>
      </p:pic>
      <p:pic>
        <p:nvPicPr>
          <p:cNvPr id="12" name="object 9">
            <a:extLst>
              <a:ext uri="{FF2B5EF4-FFF2-40B4-BE49-F238E27FC236}">
                <a16:creationId xmlns:a16="http://schemas.microsoft.com/office/drawing/2014/main" id="{7A4D193F-0D1F-FC2E-6EBD-33B258762AAB}"/>
              </a:ext>
            </a:extLst>
          </p:cNvPr>
          <p:cNvPicPr/>
          <p:nvPr/>
        </p:nvPicPr>
        <p:blipFill>
          <a:blip r:embed="rId6" cstate="print"/>
          <a:stretch>
            <a:fillRect/>
          </a:stretch>
        </p:blipFill>
        <p:spPr>
          <a:xfrm>
            <a:off x="10792326" y="3410744"/>
            <a:ext cx="898654" cy="2349501"/>
          </a:xfrm>
          <a:prstGeom prst="rect">
            <a:avLst/>
          </a:prstGeom>
        </p:spPr>
      </p:pic>
      <p:pic>
        <p:nvPicPr>
          <p:cNvPr id="13" name="object 10">
            <a:extLst>
              <a:ext uri="{FF2B5EF4-FFF2-40B4-BE49-F238E27FC236}">
                <a16:creationId xmlns:a16="http://schemas.microsoft.com/office/drawing/2014/main" id="{25461DA8-91E8-8DC9-9B7D-9A01B1880A1C}"/>
              </a:ext>
            </a:extLst>
          </p:cNvPr>
          <p:cNvPicPr/>
          <p:nvPr/>
        </p:nvPicPr>
        <p:blipFill>
          <a:blip r:embed="rId7" cstate="print"/>
          <a:stretch>
            <a:fillRect/>
          </a:stretch>
        </p:blipFill>
        <p:spPr>
          <a:xfrm>
            <a:off x="9075838" y="3740446"/>
            <a:ext cx="1330882" cy="1566909"/>
          </a:xfrm>
          <a:prstGeom prst="rect">
            <a:avLst/>
          </a:prstGeom>
        </p:spPr>
      </p:pic>
      <p:sp>
        <p:nvSpPr>
          <p:cNvPr id="15" name="TextBox 14">
            <a:extLst>
              <a:ext uri="{FF2B5EF4-FFF2-40B4-BE49-F238E27FC236}">
                <a16:creationId xmlns:a16="http://schemas.microsoft.com/office/drawing/2014/main" id="{0B070499-3DD0-1D29-ECE2-FB76FB798F11}"/>
              </a:ext>
            </a:extLst>
          </p:cNvPr>
          <p:cNvSpPr txBox="1"/>
          <p:nvPr/>
        </p:nvSpPr>
        <p:spPr>
          <a:xfrm>
            <a:off x="2785737" y="1415261"/>
            <a:ext cx="6130088" cy="492443"/>
          </a:xfrm>
          <a:prstGeom prst="rect">
            <a:avLst/>
          </a:prstGeom>
          <a:noFill/>
        </p:spPr>
        <p:txBody>
          <a:bodyPr wrap="square">
            <a:spAutoFit/>
          </a:bodyPr>
          <a:lstStyle/>
          <a:p>
            <a:pPr algn="ctr"/>
            <a:r>
              <a:rPr lang="en-IN" sz="2600" b="1" dirty="0">
                <a:solidFill>
                  <a:schemeClr val="accent1">
                    <a:lumMod val="75000"/>
                  </a:schemeClr>
                </a:solidFill>
              </a:rPr>
              <a:t>SYSTEM CONFIGURATION  CONCEPTS:</a:t>
            </a:r>
          </a:p>
        </p:txBody>
      </p:sp>
    </p:spTree>
    <p:extLst>
      <p:ext uri="{BB962C8B-B14F-4D97-AF65-F5344CB8AC3E}">
        <p14:creationId xmlns:p14="http://schemas.microsoft.com/office/powerpoint/2010/main" val="3512940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EBF7F0-1EC2-2525-78A9-CA72B2944AFD}"/>
              </a:ext>
            </a:extLst>
          </p:cNvPr>
          <p:cNvSpPr>
            <a:spLocks noGrp="1"/>
          </p:cNvSpPr>
          <p:nvPr>
            <p:ph type="sldNum" sz="quarter" idx="12"/>
          </p:nvPr>
        </p:nvSpPr>
        <p:spPr/>
        <p:txBody>
          <a:bodyPr/>
          <a:lstStyle/>
          <a:p>
            <a:fld id="{D88F94E2-5C54-4DAF-A39A-2298FFE509E3}" type="slidenum">
              <a:rPr lang="en-IN" smtClean="0"/>
              <a:pPr/>
              <a:t>28</a:t>
            </a:fld>
            <a:endParaRPr lang="en-IN" dirty="0"/>
          </a:p>
        </p:txBody>
      </p:sp>
      <p:sp>
        <p:nvSpPr>
          <p:cNvPr id="6" name="TextBox 5">
            <a:extLst>
              <a:ext uri="{FF2B5EF4-FFF2-40B4-BE49-F238E27FC236}">
                <a16:creationId xmlns:a16="http://schemas.microsoft.com/office/drawing/2014/main" id="{3B7B8C88-69A7-CE81-494D-4E4073BA5F40}"/>
              </a:ext>
            </a:extLst>
          </p:cNvPr>
          <p:cNvSpPr txBox="1"/>
          <p:nvPr/>
        </p:nvSpPr>
        <p:spPr>
          <a:xfrm>
            <a:off x="613611" y="1751887"/>
            <a:ext cx="7351295" cy="4204356"/>
          </a:xfrm>
          <a:prstGeom prst="rect">
            <a:avLst/>
          </a:prstGeom>
          <a:noFill/>
        </p:spPr>
        <p:txBody>
          <a:bodyPr wrap="square">
            <a:spAutoFit/>
          </a:bodyPr>
          <a:lstStyle/>
          <a:p>
            <a:pPr>
              <a:lnSpc>
                <a:spcPct val="150000"/>
              </a:lnSpc>
            </a:pPr>
            <a:r>
              <a:rPr lang="en-US" dirty="0"/>
              <a:t>All the below mentioned results were analyzed to simulate the</a:t>
            </a:r>
          </a:p>
          <a:p>
            <a:pPr>
              <a:lnSpc>
                <a:spcPct val="150000"/>
              </a:lnSpc>
            </a:pPr>
            <a:r>
              <a:rPr lang="en-US" b="1" dirty="0"/>
              <a:t>Total Deformation: </a:t>
            </a:r>
            <a:r>
              <a:rPr lang="en-US" dirty="0"/>
              <a:t>This is to check deformation along the yaw, pitch &amp; roll caused due to the axial  loadings.</a:t>
            </a:r>
          </a:p>
          <a:p>
            <a:pPr>
              <a:lnSpc>
                <a:spcPct val="150000"/>
              </a:lnSpc>
            </a:pPr>
            <a:r>
              <a:rPr lang="en-US" b="1" dirty="0"/>
              <a:t>Equivalent stress: </a:t>
            </a:r>
            <a:r>
              <a:rPr lang="en-US" dirty="0"/>
              <a:t>According to the Von-mises Theory, the Equivalent Stress or Von-mises Stress, is  most used criteria for checking yield conditions for any structure.</a:t>
            </a:r>
          </a:p>
          <a:p>
            <a:pPr>
              <a:lnSpc>
                <a:spcPct val="150000"/>
              </a:lnSpc>
            </a:pPr>
            <a:r>
              <a:rPr lang="en-US" b="1" dirty="0"/>
              <a:t>Stress Intensity: </a:t>
            </a:r>
            <a:r>
              <a:rPr lang="en-US" dirty="0"/>
              <a:t>This is to check the magnitude of the stress generated in a particular component in  the CANSAT.</a:t>
            </a:r>
          </a:p>
          <a:p>
            <a:pPr>
              <a:lnSpc>
                <a:spcPct val="150000"/>
              </a:lnSpc>
            </a:pPr>
            <a:r>
              <a:rPr lang="en-US" b="1" dirty="0"/>
              <a:t>Shear Stress: </a:t>
            </a:r>
            <a:r>
              <a:rPr lang="en-US" dirty="0"/>
              <a:t>It is the stress generated at the edge of the structure of CANSAT parallel to the  vertical axis i.e. the roll axis of the CANSAT.</a:t>
            </a:r>
          </a:p>
        </p:txBody>
      </p:sp>
    </p:spTree>
    <p:extLst>
      <p:ext uri="{BB962C8B-B14F-4D97-AF65-F5344CB8AC3E}">
        <p14:creationId xmlns:p14="http://schemas.microsoft.com/office/powerpoint/2010/main" val="1809272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C5BE0D-CD9F-106B-F870-351E7D5B65B3}"/>
              </a:ext>
            </a:extLst>
          </p:cNvPr>
          <p:cNvSpPr>
            <a:spLocks noGrp="1"/>
          </p:cNvSpPr>
          <p:nvPr>
            <p:ph type="sldNum" sz="quarter" idx="12"/>
          </p:nvPr>
        </p:nvSpPr>
        <p:spPr/>
        <p:txBody>
          <a:bodyPr/>
          <a:lstStyle/>
          <a:p>
            <a:fld id="{D88F94E2-5C54-4DAF-A39A-2298FFE509E3}" type="slidenum">
              <a:rPr lang="en-IN" smtClean="0"/>
              <a:pPr/>
              <a:t>29</a:t>
            </a:fld>
            <a:endParaRPr lang="en-IN" dirty="0"/>
          </a:p>
        </p:txBody>
      </p:sp>
      <p:sp>
        <p:nvSpPr>
          <p:cNvPr id="3" name="TextBox 2">
            <a:extLst>
              <a:ext uri="{FF2B5EF4-FFF2-40B4-BE49-F238E27FC236}">
                <a16:creationId xmlns:a16="http://schemas.microsoft.com/office/drawing/2014/main" id="{8EFD0ADE-727E-77CD-48C9-D2C0D6E5CCFB}"/>
              </a:ext>
            </a:extLst>
          </p:cNvPr>
          <p:cNvSpPr txBox="1"/>
          <p:nvPr/>
        </p:nvSpPr>
        <p:spPr>
          <a:xfrm>
            <a:off x="438216" y="1370206"/>
            <a:ext cx="6015788" cy="523220"/>
          </a:xfrm>
          <a:prstGeom prst="rect">
            <a:avLst/>
          </a:prstGeom>
          <a:noFill/>
        </p:spPr>
        <p:txBody>
          <a:bodyPr wrap="square">
            <a:spAutoFit/>
          </a:bodyPr>
          <a:lstStyle/>
          <a:p>
            <a:pPr marL="12700" algn="ctr">
              <a:lnSpc>
                <a:spcPct val="100000"/>
              </a:lnSpc>
              <a:spcBef>
                <a:spcPts val="385"/>
              </a:spcBef>
            </a:pPr>
            <a:r>
              <a:rPr lang="en-US" sz="2800" b="1" spc="125" dirty="0">
                <a:solidFill>
                  <a:schemeClr val="accent1">
                    <a:lumMod val="75000"/>
                  </a:schemeClr>
                </a:solidFill>
                <a:latin typeface="Cambria"/>
                <a:cs typeface="Cambria"/>
              </a:rPr>
              <a:t>CANSAT</a:t>
            </a:r>
            <a:r>
              <a:rPr lang="en-US" sz="2800" b="1" spc="90" dirty="0">
                <a:solidFill>
                  <a:schemeClr val="accent1">
                    <a:lumMod val="75000"/>
                  </a:schemeClr>
                </a:solidFill>
                <a:latin typeface="Cambria"/>
                <a:cs typeface="Cambria"/>
              </a:rPr>
              <a:t> </a:t>
            </a:r>
            <a:r>
              <a:rPr lang="en-US" sz="2800" b="1" spc="40" dirty="0">
                <a:solidFill>
                  <a:schemeClr val="accent1">
                    <a:lumMod val="75000"/>
                  </a:schemeClr>
                </a:solidFill>
                <a:latin typeface="Cambria"/>
                <a:cs typeface="Cambria"/>
              </a:rPr>
              <a:t>PDR</a:t>
            </a:r>
            <a:r>
              <a:rPr lang="en-US" sz="2800" b="1" spc="90" dirty="0">
                <a:solidFill>
                  <a:schemeClr val="accent1">
                    <a:lumMod val="75000"/>
                  </a:schemeClr>
                </a:solidFill>
                <a:latin typeface="Cambria"/>
                <a:cs typeface="Cambria"/>
              </a:rPr>
              <a:t> </a:t>
            </a:r>
            <a:r>
              <a:rPr lang="en-US" sz="2800" b="1" spc="5" dirty="0">
                <a:solidFill>
                  <a:schemeClr val="accent1">
                    <a:lumMod val="75000"/>
                  </a:schemeClr>
                </a:solidFill>
                <a:latin typeface="Cambria"/>
                <a:cs typeface="Cambria"/>
              </a:rPr>
              <a:t>Proposed</a:t>
            </a:r>
            <a:r>
              <a:rPr lang="en-US" sz="2800" b="1" spc="90" dirty="0">
                <a:solidFill>
                  <a:schemeClr val="accent1">
                    <a:lumMod val="75000"/>
                  </a:schemeClr>
                </a:solidFill>
                <a:latin typeface="Cambria"/>
                <a:cs typeface="Cambria"/>
              </a:rPr>
              <a:t> </a:t>
            </a:r>
            <a:r>
              <a:rPr lang="en-US" sz="2800" b="1" spc="30" dirty="0">
                <a:solidFill>
                  <a:schemeClr val="accent1">
                    <a:lumMod val="75000"/>
                  </a:schemeClr>
                </a:solidFill>
                <a:latin typeface="Cambria"/>
                <a:cs typeface="Cambria"/>
              </a:rPr>
              <a:t>Design</a:t>
            </a:r>
            <a:endParaRPr lang="en-US" sz="2800" dirty="0">
              <a:solidFill>
                <a:schemeClr val="accent1">
                  <a:lumMod val="75000"/>
                </a:schemeClr>
              </a:solidFill>
              <a:latin typeface="Cambria"/>
              <a:cs typeface="Cambria"/>
            </a:endParaRPr>
          </a:p>
        </p:txBody>
      </p:sp>
      <p:pic>
        <p:nvPicPr>
          <p:cNvPr id="5" name="object 5">
            <a:extLst>
              <a:ext uri="{FF2B5EF4-FFF2-40B4-BE49-F238E27FC236}">
                <a16:creationId xmlns:a16="http://schemas.microsoft.com/office/drawing/2014/main" id="{33FD486C-6018-0C50-5F80-DE33D23685E3}"/>
              </a:ext>
            </a:extLst>
          </p:cNvPr>
          <p:cNvPicPr/>
          <p:nvPr/>
        </p:nvPicPr>
        <p:blipFill>
          <a:blip r:embed="rId2" cstate="print"/>
          <a:stretch>
            <a:fillRect/>
          </a:stretch>
        </p:blipFill>
        <p:spPr>
          <a:xfrm>
            <a:off x="903219" y="2526058"/>
            <a:ext cx="3836156" cy="2585206"/>
          </a:xfrm>
          <a:prstGeom prst="rect">
            <a:avLst/>
          </a:prstGeom>
        </p:spPr>
      </p:pic>
      <p:sp>
        <p:nvSpPr>
          <p:cNvPr id="7" name="TextBox 6">
            <a:extLst>
              <a:ext uri="{FF2B5EF4-FFF2-40B4-BE49-F238E27FC236}">
                <a16:creationId xmlns:a16="http://schemas.microsoft.com/office/drawing/2014/main" id="{69463197-535E-8D9F-D22D-663723818688}"/>
              </a:ext>
            </a:extLst>
          </p:cNvPr>
          <p:cNvSpPr txBox="1"/>
          <p:nvPr/>
        </p:nvSpPr>
        <p:spPr>
          <a:xfrm>
            <a:off x="788919" y="5278656"/>
            <a:ext cx="4064756" cy="369332"/>
          </a:xfrm>
          <a:prstGeom prst="rect">
            <a:avLst/>
          </a:prstGeom>
          <a:noFill/>
        </p:spPr>
        <p:txBody>
          <a:bodyPr wrap="square">
            <a:spAutoFit/>
          </a:bodyPr>
          <a:lstStyle/>
          <a:p>
            <a:pPr marL="12700" algn="ctr">
              <a:lnSpc>
                <a:spcPct val="100000"/>
              </a:lnSpc>
              <a:spcBef>
                <a:spcPts val="100"/>
              </a:spcBef>
            </a:pPr>
            <a:r>
              <a:rPr lang="en-US" sz="1800" i="1" dirty="0">
                <a:latin typeface="Cambria"/>
                <a:cs typeface="Cambria"/>
              </a:rPr>
              <a:t>Fig.</a:t>
            </a:r>
            <a:r>
              <a:rPr lang="en-US" sz="1800" i="1" spc="15" dirty="0">
                <a:latin typeface="Cambria"/>
                <a:cs typeface="Cambria"/>
              </a:rPr>
              <a:t> </a:t>
            </a:r>
            <a:r>
              <a:rPr lang="en-US" sz="1800" i="1" spc="-55" dirty="0">
                <a:latin typeface="Cambria"/>
                <a:cs typeface="Cambria"/>
              </a:rPr>
              <a:t>Structure</a:t>
            </a:r>
            <a:r>
              <a:rPr lang="en-US" sz="1800" i="1" spc="20" dirty="0">
                <a:latin typeface="Cambria"/>
                <a:cs typeface="Cambria"/>
              </a:rPr>
              <a:t> </a:t>
            </a:r>
            <a:r>
              <a:rPr lang="en-US" sz="1800" i="1" spc="-30" dirty="0">
                <a:latin typeface="Cambria"/>
                <a:cs typeface="Cambria"/>
              </a:rPr>
              <a:t>considered</a:t>
            </a:r>
            <a:r>
              <a:rPr lang="en-US" sz="1800" i="1" spc="30" dirty="0">
                <a:latin typeface="Cambria"/>
                <a:cs typeface="Cambria"/>
              </a:rPr>
              <a:t> </a:t>
            </a:r>
            <a:r>
              <a:rPr lang="en-US" sz="1800" i="1" spc="-50" dirty="0">
                <a:latin typeface="Cambria"/>
                <a:cs typeface="Cambria"/>
              </a:rPr>
              <a:t>for</a:t>
            </a:r>
            <a:r>
              <a:rPr lang="en-US" sz="1800" i="1" spc="20" dirty="0">
                <a:latin typeface="Cambria"/>
                <a:cs typeface="Cambria"/>
              </a:rPr>
              <a:t> </a:t>
            </a:r>
            <a:r>
              <a:rPr lang="en-US" sz="1800" i="1" spc="-65" dirty="0">
                <a:latin typeface="Cambria"/>
                <a:cs typeface="Cambria"/>
              </a:rPr>
              <a:t>the</a:t>
            </a:r>
            <a:r>
              <a:rPr lang="en-US" sz="1800" i="1" spc="25" dirty="0">
                <a:latin typeface="Cambria"/>
                <a:cs typeface="Cambria"/>
              </a:rPr>
              <a:t> </a:t>
            </a:r>
            <a:r>
              <a:rPr lang="en-US" sz="1800" i="1" spc="-15" dirty="0">
                <a:latin typeface="Cambria"/>
                <a:cs typeface="Cambria"/>
              </a:rPr>
              <a:t>analysis.</a:t>
            </a:r>
            <a:endParaRPr lang="en-US" sz="1800" dirty="0">
              <a:latin typeface="Cambria"/>
              <a:cs typeface="Cambria"/>
            </a:endParaRPr>
          </a:p>
        </p:txBody>
      </p:sp>
      <p:pic>
        <p:nvPicPr>
          <p:cNvPr id="10" name="object 6">
            <a:extLst>
              <a:ext uri="{FF2B5EF4-FFF2-40B4-BE49-F238E27FC236}">
                <a16:creationId xmlns:a16="http://schemas.microsoft.com/office/drawing/2014/main" id="{462EC14A-F3A7-833F-AD04-C906917D2AC2}"/>
              </a:ext>
            </a:extLst>
          </p:cNvPr>
          <p:cNvPicPr/>
          <p:nvPr/>
        </p:nvPicPr>
        <p:blipFill>
          <a:blip r:embed="rId3" cstate="print"/>
          <a:stretch>
            <a:fillRect/>
          </a:stretch>
        </p:blipFill>
        <p:spPr>
          <a:xfrm>
            <a:off x="6454004" y="2829475"/>
            <a:ext cx="4451684" cy="1978372"/>
          </a:xfrm>
          <a:prstGeom prst="rect">
            <a:avLst/>
          </a:prstGeom>
        </p:spPr>
      </p:pic>
    </p:spTree>
    <p:extLst>
      <p:ext uri="{BB962C8B-B14F-4D97-AF65-F5344CB8AC3E}">
        <p14:creationId xmlns:p14="http://schemas.microsoft.com/office/powerpoint/2010/main" val="1063546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D82F-F044-9BFB-13C5-969F3C0A19CA}"/>
              </a:ext>
            </a:extLst>
          </p:cNvPr>
          <p:cNvSpPr>
            <a:spLocks noGrp="1"/>
          </p:cNvSpPr>
          <p:nvPr>
            <p:ph type="title"/>
          </p:nvPr>
        </p:nvSpPr>
        <p:spPr>
          <a:xfrm>
            <a:off x="3055305" y="182880"/>
            <a:ext cx="6081389" cy="896890"/>
          </a:xfrm>
        </p:spPr>
        <p:txBody>
          <a:bodyPr/>
          <a:lstStyle/>
          <a:p>
            <a:pPr algn="ctr"/>
            <a:r>
              <a:rPr lang="en-US" dirty="0">
                <a:ln w="0"/>
                <a:solidFill>
                  <a:schemeClr val="accent1"/>
                </a:solidFill>
                <a:effectLst>
                  <a:outerShdw blurRad="38100" dist="25400" dir="5400000" algn="ctr" rotWithShape="0">
                    <a:srgbClr val="6E747A">
                      <a:alpha val="43000"/>
                    </a:srgbClr>
                  </a:outerShdw>
                </a:effectLst>
              </a:rPr>
              <a:t>Sponsorship for CANSAT</a:t>
            </a:r>
            <a:endParaRPr lang="en-IN" dirty="0">
              <a:ln w="0"/>
              <a:solidFill>
                <a:schemeClr val="accent1"/>
              </a:solidFill>
              <a:effectLst>
                <a:outerShdw blurRad="38100" dist="25400" dir="5400000" algn="ctr" rotWithShape="0">
                  <a:srgbClr val="6E747A">
                    <a:alpha val="43000"/>
                  </a:srgbClr>
                </a:outerShdw>
              </a:effectLst>
            </a:endParaRPr>
          </a:p>
        </p:txBody>
      </p:sp>
      <p:sp>
        <p:nvSpPr>
          <p:cNvPr id="3" name="Content Placeholder 2">
            <a:extLst>
              <a:ext uri="{FF2B5EF4-FFF2-40B4-BE49-F238E27FC236}">
                <a16:creationId xmlns:a16="http://schemas.microsoft.com/office/drawing/2014/main" id="{80387B98-D201-1C6E-2019-30301757200E}"/>
              </a:ext>
            </a:extLst>
          </p:cNvPr>
          <p:cNvSpPr>
            <a:spLocks noGrp="1"/>
          </p:cNvSpPr>
          <p:nvPr>
            <p:ph idx="1"/>
          </p:nvPr>
        </p:nvSpPr>
        <p:spPr>
          <a:xfrm>
            <a:off x="982317" y="1924878"/>
            <a:ext cx="10227364" cy="3939474"/>
          </a:xfrm>
        </p:spPr>
        <p:txBody>
          <a:bodyPr>
            <a:normAutofit fontScale="85000" lnSpcReduction="10000"/>
          </a:bodyPr>
          <a:lstStyle/>
          <a:p>
            <a:pPr marL="0" indent="0">
              <a:lnSpc>
                <a:spcPct val="110000"/>
              </a:lnSpc>
              <a:buNone/>
            </a:pPr>
            <a:r>
              <a:rPr lang="en-US" dirty="0">
                <a:latin typeface="Cambria" panose="02040503050406030204" pitchFamily="18" charset="0"/>
                <a:ea typeface="Cambria" panose="02040503050406030204" pitchFamily="18" charset="0"/>
              </a:rPr>
              <a:t>We as Team AstroPeep have received the sponsorship from different  organization and institutions, in form of money and in the form of goods.</a:t>
            </a:r>
          </a:p>
          <a:p>
            <a:pPr marL="0" indent="0">
              <a:lnSpc>
                <a:spcPct val="170000"/>
              </a:lnSpc>
              <a:buNone/>
            </a:pPr>
            <a:r>
              <a:rPr lang="en-US" dirty="0">
                <a:latin typeface="Cambria" panose="02040503050406030204" pitchFamily="18" charset="0"/>
                <a:ea typeface="Cambria" panose="02040503050406030204" pitchFamily="18" charset="0"/>
              </a:rPr>
              <a:t>List of sponsors are as mentioned below:</a:t>
            </a:r>
          </a:p>
          <a:p>
            <a:pPr marL="514350" indent="-514350">
              <a:lnSpc>
                <a:spcPct val="110000"/>
              </a:lnSpc>
              <a:buFont typeface="+mj-lt"/>
              <a:buAutoNum type="arabicPeriod"/>
            </a:pPr>
            <a:r>
              <a:rPr lang="en-US" b="1" i="1" dirty="0">
                <a:latin typeface="Cambria" panose="02040503050406030204" pitchFamily="18" charset="0"/>
                <a:ea typeface="Cambria" panose="02040503050406030204" pitchFamily="18" charset="0"/>
              </a:rPr>
              <a:t>Institute of Infrastructure Technology Research and Management, Ahmedabad</a:t>
            </a:r>
          </a:p>
          <a:p>
            <a:pPr marL="514350" indent="-514350">
              <a:lnSpc>
                <a:spcPct val="110000"/>
              </a:lnSpc>
              <a:buFont typeface="+mj-lt"/>
              <a:buAutoNum type="arabicPeriod"/>
            </a:pPr>
            <a:r>
              <a:rPr lang="en-US" b="1" i="1" dirty="0">
                <a:latin typeface="Cambria" panose="02040503050406030204" pitchFamily="18" charset="0"/>
                <a:ea typeface="Cambria" panose="02040503050406030204" pitchFamily="18" charset="0"/>
              </a:rPr>
              <a:t>Centre of Advanced Defense Technologies, IITRAM, Ahmedabad</a:t>
            </a:r>
          </a:p>
          <a:p>
            <a:pPr marL="514350" indent="-514350">
              <a:lnSpc>
                <a:spcPct val="110000"/>
              </a:lnSpc>
              <a:buFont typeface="+mj-lt"/>
              <a:buAutoNum type="arabicPeriod"/>
            </a:pPr>
            <a:r>
              <a:rPr lang="en-US" b="1" i="1" dirty="0">
                <a:latin typeface="Cambria" panose="02040503050406030204" pitchFamily="18" charset="0"/>
                <a:ea typeface="Cambria" panose="02040503050406030204" pitchFamily="18" charset="0"/>
              </a:rPr>
              <a:t>Indian Studytech Services Pvt. Ltd., Dholpur, Rajasthan</a:t>
            </a:r>
          </a:p>
          <a:p>
            <a:pPr marL="514350" indent="-514350">
              <a:lnSpc>
                <a:spcPct val="110000"/>
              </a:lnSpc>
              <a:buFont typeface="+mj-lt"/>
              <a:buAutoNum type="arabicPeriod"/>
            </a:pPr>
            <a:r>
              <a:rPr lang="en-US" b="1" i="1" dirty="0">
                <a:latin typeface="Cambria" panose="02040503050406030204" pitchFamily="18" charset="0"/>
                <a:ea typeface="Cambria" panose="02040503050406030204" pitchFamily="18" charset="0"/>
              </a:rPr>
              <a:t>RudraBots Pvt. Ltd., Ahmedabad</a:t>
            </a:r>
          </a:p>
          <a:p>
            <a:endParaRPr lang="en-IN" dirty="0"/>
          </a:p>
        </p:txBody>
      </p:sp>
      <p:sp>
        <p:nvSpPr>
          <p:cNvPr id="4" name="Slide Number Placeholder 3">
            <a:extLst>
              <a:ext uri="{FF2B5EF4-FFF2-40B4-BE49-F238E27FC236}">
                <a16:creationId xmlns:a16="http://schemas.microsoft.com/office/drawing/2014/main" id="{00E7BE6E-7737-7494-6649-2D41DC2910F6}"/>
              </a:ext>
            </a:extLst>
          </p:cNvPr>
          <p:cNvSpPr>
            <a:spLocks noGrp="1"/>
          </p:cNvSpPr>
          <p:nvPr>
            <p:ph type="sldNum" sz="quarter" idx="12"/>
          </p:nvPr>
        </p:nvSpPr>
        <p:spPr/>
        <p:txBody>
          <a:bodyPr/>
          <a:lstStyle/>
          <a:p>
            <a:fld id="{D88F94E2-5C54-4DAF-A39A-2298FFE509E3}" type="slidenum">
              <a:rPr lang="en-IN" smtClean="0"/>
              <a:pPr/>
              <a:t>3</a:t>
            </a:fld>
            <a:endParaRPr lang="en-IN" dirty="0"/>
          </a:p>
        </p:txBody>
      </p:sp>
    </p:spTree>
    <p:extLst>
      <p:ext uri="{BB962C8B-B14F-4D97-AF65-F5344CB8AC3E}">
        <p14:creationId xmlns:p14="http://schemas.microsoft.com/office/powerpoint/2010/main" val="32762820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A94598-87D4-0EDE-2488-BCB0360221C8}"/>
              </a:ext>
            </a:extLst>
          </p:cNvPr>
          <p:cNvSpPr>
            <a:spLocks noGrp="1"/>
          </p:cNvSpPr>
          <p:nvPr>
            <p:ph type="sldNum" sz="quarter" idx="12"/>
          </p:nvPr>
        </p:nvSpPr>
        <p:spPr/>
        <p:txBody>
          <a:bodyPr/>
          <a:lstStyle/>
          <a:p>
            <a:fld id="{D88F94E2-5C54-4DAF-A39A-2298FFE509E3}" type="slidenum">
              <a:rPr lang="en-IN" smtClean="0"/>
              <a:pPr/>
              <a:t>30</a:t>
            </a:fld>
            <a:endParaRPr lang="en-IN" dirty="0"/>
          </a:p>
        </p:txBody>
      </p:sp>
      <p:sp>
        <p:nvSpPr>
          <p:cNvPr id="5" name="object 2">
            <a:extLst>
              <a:ext uri="{FF2B5EF4-FFF2-40B4-BE49-F238E27FC236}">
                <a16:creationId xmlns:a16="http://schemas.microsoft.com/office/drawing/2014/main" id="{5AB8B6B1-A87D-77DD-9F11-8CE7AA840036}"/>
              </a:ext>
            </a:extLst>
          </p:cNvPr>
          <p:cNvSpPr txBox="1"/>
          <p:nvPr/>
        </p:nvSpPr>
        <p:spPr>
          <a:xfrm>
            <a:off x="156043" y="1463099"/>
            <a:ext cx="5222073" cy="959237"/>
          </a:xfrm>
          <a:prstGeom prst="rect">
            <a:avLst/>
          </a:prstGeom>
        </p:spPr>
        <p:txBody>
          <a:bodyPr vert="horz" wrap="square" lIns="0" tIns="12700" rIns="0" bIns="0" rtlCol="0">
            <a:spAutoFit/>
          </a:bodyPr>
          <a:lstStyle/>
          <a:p>
            <a:pPr marL="12700">
              <a:spcBef>
                <a:spcPts val="100"/>
              </a:spcBef>
            </a:pPr>
            <a:r>
              <a:rPr dirty="0">
                <a:solidFill>
                  <a:prstClr val="black"/>
                </a:solidFill>
                <a:latin typeface="Cambria"/>
                <a:cs typeface="Cambria"/>
              </a:rPr>
              <a:t>For</a:t>
            </a:r>
            <a:r>
              <a:rPr spc="45" dirty="0">
                <a:solidFill>
                  <a:prstClr val="black"/>
                </a:solidFill>
                <a:latin typeface="Cambria"/>
                <a:cs typeface="Cambria"/>
              </a:rPr>
              <a:t> </a:t>
            </a:r>
            <a:r>
              <a:rPr spc="-20" dirty="0">
                <a:solidFill>
                  <a:prstClr val="black"/>
                </a:solidFill>
                <a:latin typeface="Cambria"/>
                <a:cs typeface="Cambria"/>
              </a:rPr>
              <a:t>the</a:t>
            </a:r>
            <a:r>
              <a:rPr spc="55" dirty="0">
                <a:solidFill>
                  <a:prstClr val="black"/>
                </a:solidFill>
                <a:latin typeface="Cambria"/>
                <a:cs typeface="Cambria"/>
              </a:rPr>
              <a:t> </a:t>
            </a:r>
            <a:r>
              <a:rPr dirty="0">
                <a:solidFill>
                  <a:prstClr val="black"/>
                </a:solidFill>
                <a:latin typeface="Cambria"/>
                <a:cs typeface="Cambria"/>
              </a:rPr>
              <a:t>same</a:t>
            </a:r>
            <a:r>
              <a:rPr spc="55" dirty="0">
                <a:solidFill>
                  <a:prstClr val="black"/>
                </a:solidFill>
                <a:latin typeface="Cambria"/>
                <a:cs typeface="Cambria"/>
              </a:rPr>
              <a:t> </a:t>
            </a:r>
            <a:r>
              <a:rPr spc="-5" dirty="0">
                <a:solidFill>
                  <a:prstClr val="black"/>
                </a:solidFill>
                <a:latin typeface="Cambria"/>
                <a:cs typeface="Cambria"/>
              </a:rPr>
              <a:t>meshed</a:t>
            </a:r>
            <a:r>
              <a:rPr spc="55" dirty="0">
                <a:solidFill>
                  <a:prstClr val="black"/>
                </a:solidFill>
                <a:latin typeface="Cambria"/>
                <a:cs typeface="Cambria"/>
              </a:rPr>
              <a:t> </a:t>
            </a:r>
            <a:r>
              <a:rPr spc="-20" dirty="0">
                <a:solidFill>
                  <a:prstClr val="black"/>
                </a:solidFill>
                <a:latin typeface="Cambria"/>
                <a:cs typeface="Cambria"/>
              </a:rPr>
              <a:t>structure,</a:t>
            </a:r>
            <a:r>
              <a:rPr spc="50" dirty="0">
                <a:solidFill>
                  <a:prstClr val="black"/>
                </a:solidFill>
                <a:latin typeface="Cambria"/>
                <a:cs typeface="Cambria"/>
              </a:rPr>
              <a:t> </a:t>
            </a:r>
            <a:r>
              <a:rPr spc="-20" dirty="0">
                <a:solidFill>
                  <a:prstClr val="black"/>
                </a:solidFill>
                <a:latin typeface="Cambria"/>
                <a:cs typeface="Cambria"/>
              </a:rPr>
              <a:t>the</a:t>
            </a:r>
            <a:r>
              <a:rPr spc="55" dirty="0">
                <a:solidFill>
                  <a:prstClr val="black"/>
                </a:solidFill>
                <a:latin typeface="Cambria"/>
                <a:cs typeface="Cambria"/>
              </a:rPr>
              <a:t> </a:t>
            </a:r>
            <a:r>
              <a:rPr spc="-20" dirty="0">
                <a:solidFill>
                  <a:prstClr val="black"/>
                </a:solidFill>
                <a:latin typeface="Cambria"/>
                <a:cs typeface="Cambria"/>
              </a:rPr>
              <a:t>solution</a:t>
            </a:r>
            <a:r>
              <a:rPr spc="55" dirty="0">
                <a:solidFill>
                  <a:prstClr val="black"/>
                </a:solidFill>
                <a:latin typeface="Cambria"/>
                <a:cs typeface="Cambria"/>
              </a:rPr>
              <a:t> </a:t>
            </a:r>
            <a:r>
              <a:rPr spc="10" dirty="0">
                <a:solidFill>
                  <a:prstClr val="black"/>
                </a:solidFill>
                <a:latin typeface="Cambria"/>
                <a:cs typeface="Cambria"/>
              </a:rPr>
              <a:t>goes</a:t>
            </a:r>
            <a:r>
              <a:rPr spc="55" dirty="0">
                <a:solidFill>
                  <a:prstClr val="black"/>
                </a:solidFill>
                <a:latin typeface="Cambria"/>
                <a:cs typeface="Cambria"/>
              </a:rPr>
              <a:t> </a:t>
            </a:r>
            <a:r>
              <a:rPr spc="-5" dirty="0">
                <a:solidFill>
                  <a:prstClr val="black"/>
                </a:solidFill>
                <a:latin typeface="Cambria"/>
                <a:cs typeface="Cambria"/>
              </a:rPr>
              <a:t>as</a:t>
            </a:r>
            <a:r>
              <a:rPr spc="55" dirty="0">
                <a:solidFill>
                  <a:prstClr val="black"/>
                </a:solidFill>
                <a:latin typeface="Cambria"/>
                <a:cs typeface="Cambria"/>
              </a:rPr>
              <a:t> </a:t>
            </a:r>
            <a:r>
              <a:rPr spc="-25" dirty="0">
                <a:solidFill>
                  <a:prstClr val="black"/>
                </a:solidFill>
                <a:latin typeface="Cambria"/>
                <a:cs typeface="Cambria"/>
              </a:rPr>
              <a:t>follows:</a:t>
            </a:r>
            <a:endParaRPr dirty="0">
              <a:solidFill>
                <a:prstClr val="black"/>
              </a:solidFill>
              <a:latin typeface="Cambria"/>
              <a:cs typeface="Cambria"/>
            </a:endParaRPr>
          </a:p>
          <a:p>
            <a:pPr marL="241300">
              <a:spcBef>
                <a:spcPts val="910"/>
              </a:spcBef>
            </a:pPr>
            <a:r>
              <a:rPr dirty="0">
                <a:solidFill>
                  <a:prstClr val="black"/>
                </a:solidFill>
                <a:latin typeface="Cambria"/>
                <a:cs typeface="Cambria"/>
              </a:rPr>
              <a:t>1.</a:t>
            </a:r>
            <a:r>
              <a:rPr spc="330" dirty="0">
                <a:solidFill>
                  <a:prstClr val="black"/>
                </a:solidFill>
                <a:latin typeface="Cambria"/>
                <a:cs typeface="Cambria"/>
              </a:rPr>
              <a:t> </a:t>
            </a:r>
            <a:r>
              <a:rPr dirty="0">
                <a:solidFill>
                  <a:prstClr val="black"/>
                </a:solidFill>
                <a:latin typeface="Cambria"/>
                <a:cs typeface="Cambria"/>
              </a:rPr>
              <a:t>Total</a:t>
            </a:r>
            <a:r>
              <a:rPr spc="25" dirty="0">
                <a:solidFill>
                  <a:prstClr val="black"/>
                </a:solidFill>
                <a:latin typeface="Cambria"/>
                <a:cs typeface="Cambria"/>
              </a:rPr>
              <a:t> </a:t>
            </a:r>
            <a:r>
              <a:rPr spc="-10" dirty="0">
                <a:solidFill>
                  <a:prstClr val="black"/>
                </a:solidFill>
                <a:latin typeface="Cambria"/>
                <a:cs typeface="Cambria"/>
              </a:rPr>
              <a:t>Deformation:</a:t>
            </a:r>
            <a:endParaRPr dirty="0">
              <a:solidFill>
                <a:prstClr val="black"/>
              </a:solidFill>
              <a:latin typeface="Cambria"/>
              <a:cs typeface="Cambria"/>
            </a:endParaRPr>
          </a:p>
        </p:txBody>
      </p:sp>
      <p:sp>
        <p:nvSpPr>
          <p:cNvPr id="6" name="object 4">
            <a:extLst>
              <a:ext uri="{FF2B5EF4-FFF2-40B4-BE49-F238E27FC236}">
                <a16:creationId xmlns:a16="http://schemas.microsoft.com/office/drawing/2014/main" id="{D5A8CD67-8485-A412-8AAA-D003F93701A1}"/>
              </a:ext>
            </a:extLst>
          </p:cNvPr>
          <p:cNvSpPr txBox="1"/>
          <p:nvPr/>
        </p:nvSpPr>
        <p:spPr>
          <a:xfrm>
            <a:off x="7446825" y="2132513"/>
            <a:ext cx="2190470" cy="289823"/>
          </a:xfrm>
          <a:prstGeom prst="rect">
            <a:avLst/>
          </a:prstGeom>
        </p:spPr>
        <p:txBody>
          <a:bodyPr vert="horz" wrap="square" lIns="0" tIns="12700" rIns="0" bIns="0" rtlCol="0">
            <a:spAutoFit/>
          </a:bodyPr>
          <a:lstStyle/>
          <a:p>
            <a:pPr marL="12700">
              <a:spcBef>
                <a:spcPts val="100"/>
              </a:spcBef>
            </a:pPr>
            <a:r>
              <a:rPr dirty="0">
                <a:solidFill>
                  <a:prstClr val="black"/>
                </a:solidFill>
                <a:latin typeface="Cambria"/>
                <a:cs typeface="Cambria"/>
              </a:rPr>
              <a:t>2.  </a:t>
            </a:r>
            <a:r>
              <a:rPr spc="50" dirty="0">
                <a:solidFill>
                  <a:prstClr val="black"/>
                </a:solidFill>
                <a:latin typeface="Cambria"/>
                <a:cs typeface="Cambria"/>
              </a:rPr>
              <a:t> </a:t>
            </a:r>
            <a:r>
              <a:rPr spc="-15" dirty="0">
                <a:solidFill>
                  <a:prstClr val="black"/>
                </a:solidFill>
                <a:latin typeface="Cambria"/>
                <a:cs typeface="Cambria"/>
              </a:rPr>
              <a:t>Equivalent</a:t>
            </a:r>
            <a:r>
              <a:rPr spc="35" dirty="0">
                <a:solidFill>
                  <a:prstClr val="black"/>
                </a:solidFill>
                <a:latin typeface="Cambria"/>
                <a:cs typeface="Cambria"/>
              </a:rPr>
              <a:t> </a:t>
            </a:r>
            <a:r>
              <a:rPr spc="-15" dirty="0">
                <a:solidFill>
                  <a:prstClr val="black"/>
                </a:solidFill>
                <a:latin typeface="Cambria"/>
                <a:cs typeface="Cambria"/>
              </a:rPr>
              <a:t>Stress:</a:t>
            </a:r>
            <a:endParaRPr dirty="0">
              <a:solidFill>
                <a:prstClr val="black"/>
              </a:solidFill>
              <a:latin typeface="Cambria"/>
              <a:cs typeface="Cambria"/>
            </a:endParaRPr>
          </a:p>
        </p:txBody>
      </p:sp>
      <p:pic>
        <p:nvPicPr>
          <p:cNvPr id="7" name="object 6">
            <a:extLst>
              <a:ext uri="{FF2B5EF4-FFF2-40B4-BE49-F238E27FC236}">
                <a16:creationId xmlns:a16="http://schemas.microsoft.com/office/drawing/2014/main" id="{901AFD4F-1FD8-3A6D-2379-EF8E688F2972}"/>
              </a:ext>
            </a:extLst>
          </p:cNvPr>
          <p:cNvPicPr/>
          <p:nvPr/>
        </p:nvPicPr>
        <p:blipFill>
          <a:blip r:embed="rId2" cstate="print"/>
          <a:stretch>
            <a:fillRect/>
          </a:stretch>
        </p:blipFill>
        <p:spPr>
          <a:xfrm>
            <a:off x="413376" y="2978093"/>
            <a:ext cx="5682624" cy="2416808"/>
          </a:xfrm>
          <a:prstGeom prst="rect">
            <a:avLst/>
          </a:prstGeom>
        </p:spPr>
      </p:pic>
      <p:pic>
        <p:nvPicPr>
          <p:cNvPr id="8" name="object 7">
            <a:extLst>
              <a:ext uri="{FF2B5EF4-FFF2-40B4-BE49-F238E27FC236}">
                <a16:creationId xmlns:a16="http://schemas.microsoft.com/office/drawing/2014/main" id="{5FC9C4D9-0E33-E189-F859-05486ED734E2}"/>
              </a:ext>
            </a:extLst>
          </p:cNvPr>
          <p:cNvPicPr/>
          <p:nvPr/>
        </p:nvPicPr>
        <p:blipFill>
          <a:blip r:embed="rId3" cstate="print"/>
          <a:stretch>
            <a:fillRect/>
          </a:stretch>
        </p:blipFill>
        <p:spPr>
          <a:xfrm>
            <a:off x="6347037" y="2978093"/>
            <a:ext cx="5682624" cy="2501240"/>
          </a:xfrm>
          <a:prstGeom prst="rect">
            <a:avLst/>
          </a:prstGeom>
        </p:spPr>
      </p:pic>
    </p:spTree>
    <p:extLst>
      <p:ext uri="{BB962C8B-B14F-4D97-AF65-F5344CB8AC3E}">
        <p14:creationId xmlns:p14="http://schemas.microsoft.com/office/powerpoint/2010/main" val="63691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79F6A6-C459-A018-25E8-B8BE0772B7F9}"/>
              </a:ext>
            </a:extLst>
          </p:cNvPr>
          <p:cNvSpPr>
            <a:spLocks noGrp="1"/>
          </p:cNvSpPr>
          <p:nvPr>
            <p:ph type="sldNum" sz="quarter" idx="12"/>
          </p:nvPr>
        </p:nvSpPr>
        <p:spPr/>
        <p:txBody>
          <a:bodyPr/>
          <a:lstStyle/>
          <a:p>
            <a:fld id="{D88F94E2-5C54-4DAF-A39A-2298FFE509E3}" type="slidenum">
              <a:rPr lang="en-IN" smtClean="0"/>
              <a:pPr/>
              <a:t>31</a:t>
            </a:fld>
            <a:endParaRPr lang="en-IN" dirty="0"/>
          </a:p>
        </p:txBody>
      </p:sp>
      <p:sp>
        <p:nvSpPr>
          <p:cNvPr id="5" name="object 2">
            <a:extLst>
              <a:ext uri="{FF2B5EF4-FFF2-40B4-BE49-F238E27FC236}">
                <a16:creationId xmlns:a16="http://schemas.microsoft.com/office/drawing/2014/main" id="{76033785-DFD3-6F18-25FC-C12E2F92312E}"/>
              </a:ext>
            </a:extLst>
          </p:cNvPr>
          <p:cNvSpPr txBox="1"/>
          <p:nvPr/>
        </p:nvSpPr>
        <p:spPr>
          <a:xfrm>
            <a:off x="1129788" y="1975291"/>
            <a:ext cx="2178895" cy="289823"/>
          </a:xfrm>
          <a:prstGeom prst="rect">
            <a:avLst/>
          </a:prstGeom>
        </p:spPr>
        <p:txBody>
          <a:bodyPr vert="horz" wrap="square" lIns="0" tIns="12700" rIns="0" bIns="0" rtlCol="0">
            <a:spAutoFit/>
          </a:bodyPr>
          <a:lstStyle/>
          <a:p>
            <a:pPr marL="12700">
              <a:spcBef>
                <a:spcPts val="100"/>
              </a:spcBef>
            </a:pPr>
            <a:r>
              <a:rPr dirty="0">
                <a:solidFill>
                  <a:prstClr val="black"/>
                </a:solidFill>
                <a:latin typeface="Cambria"/>
                <a:cs typeface="Cambria"/>
              </a:rPr>
              <a:t>3.  </a:t>
            </a:r>
            <a:r>
              <a:rPr spc="70" dirty="0">
                <a:solidFill>
                  <a:prstClr val="black"/>
                </a:solidFill>
                <a:latin typeface="Cambria"/>
                <a:cs typeface="Cambria"/>
              </a:rPr>
              <a:t> </a:t>
            </a:r>
            <a:r>
              <a:rPr spc="-15" dirty="0">
                <a:solidFill>
                  <a:prstClr val="black"/>
                </a:solidFill>
                <a:latin typeface="Cambria"/>
                <a:cs typeface="Cambria"/>
              </a:rPr>
              <a:t>Stress</a:t>
            </a:r>
            <a:r>
              <a:rPr spc="40" dirty="0">
                <a:solidFill>
                  <a:prstClr val="black"/>
                </a:solidFill>
                <a:latin typeface="Cambria"/>
                <a:cs typeface="Cambria"/>
              </a:rPr>
              <a:t> </a:t>
            </a:r>
            <a:r>
              <a:rPr spc="-20" dirty="0">
                <a:solidFill>
                  <a:prstClr val="black"/>
                </a:solidFill>
                <a:latin typeface="Cambria"/>
                <a:cs typeface="Cambria"/>
              </a:rPr>
              <a:t>Intensity:</a:t>
            </a:r>
            <a:endParaRPr dirty="0">
              <a:solidFill>
                <a:prstClr val="black"/>
              </a:solidFill>
              <a:latin typeface="Cambria"/>
              <a:cs typeface="Cambria"/>
            </a:endParaRPr>
          </a:p>
        </p:txBody>
      </p:sp>
      <p:sp>
        <p:nvSpPr>
          <p:cNvPr id="6" name="object 3">
            <a:extLst>
              <a:ext uri="{FF2B5EF4-FFF2-40B4-BE49-F238E27FC236}">
                <a16:creationId xmlns:a16="http://schemas.microsoft.com/office/drawing/2014/main" id="{87A27918-C5F6-B57F-81A4-7369B99A9CB0}"/>
              </a:ext>
            </a:extLst>
          </p:cNvPr>
          <p:cNvSpPr txBox="1"/>
          <p:nvPr/>
        </p:nvSpPr>
        <p:spPr>
          <a:xfrm>
            <a:off x="7832558" y="1975292"/>
            <a:ext cx="2942122" cy="289823"/>
          </a:xfrm>
          <a:prstGeom prst="rect">
            <a:avLst/>
          </a:prstGeom>
        </p:spPr>
        <p:txBody>
          <a:bodyPr vert="horz" wrap="square" lIns="0" tIns="12700" rIns="0" bIns="0" rtlCol="0">
            <a:spAutoFit/>
          </a:bodyPr>
          <a:lstStyle/>
          <a:p>
            <a:pPr marL="12700" algn="ctr"/>
            <a:r>
              <a:rPr dirty="0">
                <a:solidFill>
                  <a:prstClr val="black"/>
                </a:solidFill>
                <a:latin typeface="Cambria"/>
                <a:cs typeface="Cambria"/>
              </a:rPr>
              <a:t>4.</a:t>
            </a:r>
            <a:r>
              <a:rPr spc="315" dirty="0">
                <a:solidFill>
                  <a:prstClr val="black"/>
                </a:solidFill>
                <a:latin typeface="Cambria"/>
                <a:cs typeface="Cambria"/>
              </a:rPr>
              <a:t> </a:t>
            </a:r>
            <a:r>
              <a:rPr spc="-10" dirty="0">
                <a:solidFill>
                  <a:prstClr val="black"/>
                </a:solidFill>
                <a:latin typeface="Cambria"/>
                <a:cs typeface="Cambria"/>
              </a:rPr>
              <a:t>Shear</a:t>
            </a:r>
            <a:r>
              <a:rPr spc="30" dirty="0">
                <a:solidFill>
                  <a:prstClr val="black"/>
                </a:solidFill>
                <a:latin typeface="Cambria"/>
                <a:cs typeface="Cambria"/>
              </a:rPr>
              <a:t> </a:t>
            </a:r>
            <a:r>
              <a:rPr spc="-15" dirty="0">
                <a:solidFill>
                  <a:prstClr val="black"/>
                </a:solidFill>
                <a:latin typeface="Cambria"/>
                <a:cs typeface="Cambria"/>
              </a:rPr>
              <a:t>Stress:</a:t>
            </a:r>
            <a:endParaRPr dirty="0">
              <a:solidFill>
                <a:prstClr val="black"/>
              </a:solidFill>
              <a:latin typeface="Cambria"/>
              <a:cs typeface="Cambria"/>
            </a:endParaRPr>
          </a:p>
        </p:txBody>
      </p:sp>
      <p:pic>
        <p:nvPicPr>
          <p:cNvPr id="7" name="object 5">
            <a:extLst>
              <a:ext uri="{FF2B5EF4-FFF2-40B4-BE49-F238E27FC236}">
                <a16:creationId xmlns:a16="http://schemas.microsoft.com/office/drawing/2014/main" id="{7ED55786-375E-4D3B-9D38-ACDA2F18466F}"/>
              </a:ext>
            </a:extLst>
          </p:cNvPr>
          <p:cNvPicPr/>
          <p:nvPr/>
        </p:nvPicPr>
        <p:blipFill>
          <a:blip r:embed="rId2" cstate="print"/>
          <a:stretch>
            <a:fillRect/>
          </a:stretch>
        </p:blipFill>
        <p:spPr>
          <a:xfrm>
            <a:off x="189345" y="2940439"/>
            <a:ext cx="5706130" cy="2300432"/>
          </a:xfrm>
          <a:prstGeom prst="rect">
            <a:avLst/>
          </a:prstGeom>
        </p:spPr>
      </p:pic>
      <p:pic>
        <p:nvPicPr>
          <p:cNvPr id="8" name="object 6">
            <a:extLst>
              <a:ext uri="{FF2B5EF4-FFF2-40B4-BE49-F238E27FC236}">
                <a16:creationId xmlns:a16="http://schemas.microsoft.com/office/drawing/2014/main" id="{5F917EF2-75F3-3480-3ADB-F22C480E7AAB}"/>
              </a:ext>
            </a:extLst>
          </p:cNvPr>
          <p:cNvPicPr/>
          <p:nvPr/>
        </p:nvPicPr>
        <p:blipFill>
          <a:blip r:embed="rId3" cstate="print"/>
          <a:stretch>
            <a:fillRect/>
          </a:stretch>
        </p:blipFill>
        <p:spPr>
          <a:xfrm>
            <a:off x="6423531" y="2918808"/>
            <a:ext cx="5478318" cy="2358159"/>
          </a:xfrm>
          <a:prstGeom prst="rect">
            <a:avLst/>
          </a:prstGeom>
        </p:spPr>
      </p:pic>
    </p:spTree>
    <p:extLst>
      <p:ext uri="{BB962C8B-B14F-4D97-AF65-F5344CB8AC3E}">
        <p14:creationId xmlns:p14="http://schemas.microsoft.com/office/powerpoint/2010/main" val="363313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FB596F-B729-3910-F77C-CFCAEEFF3465}"/>
              </a:ext>
            </a:extLst>
          </p:cNvPr>
          <p:cNvSpPr>
            <a:spLocks noGrp="1"/>
          </p:cNvSpPr>
          <p:nvPr>
            <p:ph type="sldNum" sz="quarter" idx="12"/>
          </p:nvPr>
        </p:nvSpPr>
        <p:spPr/>
        <p:txBody>
          <a:bodyPr/>
          <a:lstStyle/>
          <a:p>
            <a:fld id="{D88F94E2-5C54-4DAF-A39A-2298FFE509E3}" type="slidenum">
              <a:rPr lang="en-IN" smtClean="0"/>
              <a:pPr/>
              <a:t>32</a:t>
            </a:fld>
            <a:endParaRPr lang="en-IN" dirty="0"/>
          </a:p>
        </p:txBody>
      </p:sp>
      <p:sp>
        <p:nvSpPr>
          <p:cNvPr id="6" name="TextBox 5">
            <a:extLst>
              <a:ext uri="{FF2B5EF4-FFF2-40B4-BE49-F238E27FC236}">
                <a16:creationId xmlns:a16="http://schemas.microsoft.com/office/drawing/2014/main" id="{79032811-3EBF-2C79-617A-8C7097903C03}"/>
              </a:ext>
            </a:extLst>
          </p:cNvPr>
          <p:cNvSpPr txBox="1"/>
          <p:nvPr/>
        </p:nvSpPr>
        <p:spPr>
          <a:xfrm>
            <a:off x="1082843" y="1570036"/>
            <a:ext cx="9300409" cy="4247317"/>
          </a:xfrm>
          <a:prstGeom prst="rect">
            <a:avLst/>
          </a:prstGeom>
          <a:noFill/>
        </p:spPr>
        <p:txBody>
          <a:bodyPr wrap="square">
            <a:spAutoFit/>
          </a:bodyPr>
          <a:lstStyle/>
          <a:p>
            <a:r>
              <a:rPr lang="en-US" b="1" dirty="0"/>
              <a:t>Observation:</a:t>
            </a:r>
          </a:p>
          <a:p>
            <a:r>
              <a:rPr lang="en-US" dirty="0"/>
              <a:t>Looking to the simulation results achieved and as discussed about the change in the  material, we have found out that the structure fails if constructed out of normal Carbon  Fiber spool with this amount of loading.</a:t>
            </a:r>
          </a:p>
          <a:p>
            <a:r>
              <a:rPr lang="en-US" b="1" dirty="0"/>
              <a:t>Conclusion:</a:t>
            </a:r>
          </a:p>
          <a:p>
            <a:r>
              <a:rPr lang="en-US" dirty="0"/>
              <a:t>To avoid any such failure during the launch or ascent we then decided to go with the  Carbon Fiber Reinforced Polymer. And adding up a extra horizontal support to the  structure and replacing the hollow hexagonal faced pipes with the solid circular faced rods.</a:t>
            </a:r>
          </a:p>
          <a:p>
            <a:r>
              <a:rPr lang="en-US" b="1" dirty="0"/>
              <a:t>Solution Derived:</a:t>
            </a:r>
          </a:p>
          <a:p>
            <a:r>
              <a:rPr lang="en-US" dirty="0"/>
              <a:t>For the same three different design versions were prepared and analyzed. The changes to  the CANSAT were as follows:</a:t>
            </a:r>
          </a:p>
          <a:p>
            <a:pPr marL="285750" indent="-285750">
              <a:buFont typeface="Arial" panose="020B0604020202020204" pitchFamily="34" charset="0"/>
              <a:buChar char="•"/>
            </a:pPr>
            <a:r>
              <a:rPr lang="en-US" dirty="0"/>
              <a:t>Increasing the Diameter of the Vertical Rods</a:t>
            </a:r>
          </a:p>
          <a:p>
            <a:pPr marL="285750" indent="-285750">
              <a:buFont typeface="Arial" panose="020B0604020202020204" pitchFamily="34" charset="0"/>
              <a:buChar char="•"/>
            </a:pPr>
            <a:r>
              <a:rPr lang="en-US" dirty="0"/>
              <a:t>Adding Up a circular ring to the compartment deforming</a:t>
            </a:r>
          </a:p>
          <a:p>
            <a:pPr marL="285750" indent="-285750">
              <a:buFont typeface="Arial" panose="020B0604020202020204" pitchFamily="34" charset="0"/>
              <a:buChar char="•"/>
            </a:pPr>
            <a:r>
              <a:rPr lang="en-US" dirty="0"/>
              <a:t>Increased Diameter of rods with a circular ring added to the deforming  compartment.</a:t>
            </a:r>
          </a:p>
          <a:p>
            <a:r>
              <a:rPr lang="en-US" dirty="0"/>
              <a:t>Out of all these the 3rd design alteration gave us the best possible results which is as  follows:</a:t>
            </a:r>
          </a:p>
        </p:txBody>
      </p:sp>
    </p:spTree>
    <p:extLst>
      <p:ext uri="{BB962C8B-B14F-4D97-AF65-F5344CB8AC3E}">
        <p14:creationId xmlns:p14="http://schemas.microsoft.com/office/powerpoint/2010/main" val="2392164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344180-D95D-4D50-91E1-9836AE1633AF}"/>
              </a:ext>
            </a:extLst>
          </p:cNvPr>
          <p:cNvSpPr>
            <a:spLocks noGrp="1"/>
          </p:cNvSpPr>
          <p:nvPr>
            <p:ph type="sldNum" sz="quarter" idx="12"/>
          </p:nvPr>
        </p:nvSpPr>
        <p:spPr/>
        <p:txBody>
          <a:bodyPr/>
          <a:lstStyle/>
          <a:p>
            <a:fld id="{D88F94E2-5C54-4DAF-A39A-2298FFE509E3}" type="slidenum">
              <a:rPr lang="en-IN" smtClean="0"/>
              <a:pPr/>
              <a:t>33</a:t>
            </a:fld>
            <a:endParaRPr lang="en-IN" dirty="0"/>
          </a:p>
        </p:txBody>
      </p:sp>
      <p:sp>
        <p:nvSpPr>
          <p:cNvPr id="5" name="object 2">
            <a:extLst>
              <a:ext uri="{FF2B5EF4-FFF2-40B4-BE49-F238E27FC236}">
                <a16:creationId xmlns:a16="http://schemas.microsoft.com/office/drawing/2014/main" id="{B0543B32-0D9C-A7CC-3E14-CA6DC64D3489}"/>
              </a:ext>
            </a:extLst>
          </p:cNvPr>
          <p:cNvSpPr txBox="1"/>
          <p:nvPr/>
        </p:nvSpPr>
        <p:spPr>
          <a:xfrm>
            <a:off x="445676" y="1971695"/>
            <a:ext cx="5076825" cy="603370"/>
          </a:xfrm>
          <a:prstGeom prst="rect">
            <a:avLst/>
          </a:prstGeom>
        </p:spPr>
        <p:txBody>
          <a:bodyPr vert="horz" wrap="square" lIns="0" tIns="48895" rIns="0" bIns="0" rtlCol="0">
            <a:spAutoFit/>
          </a:bodyPr>
          <a:lstStyle/>
          <a:p>
            <a:pPr marL="12700">
              <a:spcBef>
                <a:spcPts val="195"/>
              </a:spcBef>
            </a:pPr>
            <a:r>
              <a:rPr spc="15" dirty="0">
                <a:solidFill>
                  <a:prstClr val="black"/>
                </a:solidFill>
                <a:latin typeface="Cambria"/>
                <a:cs typeface="Cambria"/>
              </a:rPr>
              <a:t>The</a:t>
            </a:r>
            <a:r>
              <a:rPr spc="40" dirty="0">
                <a:solidFill>
                  <a:prstClr val="black"/>
                </a:solidFill>
                <a:latin typeface="Cambria"/>
                <a:cs typeface="Cambria"/>
              </a:rPr>
              <a:t> </a:t>
            </a:r>
            <a:r>
              <a:rPr spc="-5" dirty="0">
                <a:solidFill>
                  <a:prstClr val="black"/>
                </a:solidFill>
                <a:latin typeface="Cambria"/>
                <a:cs typeface="Cambria"/>
              </a:rPr>
              <a:t>design</a:t>
            </a:r>
            <a:r>
              <a:rPr spc="35" dirty="0">
                <a:solidFill>
                  <a:prstClr val="black"/>
                </a:solidFill>
                <a:latin typeface="Cambria"/>
                <a:cs typeface="Cambria"/>
              </a:rPr>
              <a:t> </a:t>
            </a:r>
            <a:r>
              <a:rPr spc="-10" dirty="0">
                <a:solidFill>
                  <a:prstClr val="black"/>
                </a:solidFill>
                <a:latin typeface="Cambria"/>
                <a:cs typeface="Cambria"/>
              </a:rPr>
              <a:t>proposed</a:t>
            </a:r>
            <a:r>
              <a:rPr spc="45" dirty="0">
                <a:solidFill>
                  <a:prstClr val="black"/>
                </a:solidFill>
                <a:latin typeface="Cambria"/>
                <a:cs typeface="Cambria"/>
              </a:rPr>
              <a:t> </a:t>
            </a:r>
            <a:r>
              <a:rPr spc="-20" dirty="0">
                <a:solidFill>
                  <a:prstClr val="black"/>
                </a:solidFill>
                <a:latin typeface="Cambria"/>
                <a:cs typeface="Cambria"/>
              </a:rPr>
              <a:t>after</a:t>
            </a:r>
            <a:r>
              <a:rPr spc="35" dirty="0">
                <a:solidFill>
                  <a:prstClr val="black"/>
                </a:solidFill>
                <a:latin typeface="Cambria"/>
                <a:cs typeface="Cambria"/>
              </a:rPr>
              <a:t> </a:t>
            </a:r>
            <a:r>
              <a:rPr spc="-20" dirty="0">
                <a:solidFill>
                  <a:prstClr val="black"/>
                </a:solidFill>
                <a:latin typeface="Cambria"/>
                <a:cs typeface="Cambria"/>
              </a:rPr>
              <a:t>the</a:t>
            </a:r>
            <a:r>
              <a:rPr spc="45" dirty="0">
                <a:solidFill>
                  <a:prstClr val="black"/>
                </a:solidFill>
                <a:latin typeface="Cambria"/>
                <a:cs typeface="Cambria"/>
              </a:rPr>
              <a:t> </a:t>
            </a:r>
            <a:r>
              <a:rPr spc="-20" dirty="0">
                <a:solidFill>
                  <a:prstClr val="black"/>
                </a:solidFill>
                <a:latin typeface="Cambria"/>
                <a:cs typeface="Cambria"/>
              </a:rPr>
              <a:t>alteration</a:t>
            </a:r>
            <a:r>
              <a:rPr spc="35" dirty="0">
                <a:solidFill>
                  <a:prstClr val="black"/>
                </a:solidFill>
                <a:latin typeface="Cambria"/>
                <a:cs typeface="Cambria"/>
              </a:rPr>
              <a:t> </a:t>
            </a:r>
            <a:r>
              <a:rPr spc="-25" dirty="0">
                <a:solidFill>
                  <a:prstClr val="black"/>
                </a:solidFill>
                <a:latin typeface="Cambria"/>
                <a:cs typeface="Cambria"/>
              </a:rPr>
              <a:t>is</a:t>
            </a:r>
            <a:r>
              <a:rPr spc="45" dirty="0">
                <a:solidFill>
                  <a:prstClr val="black"/>
                </a:solidFill>
                <a:latin typeface="Cambria"/>
                <a:cs typeface="Cambria"/>
              </a:rPr>
              <a:t> </a:t>
            </a:r>
            <a:r>
              <a:rPr spc="-5" dirty="0">
                <a:solidFill>
                  <a:prstClr val="black"/>
                </a:solidFill>
                <a:latin typeface="Cambria"/>
                <a:cs typeface="Cambria"/>
              </a:rPr>
              <a:t>as</a:t>
            </a:r>
            <a:r>
              <a:rPr spc="50" dirty="0">
                <a:solidFill>
                  <a:prstClr val="black"/>
                </a:solidFill>
                <a:latin typeface="Cambria"/>
                <a:cs typeface="Cambria"/>
              </a:rPr>
              <a:t> </a:t>
            </a:r>
            <a:r>
              <a:rPr spc="-20" dirty="0">
                <a:solidFill>
                  <a:prstClr val="black"/>
                </a:solidFill>
                <a:latin typeface="Cambria"/>
                <a:cs typeface="Cambria"/>
              </a:rPr>
              <a:t>follows:</a:t>
            </a:r>
            <a:endParaRPr dirty="0">
              <a:solidFill>
                <a:prstClr val="black"/>
              </a:solidFill>
              <a:latin typeface="Cambria"/>
              <a:cs typeface="Cambria"/>
            </a:endParaRPr>
          </a:p>
        </p:txBody>
      </p:sp>
      <p:sp>
        <p:nvSpPr>
          <p:cNvPr id="6" name="object 3">
            <a:extLst>
              <a:ext uri="{FF2B5EF4-FFF2-40B4-BE49-F238E27FC236}">
                <a16:creationId xmlns:a16="http://schemas.microsoft.com/office/drawing/2014/main" id="{943ACABC-6D88-41C0-5FC2-83EA5A96A08D}"/>
              </a:ext>
            </a:extLst>
          </p:cNvPr>
          <p:cNvSpPr txBox="1"/>
          <p:nvPr/>
        </p:nvSpPr>
        <p:spPr>
          <a:xfrm>
            <a:off x="5287119" y="2087801"/>
            <a:ext cx="6070691" cy="959237"/>
          </a:xfrm>
          <a:prstGeom prst="rect">
            <a:avLst/>
          </a:prstGeom>
        </p:spPr>
        <p:txBody>
          <a:bodyPr vert="horz" wrap="square" lIns="0" tIns="12700" rIns="0" bIns="0" rtlCol="0">
            <a:spAutoFit/>
          </a:bodyPr>
          <a:lstStyle/>
          <a:p>
            <a:pPr marL="12700">
              <a:spcBef>
                <a:spcPts val="100"/>
              </a:spcBef>
            </a:pPr>
            <a:r>
              <a:rPr spc="15" dirty="0">
                <a:solidFill>
                  <a:prstClr val="black"/>
                </a:solidFill>
                <a:latin typeface="Cambria"/>
                <a:cs typeface="Cambria"/>
              </a:rPr>
              <a:t>The</a:t>
            </a:r>
            <a:r>
              <a:rPr spc="45" dirty="0">
                <a:solidFill>
                  <a:prstClr val="black"/>
                </a:solidFill>
                <a:latin typeface="Cambria"/>
                <a:cs typeface="Cambria"/>
              </a:rPr>
              <a:t> </a:t>
            </a:r>
            <a:r>
              <a:rPr spc="-20" dirty="0">
                <a:solidFill>
                  <a:prstClr val="black"/>
                </a:solidFill>
                <a:latin typeface="Cambria"/>
                <a:cs typeface="Cambria"/>
              </a:rPr>
              <a:t>solution</a:t>
            </a:r>
            <a:r>
              <a:rPr spc="50" dirty="0">
                <a:solidFill>
                  <a:prstClr val="black"/>
                </a:solidFill>
                <a:latin typeface="Cambria"/>
                <a:cs typeface="Cambria"/>
              </a:rPr>
              <a:t> </a:t>
            </a:r>
            <a:r>
              <a:rPr spc="-10" dirty="0">
                <a:solidFill>
                  <a:prstClr val="black"/>
                </a:solidFill>
                <a:latin typeface="Cambria"/>
                <a:cs typeface="Cambria"/>
              </a:rPr>
              <a:t>to</a:t>
            </a:r>
            <a:r>
              <a:rPr spc="45" dirty="0">
                <a:solidFill>
                  <a:prstClr val="black"/>
                </a:solidFill>
                <a:latin typeface="Cambria"/>
                <a:cs typeface="Cambria"/>
              </a:rPr>
              <a:t> </a:t>
            </a:r>
            <a:r>
              <a:rPr spc="-20" dirty="0">
                <a:solidFill>
                  <a:prstClr val="black"/>
                </a:solidFill>
                <a:latin typeface="Cambria"/>
                <a:cs typeface="Cambria"/>
              </a:rPr>
              <a:t>the</a:t>
            </a:r>
            <a:r>
              <a:rPr spc="45" dirty="0">
                <a:solidFill>
                  <a:prstClr val="black"/>
                </a:solidFill>
                <a:latin typeface="Cambria"/>
                <a:cs typeface="Cambria"/>
              </a:rPr>
              <a:t> </a:t>
            </a:r>
            <a:r>
              <a:rPr spc="-15" dirty="0">
                <a:solidFill>
                  <a:prstClr val="black"/>
                </a:solidFill>
                <a:latin typeface="Cambria"/>
                <a:cs typeface="Cambria"/>
              </a:rPr>
              <a:t>analysis</a:t>
            </a:r>
            <a:r>
              <a:rPr spc="45" dirty="0">
                <a:solidFill>
                  <a:prstClr val="black"/>
                </a:solidFill>
                <a:latin typeface="Cambria"/>
                <a:cs typeface="Cambria"/>
              </a:rPr>
              <a:t> </a:t>
            </a:r>
            <a:r>
              <a:rPr spc="-35" dirty="0">
                <a:solidFill>
                  <a:prstClr val="black"/>
                </a:solidFill>
                <a:latin typeface="Cambria"/>
                <a:cs typeface="Cambria"/>
              </a:rPr>
              <a:t>with</a:t>
            </a:r>
            <a:r>
              <a:rPr spc="45" dirty="0">
                <a:solidFill>
                  <a:prstClr val="black"/>
                </a:solidFill>
                <a:latin typeface="Cambria"/>
                <a:cs typeface="Cambria"/>
              </a:rPr>
              <a:t> </a:t>
            </a:r>
            <a:r>
              <a:rPr spc="-20" dirty="0">
                <a:solidFill>
                  <a:prstClr val="black"/>
                </a:solidFill>
                <a:latin typeface="Cambria"/>
                <a:cs typeface="Cambria"/>
              </a:rPr>
              <a:t>the</a:t>
            </a:r>
            <a:r>
              <a:rPr spc="45" dirty="0">
                <a:solidFill>
                  <a:prstClr val="black"/>
                </a:solidFill>
                <a:latin typeface="Cambria"/>
                <a:cs typeface="Cambria"/>
              </a:rPr>
              <a:t> </a:t>
            </a:r>
            <a:r>
              <a:rPr dirty="0">
                <a:solidFill>
                  <a:prstClr val="black"/>
                </a:solidFill>
                <a:latin typeface="Cambria"/>
                <a:cs typeface="Cambria"/>
              </a:rPr>
              <a:t>same</a:t>
            </a:r>
            <a:r>
              <a:rPr spc="50" dirty="0">
                <a:solidFill>
                  <a:prstClr val="black"/>
                </a:solidFill>
                <a:latin typeface="Cambria"/>
                <a:cs typeface="Cambria"/>
              </a:rPr>
              <a:t> </a:t>
            </a:r>
            <a:r>
              <a:rPr spc="-15" dirty="0">
                <a:solidFill>
                  <a:prstClr val="black"/>
                </a:solidFill>
                <a:latin typeface="Cambria"/>
                <a:cs typeface="Cambria"/>
              </a:rPr>
              <a:t>constraint</a:t>
            </a:r>
            <a:r>
              <a:rPr spc="40" dirty="0">
                <a:solidFill>
                  <a:prstClr val="black"/>
                </a:solidFill>
                <a:latin typeface="Cambria"/>
                <a:cs typeface="Cambria"/>
              </a:rPr>
              <a:t> </a:t>
            </a:r>
            <a:r>
              <a:rPr spc="-5" dirty="0">
                <a:solidFill>
                  <a:prstClr val="black"/>
                </a:solidFill>
                <a:latin typeface="Cambria"/>
                <a:cs typeface="Cambria"/>
              </a:rPr>
              <a:t>as</a:t>
            </a:r>
            <a:r>
              <a:rPr spc="45" dirty="0">
                <a:solidFill>
                  <a:prstClr val="black"/>
                </a:solidFill>
                <a:latin typeface="Cambria"/>
                <a:cs typeface="Cambria"/>
              </a:rPr>
              <a:t> </a:t>
            </a:r>
            <a:r>
              <a:rPr spc="-10" dirty="0">
                <a:solidFill>
                  <a:prstClr val="black"/>
                </a:solidFill>
                <a:latin typeface="Cambria"/>
                <a:cs typeface="Cambria"/>
              </a:rPr>
              <a:t>of</a:t>
            </a:r>
            <a:r>
              <a:rPr spc="55" dirty="0">
                <a:solidFill>
                  <a:prstClr val="black"/>
                </a:solidFill>
                <a:latin typeface="Cambria"/>
                <a:cs typeface="Cambria"/>
              </a:rPr>
              <a:t> </a:t>
            </a:r>
            <a:r>
              <a:rPr spc="-20" dirty="0">
                <a:solidFill>
                  <a:prstClr val="black"/>
                </a:solidFill>
                <a:latin typeface="Cambria"/>
                <a:cs typeface="Cambria"/>
              </a:rPr>
              <a:t>the</a:t>
            </a:r>
            <a:r>
              <a:rPr spc="60" dirty="0">
                <a:solidFill>
                  <a:prstClr val="black"/>
                </a:solidFill>
                <a:latin typeface="Cambria"/>
                <a:cs typeface="Cambria"/>
              </a:rPr>
              <a:t> </a:t>
            </a:r>
            <a:r>
              <a:rPr spc="-15" dirty="0">
                <a:solidFill>
                  <a:prstClr val="black"/>
                </a:solidFill>
                <a:latin typeface="Cambria"/>
                <a:cs typeface="Cambria"/>
              </a:rPr>
              <a:t>previous</a:t>
            </a:r>
            <a:r>
              <a:rPr spc="60" dirty="0">
                <a:solidFill>
                  <a:prstClr val="black"/>
                </a:solidFill>
                <a:latin typeface="Cambria"/>
                <a:cs typeface="Cambria"/>
              </a:rPr>
              <a:t> </a:t>
            </a:r>
            <a:r>
              <a:rPr dirty="0">
                <a:solidFill>
                  <a:prstClr val="black"/>
                </a:solidFill>
                <a:latin typeface="Cambria"/>
                <a:cs typeface="Cambria"/>
              </a:rPr>
              <a:t>one</a:t>
            </a:r>
            <a:r>
              <a:rPr spc="45" dirty="0">
                <a:solidFill>
                  <a:prstClr val="black"/>
                </a:solidFill>
                <a:latin typeface="Cambria"/>
                <a:cs typeface="Cambria"/>
              </a:rPr>
              <a:t> </a:t>
            </a:r>
            <a:r>
              <a:rPr spc="-25" dirty="0">
                <a:solidFill>
                  <a:prstClr val="black"/>
                </a:solidFill>
                <a:latin typeface="Cambria"/>
                <a:cs typeface="Cambria"/>
              </a:rPr>
              <a:t>is</a:t>
            </a:r>
            <a:r>
              <a:rPr spc="45" dirty="0">
                <a:solidFill>
                  <a:prstClr val="black"/>
                </a:solidFill>
                <a:latin typeface="Cambria"/>
                <a:cs typeface="Cambria"/>
              </a:rPr>
              <a:t> </a:t>
            </a:r>
            <a:r>
              <a:rPr spc="-5" dirty="0">
                <a:solidFill>
                  <a:prstClr val="black"/>
                </a:solidFill>
                <a:latin typeface="Cambria"/>
                <a:cs typeface="Cambria"/>
              </a:rPr>
              <a:t>as</a:t>
            </a:r>
            <a:r>
              <a:rPr spc="50" dirty="0">
                <a:solidFill>
                  <a:prstClr val="black"/>
                </a:solidFill>
                <a:latin typeface="Cambria"/>
                <a:cs typeface="Cambria"/>
              </a:rPr>
              <a:t> </a:t>
            </a:r>
            <a:r>
              <a:rPr spc="-20" dirty="0">
                <a:solidFill>
                  <a:prstClr val="black"/>
                </a:solidFill>
                <a:latin typeface="Cambria"/>
                <a:cs typeface="Cambria"/>
              </a:rPr>
              <a:t>follows:</a:t>
            </a:r>
            <a:endParaRPr dirty="0">
              <a:solidFill>
                <a:prstClr val="black"/>
              </a:solidFill>
              <a:latin typeface="Cambria"/>
              <a:cs typeface="Cambria"/>
            </a:endParaRPr>
          </a:p>
          <a:p>
            <a:pPr marL="241300">
              <a:spcBef>
                <a:spcPts val="919"/>
              </a:spcBef>
            </a:pPr>
            <a:r>
              <a:rPr dirty="0">
                <a:solidFill>
                  <a:prstClr val="black"/>
                </a:solidFill>
                <a:latin typeface="Cambria"/>
                <a:cs typeface="Cambria"/>
              </a:rPr>
              <a:t>1.</a:t>
            </a:r>
            <a:r>
              <a:rPr spc="360" dirty="0">
                <a:solidFill>
                  <a:prstClr val="black"/>
                </a:solidFill>
                <a:latin typeface="Cambria"/>
                <a:cs typeface="Cambria"/>
              </a:rPr>
              <a:t> </a:t>
            </a:r>
            <a:r>
              <a:rPr dirty="0">
                <a:solidFill>
                  <a:prstClr val="black"/>
                </a:solidFill>
                <a:latin typeface="Cambria"/>
                <a:cs typeface="Cambria"/>
              </a:rPr>
              <a:t>Total</a:t>
            </a:r>
            <a:r>
              <a:rPr spc="35" dirty="0">
                <a:solidFill>
                  <a:prstClr val="black"/>
                </a:solidFill>
                <a:latin typeface="Cambria"/>
                <a:cs typeface="Cambria"/>
              </a:rPr>
              <a:t> </a:t>
            </a:r>
            <a:r>
              <a:rPr spc="-10" dirty="0">
                <a:solidFill>
                  <a:prstClr val="black"/>
                </a:solidFill>
                <a:latin typeface="Cambria"/>
                <a:cs typeface="Cambria"/>
              </a:rPr>
              <a:t>Deformation:</a:t>
            </a:r>
            <a:r>
              <a:rPr spc="45" dirty="0">
                <a:solidFill>
                  <a:prstClr val="black"/>
                </a:solidFill>
                <a:latin typeface="Cambria"/>
                <a:cs typeface="Cambria"/>
              </a:rPr>
              <a:t> </a:t>
            </a:r>
            <a:r>
              <a:rPr spc="-10" dirty="0">
                <a:solidFill>
                  <a:prstClr val="black"/>
                </a:solidFill>
                <a:latin typeface="Cambria"/>
                <a:cs typeface="Cambria"/>
              </a:rPr>
              <a:t>(Negligible</a:t>
            </a:r>
            <a:r>
              <a:rPr spc="45" dirty="0">
                <a:solidFill>
                  <a:prstClr val="black"/>
                </a:solidFill>
                <a:latin typeface="Cambria"/>
                <a:cs typeface="Cambria"/>
              </a:rPr>
              <a:t> </a:t>
            </a:r>
            <a:r>
              <a:rPr spc="-15" dirty="0">
                <a:solidFill>
                  <a:prstClr val="black"/>
                </a:solidFill>
                <a:latin typeface="Cambria"/>
                <a:cs typeface="Cambria"/>
              </a:rPr>
              <a:t>Distortion</a:t>
            </a:r>
            <a:r>
              <a:rPr spc="40" dirty="0">
                <a:solidFill>
                  <a:prstClr val="black"/>
                </a:solidFill>
                <a:latin typeface="Cambria"/>
                <a:cs typeface="Cambria"/>
              </a:rPr>
              <a:t> </a:t>
            </a:r>
            <a:r>
              <a:rPr spc="-20" dirty="0">
                <a:solidFill>
                  <a:prstClr val="black"/>
                </a:solidFill>
                <a:latin typeface="Cambria"/>
                <a:cs typeface="Cambria"/>
              </a:rPr>
              <a:t>was</a:t>
            </a:r>
            <a:r>
              <a:rPr spc="50" dirty="0">
                <a:solidFill>
                  <a:prstClr val="black"/>
                </a:solidFill>
                <a:latin typeface="Cambria"/>
                <a:cs typeface="Cambria"/>
              </a:rPr>
              <a:t> </a:t>
            </a:r>
            <a:r>
              <a:rPr spc="-15" dirty="0">
                <a:solidFill>
                  <a:prstClr val="black"/>
                </a:solidFill>
                <a:latin typeface="Cambria"/>
                <a:cs typeface="Cambria"/>
              </a:rPr>
              <a:t>observed)</a:t>
            </a:r>
            <a:endParaRPr dirty="0">
              <a:solidFill>
                <a:prstClr val="black"/>
              </a:solidFill>
              <a:latin typeface="Cambria"/>
              <a:cs typeface="Cambria"/>
            </a:endParaRPr>
          </a:p>
        </p:txBody>
      </p:sp>
      <p:sp>
        <p:nvSpPr>
          <p:cNvPr id="7" name="object 4">
            <a:extLst>
              <a:ext uri="{FF2B5EF4-FFF2-40B4-BE49-F238E27FC236}">
                <a16:creationId xmlns:a16="http://schemas.microsoft.com/office/drawing/2014/main" id="{3CF0B206-DC9B-9764-1671-6D58EF359580}"/>
              </a:ext>
            </a:extLst>
          </p:cNvPr>
          <p:cNvSpPr txBox="1"/>
          <p:nvPr/>
        </p:nvSpPr>
        <p:spPr>
          <a:xfrm>
            <a:off x="7200552" y="5824322"/>
            <a:ext cx="2588260" cy="208279"/>
          </a:xfrm>
          <a:prstGeom prst="rect">
            <a:avLst/>
          </a:prstGeom>
        </p:spPr>
        <p:txBody>
          <a:bodyPr vert="horz" wrap="square" lIns="0" tIns="12700" rIns="0" bIns="0" rtlCol="0">
            <a:spAutoFit/>
          </a:bodyPr>
          <a:lstStyle/>
          <a:p>
            <a:pPr marL="12700">
              <a:spcBef>
                <a:spcPts val="100"/>
              </a:spcBef>
            </a:pPr>
            <a:r>
              <a:rPr sz="1200" i="1" dirty="0">
                <a:solidFill>
                  <a:prstClr val="black"/>
                </a:solidFill>
                <a:latin typeface="Cambria"/>
                <a:cs typeface="Cambria"/>
              </a:rPr>
              <a:t>Fig.</a:t>
            </a:r>
            <a:r>
              <a:rPr sz="1200" i="1" spc="20" dirty="0">
                <a:solidFill>
                  <a:prstClr val="black"/>
                </a:solidFill>
                <a:latin typeface="Cambria"/>
                <a:cs typeface="Cambria"/>
              </a:rPr>
              <a:t> </a:t>
            </a:r>
            <a:r>
              <a:rPr sz="1200" i="1" spc="40" dirty="0">
                <a:solidFill>
                  <a:prstClr val="black"/>
                </a:solidFill>
                <a:latin typeface="Cambria"/>
                <a:cs typeface="Cambria"/>
              </a:rPr>
              <a:t>No/</a:t>
            </a:r>
            <a:r>
              <a:rPr sz="1200" i="1" spc="20" dirty="0">
                <a:solidFill>
                  <a:prstClr val="black"/>
                </a:solidFill>
                <a:latin typeface="Cambria"/>
                <a:cs typeface="Cambria"/>
              </a:rPr>
              <a:t> </a:t>
            </a:r>
            <a:r>
              <a:rPr sz="1200" i="1" spc="-40" dirty="0">
                <a:solidFill>
                  <a:prstClr val="black"/>
                </a:solidFill>
                <a:latin typeface="Cambria"/>
                <a:cs typeface="Cambria"/>
              </a:rPr>
              <a:t>Negligible</a:t>
            </a:r>
            <a:r>
              <a:rPr sz="1200" i="1" spc="30" dirty="0">
                <a:solidFill>
                  <a:prstClr val="black"/>
                </a:solidFill>
                <a:latin typeface="Cambria"/>
                <a:cs typeface="Cambria"/>
              </a:rPr>
              <a:t> </a:t>
            </a:r>
            <a:r>
              <a:rPr sz="1200" i="1" spc="-40" dirty="0">
                <a:solidFill>
                  <a:prstClr val="black"/>
                </a:solidFill>
                <a:latin typeface="Cambria"/>
                <a:cs typeface="Cambria"/>
              </a:rPr>
              <a:t>Deformation</a:t>
            </a:r>
            <a:r>
              <a:rPr sz="1200" i="1" spc="20" dirty="0">
                <a:solidFill>
                  <a:prstClr val="black"/>
                </a:solidFill>
                <a:latin typeface="Cambria"/>
                <a:cs typeface="Cambria"/>
              </a:rPr>
              <a:t> </a:t>
            </a:r>
            <a:r>
              <a:rPr sz="1200" i="1" spc="-25" dirty="0">
                <a:solidFill>
                  <a:prstClr val="black"/>
                </a:solidFill>
                <a:latin typeface="Cambria"/>
                <a:cs typeface="Cambria"/>
              </a:rPr>
              <a:t>Observed</a:t>
            </a:r>
            <a:endParaRPr sz="1200">
              <a:solidFill>
                <a:prstClr val="black"/>
              </a:solidFill>
              <a:latin typeface="Cambria"/>
              <a:cs typeface="Cambria"/>
            </a:endParaRPr>
          </a:p>
        </p:txBody>
      </p:sp>
      <p:pic>
        <p:nvPicPr>
          <p:cNvPr id="8" name="object 5">
            <a:extLst>
              <a:ext uri="{FF2B5EF4-FFF2-40B4-BE49-F238E27FC236}">
                <a16:creationId xmlns:a16="http://schemas.microsoft.com/office/drawing/2014/main" id="{B3513325-7821-3099-353C-76D0A0349113}"/>
              </a:ext>
            </a:extLst>
          </p:cNvPr>
          <p:cNvPicPr/>
          <p:nvPr/>
        </p:nvPicPr>
        <p:blipFill>
          <a:blip r:embed="rId2" cstate="print"/>
          <a:stretch>
            <a:fillRect/>
          </a:stretch>
        </p:blipFill>
        <p:spPr>
          <a:xfrm>
            <a:off x="5393342" y="3377033"/>
            <a:ext cx="6202680" cy="2447289"/>
          </a:xfrm>
          <a:prstGeom prst="rect">
            <a:avLst/>
          </a:prstGeom>
        </p:spPr>
      </p:pic>
      <p:pic>
        <p:nvPicPr>
          <p:cNvPr id="9" name="object 6">
            <a:extLst>
              <a:ext uri="{FF2B5EF4-FFF2-40B4-BE49-F238E27FC236}">
                <a16:creationId xmlns:a16="http://schemas.microsoft.com/office/drawing/2014/main" id="{C85E0B0E-0465-990A-E3BF-3DF588B90C9E}"/>
              </a:ext>
            </a:extLst>
          </p:cNvPr>
          <p:cNvPicPr/>
          <p:nvPr/>
        </p:nvPicPr>
        <p:blipFill>
          <a:blip r:embed="rId3" cstate="print"/>
          <a:stretch>
            <a:fillRect/>
          </a:stretch>
        </p:blipFill>
        <p:spPr>
          <a:xfrm>
            <a:off x="1182795" y="2700222"/>
            <a:ext cx="1470659" cy="3077210"/>
          </a:xfrm>
          <a:prstGeom prst="rect">
            <a:avLst/>
          </a:prstGeom>
        </p:spPr>
      </p:pic>
      <p:sp>
        <p:nvSpPr>
          <p:cNvPr id="11" name="TextBox 10">
            <a:extLst>
              <a:ext uri="{FF2B5EF4-FFF2-40B4-BE49-F238E27FC236}">
                <a16:creationId xmlns:a16="http://schemas.microsoft.com/office/drawing/2014/main" id="{E135C485-0FC4-029D-5FBA-1028196F4E86}"/>
              </a:ext>
            </a:extLst>
          </p:cNvPr>
          <p:cNvSpPr txBox="1"/>
          <p:nvPr/>
        </p:nvSpPr>
        <p:spPr>
          <a:xfrm>
            <a:off x="2487155" y="1323318"/>
            <a:ext cx="6070691" cy="523220"/>
          </a:xfrm>
          <a:prstGeom prst="rect">
            <a:avLst/>
          </a:prstGeom>
          <a:noFill/>
        </p:spPr>
        <p:txBody>
          <a:bodyPr wrap="square">
            <a:spAutoFit/>
          </a:bodyPr>
          <a:lstStyle/>
          <a:p>
            <a:pPr algn="ctr"/>
            <a:r>
              <a:rPr lang="en-IN" sz="2800" b="1" dirty="0">
                <a:solidFill>
                  <a:schemeClr val="accent1">
                    <a:lumMod val="75000"/>
                  </a:schemeClr>
                </a:solidFill>
              </a:rPr>
              <a:t>CANSAT Improved Design &amp; Analysis:</a:t>
            </a:r>
          </a:p>
        </p:txBody>
      </p:sp>
    </p:spTree>
    <p:extLst>
      <p:ext uri="{BB962C8B-B14F-4D97-AF65-F5344CB8AC3E}">
        <p14:creationId xmlns:p14="http://schemas.microsoft.com/office/powerpoint/2010/main" val="1213006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4C0900-A4D6-4041-242C-4B22A339D323}"/>
              </a:ext>
            </a:extLst>
          </p:cNvPr>
          <p:cNvSpPr>
            <a:spLocks noGrp="1"/>
          </p:cNvSpPr>
          <p:nvPr>
            <p:ph type="sldNum" sz="quarter" idx="12"/>
          </p:nvPr>
        </p:nvSpPr>
        <p:spPr/>
        <p:txBody>
          <a:bodyPr/>
          <a:lstStyle/>
          <a:p>
            <a:fld id="{D88F94E2-5C54-4DAF-A39A-2298FFE509E3}" type="slidenum">
              <a:rPr lang="en-IN" smtClean="0"/>
              <a:pPr/>
              <a:t>34</a:t>
            </a:fld>
            <a:endParaRPr lang="en-IN" dirty="0"/>
          </a:p>
        </p:txBody>
      </p:sp>
      <p:sp>
        <p:nvSpPr>
          <p:cNvPr id="5" name="object 2">
            <a:extLst>
              <a:ext uri="{FF2B5EF4-FFF2-40B4-BE49-F238E27FC236}">
                <a16:creationId xmlns:a16="http://schemas.microsoft.com/office/drawing/2014/main" id="{890C3D83-DD4F-8FED-57CC-035F1834FB13}"/>
              </a:ext>
            </a:extLst>
          </p:cNvPr>
          <p:cNvSpPr txBox="1"/>
          <p:nvPr/>
        </p:nvSpPr>
        <p:spPr>
          <a:xfrm>
            <a:off x="669719" y="1931130"/>
            <a:ext cx="2141987" cy="289823"/>
          </a:xfrm>
          <a:prstGeom prst="rect">
            <a:avLst/>
          </a:prstGeom>
        </p:spPr>
        <p:txBody>
          <a:bodyPr vert="horz" wrap="square" lIns="0" tIns="12700" rIns="0" bIns="0" rtlCol="0">
            <a:spAutoFit/>
          </a:bodyPr>
          <a:lstStyle/>
          <a:p>
            <a:pPr marL="12700">
              <a:spcBef>
                <a:spcPts val="100"/>
              </a:spcBef>
            </a:pPr>
            <a:r>
              <a:rPr dirty="0">
                <a:solidFill>
                  <a:prstClr val="black"/>
                </a:solidFill>
                <a:latin typeface="Cambria"/>
                <a:cs typeface="Cambria"/>
              </a:rPr>
              <a:t>2.  </a:t>
            </a:r>
            <a:r>
              <a:rPr spc="50" dirty="0">
                <a:solidFill>
                  <a:prstClr val="black"/>
                </a:solidFill>
                <a:latin typeface="Cambria"/>
                <a:cs typeface="Cambria"/>
              </a:rPr>
              <a:t> </a:t>
            </a:r>
            <a:r>
              <a:rPr spc="-15" dirty="0">
                <a:solidFill>
                  <a:prstClr val="black"/>
                </a:solidFill>
                <a:latin typeface="Cambria"/>
                <a:cs typeface="Cambria"/>
              </a:rPr>
              <a:t>Equivalent</a:t>
            </a:r>
            <a:r>
              <a:rPr spc="35" dirty="0">
                <a:solidFill>
                  <a:prstClr val="black"/>
                </a:solidFill>
                <a:latin typeface="Cambria"/>
                <a:cs typeface="Cambria"/>
              </a:rPr>
              <a:t> </a:t>
            </a:r>
            <a:r>
              <a:rPr spc="-15" dirty="0">
                <a:solidFill>
                  <a:prstClr val="black"/>
                </a:solidFill>
                <a:latin typeface="Cambria"/>
                <a:cs typeface="Cambria"/>
              </a:rPr>
              <a:t>Stress:</a:t>
            </a:r>
            <a:endParaRPr dirty="0">
              <a:solidFill>
                <a:prstClr val="black"/>
              </a:solidFill>
              <a:latin typeface="Cambria"/>
              <a:cs typeface="Cambria"/>
            </a:endParaRPr>
          </a:p>
        </p:txBody>
      </p:sp>
      <p:sp>
        <p:nvSpPr>
          <p:cNvPr id="6" name="object 3">
            <a:extLst>
              <a:ext uri="{FF2B5EF4-FFF2-40B4-BE49-F238E27FC236}">
                <a16:creationId xmlns:a16="http://schemas.microsoft.com/office/drawing/2014/main" id="{3C66FF56-23C8-9CA3-100D-01E9EFDC9299}"/>
              </a:ext>
            </a:extLst>
          </p:cNvPr>
          <p:cNvSpPr txBox="1"/>
          <p:nvPr/>
        </p:nvSpPr>
        <p:spPr>
          <a:xfrm>
            <a:off x="5955175" y="1931131"/>
            <a:ext cx="2647404" cy="289823"/>
          </a:xfrm>
          <a:prstGeom prst="rect">
            <a:avLst/>
          </a:prstGeom>
        </p:spPr>
        <p:txBody>
          <a:bodyPr vert="horz" wrap="square" lIns="0" tIns="12700" rIns="0" bIns="0" rtlCol="0">
            <a:spAutoFit/>
          </a:bodyPr>
          <a:lstStyle/>
          <a:p>
            <a:pPr marL="12700"/>
            <a:r>
              <a:rPr dirty="0">
                <a:solidFill>
                  <a:prstClr val="black"/>
                </a:solidFill>
                <a:latin typeface="Cambria"/>
                <a:cs typeface="Cambria"/>
              </a:rPr>
              <a:t>3.</a:t>
            </a:r>
            <a:r>
              <a:rPr spc="345" dirty="0">
                <a:solidFill>
                  <a:prstClr val="black"/>
                </a:solidFill>
                <a:latin typeface="Cambria"/>
                <a:cs typeface="Cambria"/>
              </a:rPr>
              <a:t> </a:t>
            </a:r>
            <a:r>
              <a:rPr spc="-15" dirty="0">
                <a:solidFill>
                  <a:prstClr val="black"/>
                </a:solidFill>
                <a:latin typeface="Cambria"/>
                <a:cs typeface="Cambria"/>
              </a:rPr>
              <a:t>Stress</a:t>
            </a:r>
            <a:r>
              <a:rPr spc="40" dirty="0">
                <a:solidFill>
                  <a:prstClr val="black"/>
                </a:solidFill>
                <a:latin typeface="Cambria"/>
                <a:cs typeface="Cambria"/>
              </a:rPr>
              <a:t> </a:t>
            </a:r>
            <a:r>
              <a:rPr spc="-20" dirty="0">
                <a:solidFill>
                  <a:prstClr val="black"/>
                </a:solidFill>
                <a:latin typeface="Cambria"/>
                <a:cs typeface="Cambria"/>
              </a:rPr>
              <a:t>Intensity:</a:t>
            </a:r>
            <a:endParaRPr dirty="0">
              <a:solidFill>
                <a:prstClr val="black"/>
              </a:solidFill>
              <a:latin typeface="Cambria"/>
              <a:cs typeface="Cambria"/>
            </a:endParaRPr>
          </a:p>
        </p:txBody>
      </p:sp>
      <p:sp>
        <p:nvSpPr>
          <p:cNvPr id="7" name="object 4">
            <a:extLst>
              <a:ext uri="{FF2B5EF4-FFF2-40B4-BE49-F238E27FC236}">
                <a16:creationId xmlns:a16="http://schemas.microsoft.com/office/drawing/2014/main" id="{6E4F71A2-92FD-A4C9-B220-DC24F6630CFD}"/>
              </a:ext>
            </a:extLst>
          </p:cNvPr>
          <p:cNvSpPr txBox="1"/>
          <p:nvPr/>
        </p:nvSpPr>
        <p:spPr>
          <a:xfrm>
            <a:off x="6096000" y="5229342"/>
            <a:ext cx="4777845" cy="228268"/>
          </a:xfrm>
          <a:prstGeom prst="rect">
            <a:avLst/>
          </a:prstGeom>
        </p:spPr>
        <p:txBody>
          <a:bodyPr vert="horz" wrap="square" lIns="0" tIns="12700" rIns="0" bIns="0" rtlCol="0">
            <a:spAutoFit/>
          </a:bodyPr>
          <a:lstStyle/>
          <a:p>
            <a:pPr marL="12700">
              <a:spcBef>
                <a:spcPts val="100"/>
              </a:spcBef>
            </a:pPr>
            <a:r>
              <a:rPr sz="1400" i="1" dirty="0">
                <a:solidFill>
                  <a:prstClr val="black"/>
                </a:solidFill>
                <a:latin typeface="Cambria"/>
                <a:cs typeface="Cambria"/>
              </a:rPr>
              <a:t>Fig.</a:t>
            </a:r>
            <a:r>
              <a:rPr sz="1400" i="1" spc="20" dirty="0">
                <a:solidFill>
                  <a:prstClr val="black"/>
                </a:solidFill>
                <a:latin typeface="Cambria"/>
                <a:cs typeface="Cambria"/>
              </a:rPr>
              <a:t> </a:t>
            </a:r>
            <a:r>
              <a:rPr sz="1400" i="1" spc="-30" dirty="0">
                <a:solidFill>
                  <a:prstClr val="black"/>
                </a:solidFill>
                <a:latin typeface="Cambria"/>
                <a:cs typeface="Cambria"/>
              </a:rPr>
              <a:t>Reduction</a:t>
            </a:r>
            <a:r>
              <a:rPr sz="1400" i="1" spc="20" dirty="0">
                <a:solidFill>
                  <a:prstClr val="black"/>
                </a:solidFill>
                <a:latin typeface="Cambria"/>
                <a:cs typeface="Cambria"/>
              </a:rPr>
              <a:t> </a:t>
            </a:r>
            <a:r>
              <a:rPr sz="1400" i="1" spc="-35" dirty="0">
                <a:solidFill>
                  <a:prstClr val="black"/>
                </a:solidFill>
                <a:latin typeface="Cambria"/>
                <a:cs typeface="Cambria"/>
              </a:rPr>
              <a:t>in</a:t>
            </a:r>
            <a:r>
              <a:rPr sz="1400" i="1" spc="20" dirty="0">
                <a:solidFill>
                  <a:prstClr val="black"/>
                </a:solidFill>
                <a:latin typeface="Cambria"/>
                <a:cs typeface="Cambria"/>
              </a:rPr>
              <a:t> </a:t>
            </a:r>
            <a:r>
              <a:rPr sz="1400" i="1" spc="-65" dirty="0">
                <a:solidFill>
                  <a:prstClr val="black"/>
                </a:solidFill>
                <a:latin typeface="Cambria"/>
                <a:cs typeface="Cambria"/>
              </a:rPr>
              <a:t>the</a:t>
            </a:r>
            <a:r>
              <a:rPr sz="1400" i="1" spc="20" dirty="0">
                <a:solidFill>
                  <a:prstClr val="black"/>
                </a:solidFill>
                <a:latin typeface="Cambria"/>
                <a:cs typeface="Cambria"/>
              </a:rPr>
              <a:t> </a:t>
            </a:r>
            <a:r>
              <a:rPr sz="1400" i="1" spc="-40" dirty="0">
                <a:solidFill>
                  <a:prstClr val="black"/>
                </a:solidFill>
                <a:latin typeface="Cambria"/>
                <a:cs typeface="Cambria"/>
              </a:rPr>
              <a:t>Stress</a:t>
            </a:r>
            <a:r>
              <a:rPr sz="1400" i="1" spc="25" dirty="0">
                <a:solidFill>
                  <a:prstClr val="black"/>
                </a:solidFill>
                <a:latin typeface="Cambria"/>
                <a:cs typeface="Cambria"/>
              </a:rPr>
              <a:t> </a:t>
            </a:r>
            <a:r>
              <a:rPr sz="1400" i="1" spc="-40" dirty="0">
                <a:solidFill>
                  <a:prstClr val="black"/>
                </a:solidFill>
                <a:latin typeface="Cambria"/>
                <a:cs typeface="Cambria"/>
              </a:rPr>
              <a:t>Intensity</a:t>
            </a:r>
            <a:r>
              <a:rPr sz="1400" i="1" spc="25" dirty="0">
                <a:solidFill>
                  <a:prstClr val="black"/>
                </a:solidFill>
                <a:latin typeface="Cambria"/>
                <a:cs typeface="Cambria"/>
              </a:rPr>
              <a:t> </a:t>
            </a:r>
            <a:r>
              <a:rPr sz="1400" i="1" spc="-50" dirty="0">
                <a:solidFill>
                  <a:prstClr val="black"/>
                </a:solidFill>
                <a:latin typeface="Cambria"/>
                <a:cs typeface="Cambria"/>
              </a:rPr>
              <a:t>generated</a:t>
            </a:r>
            <a:r>
              <a:rPr sz="1400" i="1" spc="20" dirty="0">
                <a:solidFill>
                  <a:prstClr val="black"/>
                </a:solidFill>
                <a:latin typeface="Cambria"/>
                <a:cs typeface="Cambria"/>
              </a:rPr>
              <a:t> </a:t>
            </a:r>
            <a:r>
              <a:rPr sz="1400" i="1" spc="-35" dirty="0">
                <a:solidFill>
                  <a:prstClr val="black"/>
                </a:solidFill>
                <a:latin typeface="Cambria"/>
                <a:cs typeface="Cambria"/>
              </a:rPr>
              <a:t>in</a:t>
            </a:r>
            <a:r>
              <a:rPr sz="1400" i="1" spc="20" dirty="0">
                <a:solidFill>
                  <a:prstClr val="black"/>
                </a:solidFill>
                <a:latin typeface="Cambria"/>
                <a:cs typeface="Cambria"/>
              </a:rPr>
              <a:t> </a:t>
            </a:r>
            <a:r>
              <a:rPr sz="1400" i="1" spc="-65" dirty="0">
                <a:solidFill>
                  <a:prstClr val="black"/>
                </a:solidFill>
                <a:latin typeface="Cambria"/>
                <a:cs typeface="Cambria"/>
              </a:rPr>
              <a:t>the</a:t>
            </a:r>
            <a:r>
              <a:rPr sz="1400" i="1" spc="20" dirty="0">
                <a:solidFill>
                  <a:prstClr val="black"/>
                </a:solidFill>
                <a:latin typeface="Cambria"/>
                <a:cs typeface="Cambria"/>
              </a:rPr>
              <a:t> </a:t>
            </a:r>
            <a:r>
              <a:rPr sz="1400" i="1" spc="-30" dirty="0">
                <a:solidFill>
                  <a:prstClr val="black"/>
                </a:solidFill>
                <a:latin typeface="Cambria"/>
                <a:cs typeface="Cambria"/>
              </a:rPr>
              <a:t>components.</a:t>
            </a:r>
            <a:endParaRPr sz="1400" dirty="0">
              <a:solidFill>
                <a:prstClr val="black"/>
              </a:solidFill>
              <a:latin typeface="Cambria"/>
              <a:cs typeface="Cambria"/>
            </a:endParaRPr>
          </a:p>
        </p:txBody>
      </p:sp>
      <p:pic>
        <p:nvPicPr>
          <p:cNvPr id="8" name="object 5">
            <a:extLst>
              <a:ext uri="{FF2B5EF4-FFF2-40B4-BE49-F238E27FC236}">
                <a16:creationId xmlns:a16="http://schemas.microsoft.com/office/drawing/2014/main" id="{5E8910BA-246E-6043-6A45-E6317EC79371}"/>
              </a:ext>
            </a:extLst>
          </p:cNvPr>
          <p:cNvPicPr/>
          <p:nvPr/>
        </p:nvPicPr>
        <p:blipFill>
          <a:blip r:embed="rId2" cstate="print"/>
          <a:stretch>
            <a:fillRect/>
          </a:stretch>
        </p:blipFill>
        <p:spPr>
          <a:xfrm>
            <a:off x="473477" y="2685231"/>
            <a:ext cx="5316682" cy="2329295"/>
          </a:xfrm>
          <a:prstGeom prst="rect">
            <a:avLst/>
          </a:prstGeom>
        </p:spPr>
      </p:pic>
      <p:pic>
        <p:nvPicPr>
          <p:cNvPr id="9" name="object 6">
            <a:extLst>
              <a:ext uri="{FF2B5EF4-FFF2-40B4-BE49-F238E27FC236}">
                <a16:creationId xmlns:a16="http://schemas.microsoft.com/office/drawing/2014/main" id="{7891FE67-3423-7DD7-E756-CFEB0E4F13F7}"/>
              </a:ext>
            </a:extLst>
          </p:cNvPr>
          <p:cNvPicPr/>
          <p:nvPr/>
        </p:nvPicPr>
        <p:blipFill>
          <a:blip r:embed="rId3" cstate="print"/>
          <a:stretch>
            <a:fillRect/>
          </a:stretch>
        </p:blipFill>
        <p:spPr>
          <a:xfrm>
            <a:off x="5955175" y="2685231"/>
            <a:ext cx="5754884" cy="2474191"/>
          </a:xfrm>
          <a:prstGeom prst="rect">
            <a:avLst/>
          </a:prstGeom>
        </p:spPr>
      </p:pic>
      <p:sp>
        <p:nvSpPr>
          <p:cNvPr id="11" name="TextBox 10">
            <a:extLst>
              <a:ext uri="{FF2B5EF4-FFF2-40B4-BE49-F238E27FC236}">
                <a16:creationId xmlns:a16="http://schemas.microsoft.com/office/drawing/2014/main" id="{104FE76E-35AA-B04B-E0D3-362F2AB56B69}"/>
              </a:ext>
            </a:extLst>
          </p:cNvPr>
          <p:cNvSpPr txBox="1"/>
          <p:nvPr/>
        </p:nvSpPr>
        <p:spPr>
          <a:xfrm>
            <a:off x="315551" y="5189588"/>
            <a:ext cx="4992310" cy="307777"/>
          </a:xfrm>
          <a:prstGeom prst="rect">
            <a:avLst/>
          </a:prstGeom>
          <a:noFill/>
        </p:spPr>
        <p:txBody>
          <a:bodyPr wrap="square">
            <a:spAutoFit/>
          </a:bodyPr>
          <a:lstStyle/>
          <a:p>
            <a:pPr algn="ctr"/>
            <a:r>
              <a:rPr lang="en-US" sz="1400" i="1" dirty="0"/>
              <a:t>Fig. Reduction In the Equivalent(Von-Mises) Stress of the CANSAT</a:t>
            </a:r>
          </a:p>
        </p:txBody>
      </p:sp>
    </p:spTree>
    <p:extLst>
      <p:ext uri="{BB962C8B-B14F-4D97-AF65-F5344CB8AC3E}">
        <p14:creationId xmlns:p14="http://schemas.microsoft.com/office/powerpoint/2010/main" val="1036130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707984-072F-2AA7-E605-F9C01CEA4685}"/>
              </a:ext>
            </a:extLst>
          </p:cNvPr>
          <p:cNvSpPr>
            <a:spLocks noGrp="1"/>
          </p:cNvSpPr>
          <p:nvPr>
            <p:ph type="sldNum" sz="quarter" idx="12"/>
          </p:nvPr>
        </p:nvSpPr>
        <p:spPr/>
        <p:txBody>
          <a:bodyPr/>
          <a:lstStyle/>
          <a:p>
            <a:fld id="{D88F94E2-5C54-4DAF-A39A-2298FFE509E3}" type="slidenum">
              <a:rPr lang="en-IN" smtClean="0"/>
              <a:pPr/>
              <a:t>35</a:t>
            </a:fld>
            <a:endParaRPr lang="en-IN" dirty="0"/>
          </a:p>
        </p:txBody>
      </p:sp>
      <p:sp>
        <p:nvSpPr>
          <p:cNvPr id="5" name="object 2">
            <a:extLst>
              <a:ext uri="{FF2B5EF4-FFF2-40B4-BE49-F238E27FC236}">
                <a16:creationId xmlns:a16="http://schemas.microsoft.com/office/drawing/2014/main" id="{C80FEA73-A904-1CE5-5C2F-764282EEFD5C}"/>
              </a:ext>
            </a:extLst>
          </p:cNvPr>
          <p:cNvSpPr txBox="1"/>
          <p:nvPr/>
        </p:nvSpPr>
        <p:spPr>
          <a:xfrm>
            <a:off x="1262951" y="1582060"/>
            <a:ext cx="1708849" cy="289823"/>
          </a:xfrm>
          <a:prstGeom prst="rect">
            <a:avLst/>
          </a:prstGeom>
        </p:spPr>
        <p:txBody>
          <a:bodyPr vert="horz" wrap="square" lIns="0" tIns="12700" rIns="0" bIns="0" rtlCol="0">
            <a:spAutoFit/>
          </a:bodyPr>
          <a:lstStyle/>
          <a:p>
            <a:pPr marL="12700">
              <a:spcBef>
                <a:spcPts val="100"/>
              </a:spcBef>
            </a:pPr>
            <a:r>
              <a:rPr dirty="0">
                <a:solidFill>
                  <a:prstClr val="black"/>
                </a:solidFill>
                <a:latin typeface="Cambria"/>
                <a:cs typeface="Cambria"/>
              </a:rPr>
              <a:t>4.  </a:t>
            </a:r>
            <a:r>
              <a:rPr spc="35" dirty="0">
                <a:solidFill>
                  <a:prstClr val="black"/>
                </a:solidFill>
                <a:latin typeface="Cambria"/>
                <a:cs typeface="Cambria"/>
              </a:rPr>
              <a:t> </a:t>
            </a:r>
            <a:r>
              <a:rPr spc="-10" dirty="0">
                <a:solidFill>
                  <a:prstClr val="black"/>
                </a:solidFill>
                <a:latin typeface="Cambria"/>
                <a:cs typeface="Cambria"/>
              </a:rPr>
              <a:t>Shear</a:t>
            </a:r>
            <a:r>
              <a:rPr spc="30" dirty="0">
                <a:solidFill>
                  <a:prstClr val="black"/>
                </a:solidFill>
                <a:latin typeface="Cambria"/>
                <a:cs typeface="Cambria"/>
              </a:rPr>
              <a:t> </a:t>
            </a:r>
            <a:r>
              <a:rPr spc="-15" dirty="0">
                <a:solidFill>
                  <a:prstClr val="black"/>
                </a:solidFill>
                <a:latin typeface="Cambria"/>
                <a:cs typeface="Cambria"/>
              </a:rPr>
              <a:t>Stress:</a:t>
            </a:r>
            <a:endParaRPr dirty="0">
              <a:solidFill>
                <a:prstClr val="black"/>
              </a:solidFill>
              <a:latin typeface="Cambria"/>
              <a:cs typeface="Cambria"/>
            </a:endParaRPr>
          </a:p>
        </p:txBody>
      </p:sp>
      <p:sp>
        <p:nvSpPr>
          <p:cNvPr id="6" name="object 3">
            <a:extLst>
              <a:ext uri="{FF2B5EF4-FFF2-40B4-BE49-F238E27FC236}">
                <a16:creationId xmlns:a16="http://schemas.microsoft.com/office/drawing/2014/main" id="{A11FB1C2-1CF4-694F-AF02-9F24D58FB85B}"/>
              </a:ext>
            </a:extLst>
          </p:cNvPr>
          <p:cNvSpPr txBox="1"/>
          <p:nvPr/>
        </p:nvSpPr>
        <p:spPr>
          <a:xfrm>
            <a:off x="7688179" y="2206484"/>
            <a:ext cx="3946357" cy="2141548"/>
          </a:xfrm>
          <a:prstGeom prst="rect">
            <a:avLst/>
          </a:prstGeom>
        </p:spPr>
        <p:txBody>
          <a:bodyPr vert="horz" wrap="square" lIns="0" tIns="12700" rIns="0" bIns="0" rtlCol="0">
            <a:spAutoFit/>
          </a:bodyPr>
          <a:lstStyle/>
          <a:p>
            <a:pPr marL="12700">
              <a:lnSpc>
                <a:spcPct val="150000"/>
              </a:lnSpc>
            </a:pPr>
            <a:r>
              <a:rPr b="1" u="sng" dirty="0">
                <a:solidFill>
                  <a:prstClr val="black"/>
                </a:solidFill>
                <a:latin typeface="Cambria"/>
                <a:cs typeface="Cambria"/>
              </a:rPr>
              <a:t>Conclusion:</a:t>
            </a:r>
          </a:p>
          <a:p>
            <a:pPr marL="12700" marR="5080">
              <a:lnSpc>
                <a:spcPct val="150000"/>
              </a:lnSpc>
              <a:spcBef>
                <a:spcPts val="815"/>
              </a:spcBef>
            </a:pPr>
            <a:r>
              <a:rPr spc="5" dirty="0">
                <a:solidFill>
                  <a:prstClr val="black"/>
                </a:solidFill>
                <a:latin typeface="Cambria"/>
                <a:cs typeface="Cambria"/>
              </a:rPr>
              <a:t>Looking</a:t>
            </a:r>
            <a:r>
              <a:rPr spc="45" dirty="0">
                <a:solidFill>
                  <a:prstClr val="black"/>
                </a:solidFill>
                <a:latin typeface="Cambria"/>
                <a:cs typeface="Cambria"/>
              </a:rPr>
              <a:t> </a:t>
            </a:r>
            <a:r>
              <a:rPr spc="-10" dirty="0">
                <a:solidFill>
                  <a:prstClr val="black"/>
                </a:solidFill>
                <a:latin typeface="Cambria"/>
                <a:cs typeface="Cambria"/>
              </a:rPr>
              <a:t>to</a:t>
            </a:r>
            <a:r>
              <a:rPr spc="50" dirty="0">
                <a:solidFill>
                  <a:prstClr val="black"/>
                </a:solidFill>
                <a:latin typeface="Cambria"/>
                <a:cs typeface="Cambria"/>
              </a:rPr>
              <a:t> </a:t>
            </a:r>
            <a:r>
              <a:rPr spc="-20" dirty="0">
                <a:solidFill>
                  <a:prstClr val="black"/>
                </a:solidFill>
                <a:latin typeface="Cambria"/>
                <a:cs typeface="Cambria"/>
              </a:rPr>
              <a:t>the</a:t>
            </a:r>
            <a:r>
              <a:rPr spc="50" dirty="0">
                <a:solidFill>
                  <a:prstClr val="black"/>
                </a:solidFill>
                <a:latin typeface="Cambria"/>
                <a:cs typeface="Cambria"/>
              </a:rPr>
              <a:t> </a:t>
            </a:r>
            <a:r>
              <a:rPr spc="-25" dirty="0">
                <a:solidFill>
                  <a:prstClr val="black"/>
                </a:solidFill>
                <a:latin typeface="Cambria"/>
                <a:cs typeface="Cambria"/>
              </a:rPr>
              <a:t>results</a:t>
            </a:r>
            <a:r>
              <a:rPr spc="55" dirty="0">
                <a:solidFill>
                  <a:prstClr val="black"/>
                </a:solidFill>
                <a:latin typeface="Cambria"/>
                <a:cs typeface="Cambria"/>
              </a:rPr>
              <a:t> </a:t>
            </a:r>
            <a:r>
              <a:rPr spc="-5" dirty="0">
                <a:solidFill>
                  <a:prstClr val="black"/>
                </a:solidFill>
                <a:latin typeface="Cambria"/>
                <a:cs typeface="Cambria"/>
              </a:rPr>
              <a:t>observed</a:t>
            </a:r>
            <a:r>
              <a:rPr spc="50" dirty="0">
                <a:solidFill>
                  <a:prstClr val="black"/>
                </a:solidFill>
                <a:latin typeface="Cambria"/>
                <a:cs typeface="Cambria"/>
              </a:rPr>
              <a:t> </a:t>
            </a:r>
            <a:r>
              <a:rPr spc="-15" dirty="0">
                <a:solidFill>
                  <a:prstClr val="black"/>
                </a:solidFill>
                <a:latin typeface="Cambria"/>
                <a:cs typeface="Cambria"/>
              </a:rPr>
              <a:t>we</a:t>
            </a:r>
            <a:r>
              <a:rPr spc="50" dirty="0">
                <a:solidFill>
                  <a:prstClr val="black"/>
                </a:solidFill>
                <a:latin typeface="Cambria"/>
                <a:cs typeface="Cambria"/>
              </a:rPr>
              <a:t> </a:t>
            </a:r>
            <a:r>
              <a:rPr spc="-15" dirty="0">
                <a:solidFill>
                  <a:prstClr val="black"/>
                </a:solidFill>
                <a:latin typeface="Cambria"/>
                <a:cs typeface="Cambria"/>
              </a:rPr>
              <a:t>hereby</a:t>
            </a:r>
            <a:r>
              <a:rPr spc="55" dirty="0">
                <a:solidFill>
                  <a:prstClr val="black"/>
                </a:solidFill>
                <a:latin typeface="Cambria"/>
                <a:cs typeface="Cambria"/>
              </a:rPr>
              <a:t> </a:t>
            </a:r>
            <a:r>
              <a:rPr spc="-10" dirty="0">
                <a:solidFill>
                  <a:prstClr val="black"/>
                </a:solidFill>
                <a:latin typeface="Cambria"/>
                <a:cs typeface="Cambria"/>
              </a:rPr>
              <a:t>consider</a:t>
            </a:r>
            <a:r>
              <a:rPr spc="50" dirty="0">
                <a:solidFill>
                  <a:prstClr val="black"/>
                </a:solidFill>
                <a:latin typeface="Cambria"/>
                <a:cs typeface="Cambria"/>
              </a:rPr>
              <a:t> </a:t>
            </a:r>
            <a:r>
              <a:rPr spc="-30" dirty="0">
                <a:solidFill>
                  <a:prstClr val="black"/>
                </a:solidFill>
                <a:latin typeface="Cambria"/>
                <a:cs typeface="Cambria"/>
              </a:rPr>
              <a:t>this</a:t>
            </a:r>
            <a:r>
              <a:rPr spc="50" dirty="0">
                <a:solidFill>
                  <a:prstClr val="black"/>
                </a:solidFill>
                <a:latin typeface="Cambria"/>
                <a:cs typeface="Cambria"/>
              </a:rPr>
              <a:t> </a:t>
            </a:r>
            <a:r>
              <a:rPr spc="-25" dirty="0">
                <a:solidFill>
                  <a:prstClr val="black"/>
                </a:solidFill>
                <a:latin typeface="Cambria"/>
                <a:cs typeface="Cambria"/>
              </a:rPr>
              <a:t>particular</a:t>
            </a:r>
            <a:r>
              <a:rPr spc="55" dirty="0">
                <a:solidFill>
                  <a:prstClr val="black"/>
                </a:solidFill>
                <a:latin typeface="Cambria"/>
                <a:cs typeface="Cambria"/>
              </a:rPr>
              <a:t> </a:t>
            </a:r>
            <a:r>
              <a:rPr spc="-5" dirty="0">
                <a:solidFill>
                  <a:prstClr val="black"/>
                </a:solidFill>
                <a:latin typeface="Cambria"/>
                <a:cs typeface="Cambria"/>
              </a:rPr>
              <a:t>design</a:t>
            </a:r>
            <a:r>
              <a:rPr spc="50" dirty="0">
                <a:solidFill>
                  <a:prstClr val="black"/>
                </a:solidFill>
                <a:latin typeface="Cambria"/>
                <a:cs typeface="Cambria"/>
              </a:rPr>
              <a:t> </a:t>
            </a:r>
            <a:r>
              <a:rPr spc="-10" dirty="0">
                <a:solidFill>
                  <a:prstClr val="black"/>
                </a:solidFill>
                <a:latin typeface="Cambria"/>
                <a:cs typeface="Cambria"/>
              </a:rPr>
              <a:t>of</a:t>
            </a:r>
            <a:r>
              <a:rPr spc="50" dirty="0">
                <a:solidFill>
                  <a:prstClr val="black"/>
                </a:solidFill>
                <a:latin typeface="Cambria"/>
                <a:cs typeface="Cambria"/>
              </a:rPr>
              <a:t> </a:t>
            </a:r>
            <a:r>
              <a:rPr spc="-25" dirty="0">
                <a:solidFill>
                  <a:prstClr val="black"/>
                </a:solidFill>
                <a:latin typeface="Cambria"/>
                <a:cs typeface="Cambria"/>
              </a:rPr>
              <a:t>structure</a:t>
            </a:r>
            <a:r>
              <a:rPr spc="55" dirty="0">
                <a:solidFill>
                  <a:prstClr val="black"/>
                </a:solidFill>
                <a:latin typeface="Cambria"/>
                <a:cs typeface="Cambria"/>
              </a:rPr>
              <a:t> </a:t>
            </a:r>
            <a:r>
              <a:rPr spc="-10" dirty="0">
                <a:solidFill>
                  <a:prstClr val="black"/>
                </a:solidFill>
                <a:latin typeface="Cambria"/>
                <a:cs typeface="Cambria"/>
              </a:rPr>
              <a:t>of </a:t>
            </a:r>
            <a:r>
              <a:rPr spc="-250" dirty="0">
                <a:solidFill>
                  <a:prstClr val="black"/>
                </a:solidFill>
                <a:latin typeface="Cambria"/>
                <a:cs typeface="Cambria"/>
              </a:rPr>
              <a:t> </a:t>
            </a:r>
            <a:r>
              <a:rPr spc="65" dirty="0">
                <a:solidFill>
                  <a:prstClr val="black"/>
                </a:solidFill>
                <a:latin typeface="Cambria"/>
                <a:cs typeface="Cambria"/>
              </a:rPr>
              <a:t>CANSAT</a:t>
            </a:r>
            <a:r>
              <a:rPr spc="45" dirty="0">
                <a:solidFill>
                  <a:prstClr val="black"/>
                </a:solidFill>
                <a:latin typeface="Cambria"/>
                <a:cs typeface="Cambria"/>
              </a:rPr>
              <a:t> </a:t>
            </a:r>
            <a:r>
              <a:rPr spc="-10" dirty="0">
                <a:solidFill>
                  <a:prstClr val="black"/>
                </a:solidFill>
                <a:latin typeface="Cambria"/>
                <a:cs typeface="Cambria"/>
              </a:rPr>
              <a:t>to</a:t>
            </a:r>
            <a:r>
              <a:rPr spc="40" dirty="0">
                <a:solidFill>
                  <a:prstClr val="black"/>
                </a:solidFill>
                <a:latin typeface="Cambria"/>
                <a:cs typeface="Cambria"/>
              </a:rPr>
              <a:t> </a:t>
            </a:r>
            <a:r>
              <a:rPr spc="-5" dirty="0">
                <a:solidFill>
                  <a:prstClr val="black"/>
                </a:solidFill>
                <a:latin typeface="Cambria"/>
                <a:cs typeface="Cambria"/>
              </a:rPr>
              <a:t>be</a:t>
            </a:r>
            <a:r>
              <a:rPr spc="45" dirty="0">
                <a:solidFill>
                  <a:prstClr val="black"/>
                </a:solidFill>
                <a:latin typeface="Cambria"/>
                <a:cs typeface="Cambria"/>
              </a:rPr>
              <a:t> </a:t>
            </a:r>
            <a:r>
              <a:rPr spc="-20" dirty="0">
                <a:solidFill>
                  <a:prstClr val="black"/>
                </a:solidFill>
                <a:latin typeface="Cambria"/>
                <a:cs typeface="Cambria"/>
              </a:rPr>
              <a:t>the</a:t>
            </a:r>
            <a:r>
              <a:rPr spc="45" dirty="0">
                <a:solidFill>
                  <a:prstClr val="black"/>
                </a:solidFill>
                <a:latin typeface="Cambria"/>
                <a:cs typeface="Cambria"/>
              </a:rPr>
              <a:t> </a:t>
            </a:r>
            <a:r>
              <a:rPr spc="-15" dirty="0">
                <a:solidFill>
                  <a:prstClr val="black"/>
                </a:solidFill>
                <a:latin typeface="Cambria"/>
                <a:cs typeface="Cambria"/>
              </a:rPr>
              <a:t>best</a:t>
            </a:r>
            <a:r>
              <a:rPr spc="30" dirty="0">
                <a:solidFill>
                  <a:prstClr val="black"/>
                </a:solidFill>
                <a:latin typeface="Cambria"/>
                <a:cs typeface="Cambria"/>
              </a:rPr>
              <a:t> </a:t>
            </a:r>
            <a:r>
              <a:rPr spc="-20" dirty="0">
                <a:solidFill>
                  <a:prstClr val="black"/>
                </a:solidFill>
                <a:latin typeface="Cambria"/>
                <a:cs typeface="Cambria"/>
              </a:rPr>
              <a:t>fitted</a:t>
            </a:r>
            <a:r>
              <a:rPr spc="55" dirty="0">
                <a:solidFill>
                  <a:prstClr val="black"/>
                </a:solidFill>
                <a:latin typeface="Cambria"/>
                <a:cs typeface="Cambria"/>
              </a:rPr>
              <a:t> </a:t>
            </a:r>
            <a:r>
              <a:rPr spc="-25" dirty="0">
                <a:solidFill>
                  <a:prstClr val="black"/>
                </a:solidFill>
                <a:latin typeface="Cambria"/>
                <a:cs typeface="Cambria"/>
              </a:rPr>
              <a:t>for</a:t>
            </a:r>
            <a:r>
              <a:rPr spc="40" dirty="0">
                <a:solidFill>
                  <a:prstClr val="black"/>
                </a:solidFill>
                <a:latin typeface="Cambria"/>
                <a:cs typeface="Cambria"/>
              </a:rPr>
              <a:t> </a:t>
            </a:r>
            <a:r>
              <a:rPr spc="-25" dirty="0">
                <a:solidFill>
                  <a:prstClr val="black"/>
                </a:solidFill>
                <a:latin typeface="Cambria"/>
                <a:cs typeface="Cambria"/>
              </a:rPr>
              <a:t>our</a:t>
            </a:r>
            <a:r>
              <a:rPr spc="45" dirty="0">
                <a:solidFill>
                  <a:prstClr val="black"/>
                </a:solidFill>
                <a:latin typeface="Cambria"/>
                <a:cs typeface="Cambria"/>
              </a:rPr>
              <a:t> </a:t>
            </a:r>
            <a:r>
              <a:rPr spc="-10" dirty="0">
                <a:solidFill>
                  <a:prstClr val="black"/>
                </a:solidFill>
                <a:latin typeface="Cambria"/>
                <a:cs typeface="Cambria"/>
              </a:rPr>
              <a:t>purpose</a:t>
            </a:r>
            <a:r>
              <a:rPr i="1" spc="-10" dirty="0">
                <a:solidFill>
                  <a:prstClr val="black"/>
                </a:solidFill>
                <a:latin typeface="Cambria"/>
                <a:cs typeface="Cambria"/>
              </a:rPr>
              <a:t>.</a:t>
            </a:r>
            <a:endParaRPr i="1" dirty="0">
              <a:solidFill>
                <a:prstClr val="black"/>
              </a:solidFill>
              <a:latin typeface="Cambria"/>
              <a:cs typeface="Cambria"/>
            </a:endParaRPr>
          </a:p>
        </p:txBody>
      </p:sp>
      <p:pic>
        <p:nvPicPr>
          <p:cNvPr id="7" name="object 4">
            <a:extLst>
              <a:ext uri="{FF2B5EF4-FFF2-40B4-BE49-F238E27FC236}">
                <a16:creationId xmlns:a16="http://schemas.microsoft.com/office/drawing/2014/main" id="{0C55F0C6-ABD0-9701-1939-9F32E8161281}"/>
              </a:ext>
            </a:extLst>
          </p:cNvPr>
          <p:cNvPicPr/>
          <p:nvPr/>
        </p:nvPicPr>
        <p:blipFill>
          <a:blip r:embed="rId2" cstate="print"/>
          <a:stretch>
            <a:fillRect/>
          </a:stretch>
        </p:blipFill>
        <p:spPr>
          <a:xfrm>
            <a:off x="697467" y="2023768"/>
            <a:ext cx="6407784" cy="2506980"/>
          </a:xfrm>
          <a:prstGeom prst="rect">
            <a:avLst/>
          </a:prstGeom>
        </p:spPr>
      </p:pic>
      <p:sp>
        <p:nvSpPr>
          <p:cNvPr id="9" name="TextBox 8">
            <a:extLst>
              <a:ext uri="{FF2B5EF4-FFF2-40B4-BE49-F238E27FC236}">
                <a16:creationId xmlns:a16="http://schemas.microsoft.com/office/drawing/2014/main" id="{173B16A5-136F-1A0B-440C-B0664BCFD220}"/>
              </a:ext>
            </a:extLst>
          </p:cNvPr>
          <p:cNvSpPr txBox="1"/>
          <p:nvPr/>
        </p:nvSpPr>
        <p:spPr>
          <a:xfrm>
            <a:off x="1262951" y="4682633"/>
            <a:ext cx="4370470" cy="307777"/>
          </a:xfrm>
          <a:prstGeom prst="rect">
            <a:avLst/>
          </a:prstGeom>
          <a:noFill/>
        </p:spPr>
        <p:txBody>
          <a:bodyPr wrap="square">
            <a:spAutoFit/>
          </a:bodyPr>
          <a:lstStyle/>
          <a:p>
            <a:pPr algn="ctr"/>
            <a:r>
              <a:rPr lang="en-US" sz="1400" i="1" dirty="0"/>
              <a:t>Fig. Decrement in the Shear Stresses around the CANSAT</a:t>
            </a:r>
          </a:p>
        </p:txBody>
      </p:sp>
    </p:spTree>
    <p:extLst>
      <p:ext uri="{BB962C8B-B14F-4D97-AF65-F5344CB8AC3E}">
        <p14:creationId xmlns:p14="http://schemas.microsoft.com/office/powerpoint/2010/main" val="310533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0D3625-04F0-F793-5356-41960E240842}"/>
              </a:ext>
            </a:extLst>
          </p:cNvPr>
          <p:cNvSpPr>
            <a:spLocks noGrp="1"/>
          </p:cNvSpPr>
          <p:nvPr>
            <p:ph type="sldNum" sz="quarter" idx="12"/>
          </p:nvPr>
        </p:nvSpPr>
        <p:spPr/>
        <p:txBody>
          <a:bodyPr/>
          <a:lstStyle/>
          <a:p>
            <a:fld id="{D88F94E2-5C54-4DAF-A39A-2298FFE509E3}" type="slidenum">
              <a:rPr lang="en-IN" smtClean="0"/>
              <a:pPr/>
              <a:t>36</a:t>
            </a:fld>
            <a:endParaRPr lang="en-IN" dirty="0"/>
          </a:p>
        </p:txBody>
      </p:sp>
      <p:sp>
        <p:nvSpPr>
          <p:cNvPr id="5" name="object 2">
            <a:extLst>
              <a:ext uri="{FF2B5EF4-FFF2-40B4-BE49-F238E27FC236}">
                <a16:creationId xmlns:a16="http://schemas.microsoft.com/office/drawing/2014/main" id="{CA2FB7B1-48AD-1C21-AA2A-31EA75212CCA}"/>
              </a:ext>
            </a:extLst>
          </p:cNvPr>
          <p:cNvSpPr txBox="1"/>
          <p:nvPr/>
        </p:nvSpPr>
        <p:spPr>
          <a:xfrm>
            <a:off x="2176170" y="1274420"/>
            <a:ext cx="7839660" cy="412100"/>
          </a:xfrm>
          <a:prstGeom prst="rect">
            <a:avLst/>
          </a:prstGeom>
        </p:spPr>
        <p:txBody>
          <a:bodyPr vert="horz" wrap="square" lIns="0" tIns="12065" rIns="0" bIns="0" rtlCol="0">
            <a:spAutoFit/>
          </a:bodyPr>
          <a:lstStyle/>
          <a:p>
            <a:pPr marL="12700" marR="5080" algn="ctr">
              <a:lnSpc>
                <a:spcPct val="108100"/>
              </a:lnSpc>
              <a:spcBef>
                <a:spcPts val="95"/>
              </a:spcBef>
              <a:tabLst>
                <a:tab pos="1817370" algn="l"/>
                <a:tab pos="2602230" algn="l"/>
                <a:tab pos="4889500" algn="l"/>
              </a:tabLst>
            </a:pPr>
            <a:r>
              <a:rPr sz="2600" b="1" spc="105" dirty="0">
                <a:solidFill>
                  <a:prstClr val="black"/>
                </a:solidFill>
                <a:latin typeface="Cambria"/>
                <a:cs typeface="Cambria"/>
              </a:rPr>
              <a:t>Cha</a:t>
            </a:r>
            <a:r>
              <a:rPr sz="2600" b="1" spc="95" dirty="0">
                <a:solidFill>
                  <a:prstClr val="black"/>
                </a:solidFill>
                <a:latin typeface="Cambria"/>
                <a:cs typeface="Cambria"/>
              </a:rPr>
              <a:t>n</a:t>
            </a:r>
            <a:r>
              <a:rPr sz="2600" b="1" spc="35" dirty="0">
                <a:solidFill>
                  <a:prstClr val="black"/>
                </a:solidFill>
                <a:latin typeface="Cambria"/>
                <a:cs typeface="Cambria"/>
              </a:rPr>
              <a:t>ges</a:t>
            </a:r>
            <a:r>
              <a:rPr lang="en-US" sz="2600" b="1" spc="35" dirty="0">
                <a:solidFill>
                  <a:prstClr val="black"/>
                </a:solidFill>
                <a:latin typeface="Cambria"/>
                <a:cs typeface="Cambria"/>
              </a:rPr>
              <a:t> </a:t>
            </a:r>
            <a:r>
              <a:rPr sz="2600" b="1" spc="10" dirty="0">
                <a:solidFill>
                  <a:prstClr val="black"/>
                </a:solidFill>
                <a:latin typeface="Cambria"/>
                <a:cs typeface="Cambria"/>
              </a:rPr>
              <a:t>in</a:t>
            </a:r>
            <a:r>
              <a:rPr lang="en-US" sz="2600" b="1" spc="10" dirty="0">
                <a:solidFill>
                  <a:prstClr val="black"/>
                </a:solidFill>
                <a:latin typeface="Cambria"/>
                <a:cs typeface="Cambria"/>
              </a:rPr>
              <a:t> </a:t>
            </a:r>
            <a:r>
              <a:rPr sz="2600" b="1" spc="80" dirty="0">
                <a:solidFill>
                  <a:prstClr val="black"/>
                </a:solidFill>
                <a:latin typeface="Cambria"/>
                <a:cs typeface="Cambria"/>
              </a:rPr>
              <a:t>Mechani</a:t>
            </a:r>
            <a:r>
              <a:rPr sz="2600" b="1" spc="50" dirty="0">
                <a:solidFill>
                  <a:prstClr val="black"/>
                </a:solidFill>
                <a:latin typeface="Cambria"/>
                <a:cs typeface="Cambria"/>
              </a:rPr>
              <a:t>c</a:t>
            </a:r>
            <a:r>
              <a:rPr sz="2600" b="1" spc="40" dirty="0">
                <a:solidFill>
                  <a:prstClr val="black"/>
                </a:solidFill>
                <a:latin typeface="Cambria"/>
                <a:cs typeface="Cambria"/>
              </a:rPr>
              <a:t>al</a:t>
            </a:r>
            <a:r>
              <a:rPr lang="en-US" sz="2600" b="1" spc="40" dirty="0">
                <a:solidFill>
                  <a:prstClr val="black"/>
                </a:solidFill>
                <a:latin typeface="Cambria"/>
                <a:cs typeface="Cambria"/>
              </a:rPr>
              <a:t> </a:t>
            </a:r>
            <a:r>
              <a:rPr sz="2600" b="1" spc="45" dirty="0">
                <a:solidFill>
                  <a:prstClr val="black"/>
                </a:solidFill>
                <a:latin typeface="Cambria"/>
                <a:cs typeface="Cambria"/>
              </a:rPr>
              <a:t>Des</a:t>
            </a:r>
            <a:r>
              <a:rPr sz="2600" b="1" spc="10" dirty="0">
                <a:solidFill>
                  <a:prstClr val="black"/>
                </a:solidFill>
                <a:latin typeface="Cambria"/>
                <a:cs typeface="Cambria"/>
              </a:rPr>
              <a:t>i</a:t>
            </a:r>
            <a:r>
              <a:rPr sz="2600" b="1" spc="30" dirty="0">
                <a:solidFill>
                  <a:prstClr val="black"/>
                </a:solidFill>
                <a:latin typeface="Cambria"/>
                <a:cs typeface="Cambria"/>
              </a:rPr>
              <a:t>gn</a:t>
            </a:r>
            <a:r>
              <a:rPr lang="en-US" sz="2600" b="1" spc="30" dirty="0">
                <a:solidFill>
                  <a:prstClr val="black"/>
                </a:solidFill>
                <a:latin typeface="Cambria"/>
                <a:cs typeface="Cambria"/>
              </a:rPr>
              <a:t> </a:t>
            </a:r>
            <a:r>
              <a:rPr sz="2600" b="1" spc="35" dirty="0">
                <a:solidFill>
                  <a:prstClr val="black"/>
                </a:solidFill>
                <a:latin typeface="Cambria"/>
                <a:cs typeface="Cambria"/>
              </a:rPr>
              <a:t>Dimensions</a:t>
            </a:r>
            <a:endParaRPr sz="2600" dirty="0">
              <a:solidFill>
                <a:prstClr val="black"/>
              </a:solidFill>
              <a:latin typeface="Cambria"/>
              <a:cs typeface="Cambria"/>
            </a:endParaRPr>
          </a:p>
        </p:txBody>
      </p:sp>
      <p:graphicFrame>
        <p:nvGraphicFramePr>
          <p:cNvPr id="6" name="object 3">
            <a:extLst>
              <a:ext uri="{FF2B5EF4-FFF2-40B4-BE49-F238E27FC236}">
                <a16:creationId xmlns:a16="http://schemas.microsoft.com/office/drawing/2014/main" id="{D2EE6F14-EE9B-7C9F-4C73-D5C2B05706B2}"/>
              </a:ext>
            </a:extLst>
          </p:cNvPr>
          <p:cNvGraphicFramePr>
            <a:graphicFrameLocks noGrp="1"/>
          </p:cNvGraphicFramePr>
          <p:nvPr>
            <p:extLst>
              <p:ext uri="{D42A27DB-BD31-4B8C-83A1-F6EECF244321}">
                <p14:modId xmlns:p14="http://schemas.microsoft.com/office/powerpoint/2010/main" val="2546006016"/>
              </p:ext>
            </p:extLst>
          </p:nvPr>
        </p:nvGraphicFramePr>
        <p:xfrm>
          <a:off x="673768" y="1775928"/>
          <a:ext cx="9984293" cy="4417608"/>
        </p:xfrm>
        <a:graphic>
          <a:graphicData uri="http://schemas.openxmlformats.org/drawingml/2006/table">
            <a:tbl>
              <a:tblPr firstRow="1" bandRow="1"/>
              <a:tblGrid>
                <a:gridCol w="2443512">
                  <a:extLst>
                    <a:ext uri="{9D8B030D-6E8A-4147-A177-3AD203B41FA5}">
                      <a16:colId xmlns:a16="http://schemas.microsoft.com/office/drawing/2014/main" val="20000"/>
                    </a:ext>
                  </a:extLst>
                </a:gridCol>
                <a:gridCol w="1654266">
                  <a:extLst>
                    <a:ext uri="{9D8B030D-6E8A-4147-A177-3AD203B41FA5}">
                      <a16:colId xmlns:a16="http://schemas.microsoft.com/office/drawing/2014/main" val="20001"/>
                    </a:ext>
                  </a:extLst>
                </a:gridCol>
                <a:gridCol w="1846255">
                  <a:extLst>
                    <a:ext uri="{9D8B030D-6E8A-4147-A177-3AD203B41FA5}">
                      <a16:colId xmlns:a16="http://schemas.microsoft.com/office/drawing/2014/main" val="20002"/>
                    </a:ext>
                  </a:extLst>
                </a:gridCol>
                <a:gridCol w="1894874">
                  <a:extLst>
                    <a:ext uri="{9D8B030D-6E8A-4147-A177-3AD203B41FA5}">
                      <a16:colId xmlns:a16="http://schemas.microsoft.com/office/drawing/2014/main" val="20003"/>
                    </a:ext>
                  </a:extLst>
                </a:gridCol>
                <a:gridCol w="2145386">
                  <a:extLst>
                    <a:ext uri="{9D8B030D-6E8A-4147-A177-3AD203B41FA5}">
                      <a16:colId xmlns:a16="http://schemas.microsoft.com/office/drawing/2014/main" val="20004"/>
                    </a:ext>
                  </a:extLst>
                </a:gridCol>
              </a:tblGrid>
              <a:tr h="3894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marR="410845" algn="ctr">
                        <a:lnSpc>
                          <a:spcPts val="1440"/>
                        </a:lnSpc>
                      </a:pPr>
                      <a:r>
                        <a:rPr sz="1600" b="1" dirty="0">
                          <a:latin typeface="Cambria"/>
                          <a:cs typeface="Cambria"/>
                        </a:rPr>
                        <a:t>Ch</a:t>
                      </a:r>
                      <a:r>
                        <a:rPr sz="1600" b="1" spc="-10" dirty="0">
                          <a:latin typeface="Cambria"/>
                          <a:cs typeface="Cambria"/>
                        </a:rPr>
                        <a:t>a</a:t>
                      </a:r>
                      <a:r>
                        <a:rPr sz="1600" b="1" dirty="0">
                          <a:latin typeface="Cambria"/>
                          <a:cs typeface="Cambria"/>
                        </a:rPr>
                        <a:t>ng</a:t>
                      </a:r>
                      <a:r>
                        <a:rPr sz="1600" b="1" spc="-5" dirty="0">
                          <a:latin typeface="Cambria"/>
                          <a:cs typeface="Cambria"/>
                        </a:rPr>
                        <a:t>e</a:t>
                      </a:r>
                      <a:r>
                        <a:rPr sz="1600" b="1" dirty="0">
                          <a:latin typeface="Cambria"/>
                          <a:cs typeface="Cambria"/>
                        </a:rPr>
                        <a:t>s  </a:t>
                      </a:r>
                      <a:r>
                        <a:rPr sz="1600" b="1" spc="40" dirty="0">
                          <a:latin typeface="Cambria"/>
                          <a:cs typeface="Cambria"/>
                        </a:rPr>
                        <a:t>Made</a:t>
                      </a:r>
                      <a:endParaRPr sz="1600" dirty="0">
                        <a:latin typeface="Cambria"/>
                        <a:cs typeface="Cambria"/>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6675" marR="61594" algn="ctr">
                        <a:lnSpc>
                          <a:spcPts val="1440"/>
                        </a:lnSpc>
                      </a:pPr>
                      <a:r>
                        <a:rPr sz="1600" b="1" spc="5" dirty="0">
                          <a:latin typeface="Cambria"/>
                          <a:cs typeface="Cambria"/>
                        </a:rPr>
                        <a:t>Previous </a:t>
                      </a:r>
                      <a:r>
                        <a:rPr sz="1600" b="1" spc="10" dirty="0">
                          <a:latin typeface="Cambria"/>
                          <a:cs typeface="Cambria"/>
                        </a:rPr>
                        <a:t> </a:t>
                      </a:r>
                      <a:r>
                        <a:rPr sz="1600" b="1" dirty="0">
                          <a:latin typeface="Cambria"/>
                          <a:cs typeface="Cambria"/>
                        </a:rPr>
                        <a:t>D</a:t>
                      </a:r>
                      <a:r>
                        <a:rPr sz="1600" b="1" spc="-5" dirty="0">
                          <a:latin typeface="Cambria"/>
                          <a:cs typeface="Cambria"/>
                        </a:rPr>
                        <a:t>i</a:t>
                      </a:r>
                      <a:r>
                        <a:rPr sz="1600" b="1" dirty="0">
                          <a:latin typeface="Cambria"/>
                          <a:cs typeface="Cambria"/>
                        </a:rPr>
                        <a:t>mensi</a:t>
                      </a:r>
                      <a:r>
                        <a:rPr sz="1600" b="1" spc="-10" dirty="0">
                          <a:latin typeface="Cambria"/>
                          <a:cs typeface="Cambria"/>
                        </a:rPr>
                        <a:t>o</a:t>
                      </a:r>
                      <a:r>
                        <a:rPr sz="1600" b="1" dirty="0">
                          <a:latin typeface="Cambria"/>
                          <a:cs typeface="Cambria"/>
                        </a:rPr>
                        <a:t>ns</a:t>
                      </a:r>
                      <a:endParaRPr sz="1600">
                        <a:latin typeface="Cambria"/>
                        <a:cs typeface="Cambria"/>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gn="ctr">
                        <a:lnSpc>
                          <a:spcPts val="1415"/>
                        </a:lnSpc>
                      </a:pPr>
                      <a:r>
                        <a:rPr sz="1600" b="1" spc="5" dirty="0">
                          <a:latin typeface="Cambria"/>
                          <a:cs typeface="Cambria"/>
                        </a:rPr>
                        <a:t>Previous</a:t>
                      </a:r>
                      <a:endParaRPr sz="1600" dirty="0">
                        <a:latin typeface="Cambria"/>
                        <a:cs typeface="Cambria"/>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marR="60960" algn="ctr">
                        <a:lnSpc>
                          <a:spcPts val="1440"/>
                        </a:lnSpc>
                      </a:pPr>
                      <a:r>
                        <a:rPr sz="1600" b="1" spc="45" dirty="0">
                          <a:latin typeface="Cambria"/>
                          <a:cs typeface="Cambria"/>
                        </a:rPr>
                        <a:t>New </a:t>
                      </a:r>
                      <a:r>
                        <a:rPr sz="1600" b="1" spc="50" dirty="0">
                          <a:latin typeface="Cambria"/>
                          <a:cs typeface="Cambria"/>
                        </a:rPr>
                        <a:t> </a:t>
                      </a:r>
                      <a:r>
                        <a:rPr sz="1600" b="1" dirty="0">
                          <a:latin typeface="Cambria"/>
                          <a:cs typeface="Cambria"/>
                        </a:rPr>
                        <a:t>D</a:t>
                      </a:r>
                      <a:r>
                        <a:rPr sz="1600" b="1" spc="-5" dirty="0">
                          <a:latin typeface="Cambria"/>
                          <a:cs typeface="Cambria"/>
                        </a:rPr>
                        <a:t>i</a:t>
                      </a:r>
                      <a:r>
                        <a:rPr sz="1600" b="1" dirty="0">
                          <a:latin typeface="Cambria"/>
                          <a:cs typeface="Cambria"/>
                        </a:rPr>
                        <a:t>mensi</a:t>
                      </a:r>
                      <a:r>
                        <a:rPr sz="1600" b="1" spc="-10" dirty="0">
                          <a:latin typeface="Cambria"/>
                          <a:cs typeface="Cambria"/>
                        </a:rPr>
                        <a:t>o</a:t>
                      </a:r>
                      <a:r>
                        <a:rPr sz="1600" b="1" dirty="0">
                          <a:latin typeface="Cambria"/>
                          <a:cs typeface="Cambria"/>
                        </a:rPr>
                        <a:t>ns</a:t>
                      </a:r>
                      <a:endParaRPr sz="1600">
                        <a:latin typeface="Cambria"/>
                        <a:cs typeface="Cambria"/>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gn="ctr">
                        <a:lnSpc>
                          <a:spcPts val="1415"/>
                        </a:lnSpc>
                      </a:pPr>
                      <a:r>
                        <a:rPr sz="1600" b="1" spc="45" dirty="0">
                          <a:latin typeface="Cambria"/>
                          <a:cs typeface="Cambria"/>
                        </a:rPr>
                        <a:t>New</a:t>
                      </a:r>
                      <a:endParaRPr sz="1600">
                        <a:latin typeface="Cambria"/>
                        <a:cs typeface="Cambria"/>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2870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marR="62230" algn="l">
                        <a:lnSpc>
                          <a:spcPts val="1440"/>
                        </a:lnSpc>
                        <a:spcBef>
                          <a:spcPts val="25"/>
                        </a:spcBef>
                        <a:tabLst>
                          <a:tab pos="908050" algn="l"/>
                        </a:tabLst>
                      </a:pPr>
                      <a:r>
                        <a:rPr sz="1600" spc="-5" dirty="0">
                          <a:latin typeface="Cambria"/>
                          <a:cs typeface="Cambria"/>
                        </a:rPr>
                        <a:t>Increased</a:t>
                      </a:r>
                      <a:r>
                        <a:rPr sz="1600" spc="125" dirty="0">
                          <a:latin typeface="Cambria"/>
                          <a:cs typeface="Cambria"/>
                        </a:rPr>
                        <a:t> </a:t>
                      </a:r>
                      <a:r>
                        <a:rPr sz="1600" spc="10" dirty="0">
                          <a:latin typeface="Cambria"/>
                          <a:cs typeface="Cambria"/>
                        </a:rPr>
                        <a:t>Rod </a:t>
                      </a:r>
                      <a:r>
                        <a:rPr sz="1600" spc="-250" dirty="0">
                          <a:latin typeface="Cambria"/>
                          <a:cs typeface="Cambria"/>
                        </a:rPr>
                        <a:t> </a:t>
                      </a:r>
                      <a:r>
                        <a:rPr sz="1600" dirty="0">
                          <a:latin typeface="Cambria"/>
                          <a:cs typeface="Cambria"/>
                        </a:rPr>
                        <a:t>Diame</a:t>
                      </a:r>
                      <a:r>
                        <a:rPr sz="1600" spc="-5" dirty="0">
                          <a:latin typeface="Cambria"/>
                          <a:cs typeface="Cambria"/>
                        </a:rPr>
                        <a:t>t</a:t>
                      </a:r>
                      <a:r>
                        <a:rPr sz="1600" dirty="0">
                          <a:latin typeface="Cambria"/>
                          <a:cs typeface="Cambria"/>
                        </a:rPr>
                        <a:t>er</a:t>
                      </a:r>
                      <a:r>
                        <a:rPr lang="en-US" sz="1600" dirty="0">
                          <a:latin typeface="Cambria"/>
                          <a:cs typeface="Cambria"/>
                        </a:rPr>
                        <a:t> </a:t>
                      </a:r>
                      <a:r>
                        <a:rPr sz="1600" dirty="0">
                          <a:latin typeface="Cambria"/>
                          <a:cs typeface="Cambria"/>
                        </a:rPr>
                        <a:t>in</a:t>
                      </a:r>
                      <a:r>
                        <a:rPr lang="en-US" sz="1600" spc="0" dirty="0">
                          <a:latin typeface="Cambria"/>
                          <a:cs typeface="Cambria"/>
                        </a:rPr>
                        <a:t> </a:t>
                      </a:r>
                      <a:r>
                        <a:rPr sz="1600" spc="-20" dirty="0">
                          <a:latin typeface="Cambria"/>
                          <a:cs typeface="Cambria"/>
                        </a:rPr>
                        <a:t>Battery</a:t>
                      </a:r>
                      <a:r>
                        <a:rPr lang="en-US" sz="1600" spc="-20" dirty="0">
                          <a:latin typeface="Cambria"/>
                          <a:cs typeface="Cambria"/>
                        </a:rPr>
                        <a:t> </a:t>
                      </a:r>
                      <a:r>
                        <a:rPr sz="1600" spc="-5" dirty="0">
                          <a:latin typeface="Cambria"/>
                          <a:cs typeface="Cambria"/>
                        </a:rPr>
                        <a:t>and</a:t>
                      </a:r>
                      <a:r>
                        <a:rPr lang="en-US" sz="1600" spc="0" dirty="0">
                          <a:latin typeface="Cambria"/>
                          <a:cs typeface="Cambria"/>
                        </a:rPr>
                        <a:t> </a:t>
                      </a:r>
                      <a:r>
                        <a:rPr sz="1600" spc="15" dirty="0">
                          <a:latin typeface="Cambria"/>
                          <a:cs typeface="Cambria"/>
                        </a:rPr>
                        <a:t>Gyro</a:t>
                      </a:r>
                      <a:r>
                        <a:rPr lang="en-US" sz="1600" spc="15" dirty="0">
                          <a:latin typeface="Cambria"/>
                          <a:cs typeface="Cambria"/>
                        </a:rPr>
                        <a:t> </a:t>
                      </a:r>
                      <a:r>
                        <a:rPr sz="1600" dirty="0">
                          <a:latin typeface="Cambria"/>
                          <a:cs typeface="Cambria"/>
                        </a:rPr>
                        <a:t>Co</a:t>
                      </a:r>
                      <a:r>
                        <a:rPr sz="1600" spc="-10" dirty="0">
                          <a:latin typeface="Cambria"/>
                          <a:cs typeface="Cambria"/>
                        </a:rPr>
                        <a:t>m</a:t>
                      </a:r>
                      <a:r>
                        <a:rPr sz="1600" dirty="0">
                          <a:latin typeface="Cambria"/>
                          <a:cs typeface="Cambria"/>
                        </a:rPr>
                        <a:t>pa</a:t>
                      </a:r>
                      <a:r>
                        <a:rPr sz="1600" spc="-5" dirty="0">
                          <a:latin typeface="Cambria"/>
                          <a:cs typeface="Cambria"/>
                        </a:rPr>
                        <a:t>r</a:t>
                      </a:r>
                      <a:r>
                        <a:rPr sz="1600" dirty="0">
                          <a:latin typeface="Cambria"/>
                          <a:cs typeface="Cambria"/>
                        </a:rPr>
                        <a:t>t</a:t>
                      </a:r>
                      <a:r>
                        <a:rPr sz="1600" spc="-10" dirty="0">
                          <a:latin typeface="Cambria"/>
                          <a:cs typeface="Cambria"/>
                        </a:rPr>
                        <a:t>m</a:t>
                      </a:r>
                      <a:r>
                        <a:rPr sz="1600" dirty="0">
                          <a:latin typeface="Cambria"/>
                          <a:cs typeface="Cambria"/>
                        </a:rPr>
                        <a:t>e</a:t>
                      </a:r>
                      <a:r>
                        <a:rPr sz="1600" spc="5" dirty="0">
                          <a:latin typeface="Cambria"/>
                          <a:cs typeface="Cambria"/>
                        </a:rPr>
                        <a:t>n</a:t>
                      </a:r>
                      <a:r>
                        <a:rPr sz="1600" dirty="0">
                          <a:latin typeface="Cambria"/>
                          <a:cs typeface="Cambria"/>
                        </a:rPr>
                        <a:t>t</a:t>
                      </a:r>
                    </a:p>
                  </a:txBody>
                  <a:tcPr marL="0" marR="0" marT="317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6675" algn="ctr">
                        <a:lnSpc>
                          <a:spcPts val="1415"/>
                        </a:lnSpc>
                      </a:pPr>
                      <a:r>
                        <a:rPr sz="1600" spc="-45" dirty="0">
                          <a:latin typeface="Cambria"/>
                          <a:cs typeface="Cambria"/>
                        </a:rPr>
                        <a:t>5</a:t>
                      </a:r>
                      <a:r>
                        <a:rPr sz="1600" spc="5" dirty="0">
                          <a:latin typeface="Cambria"/>
                          <a:cs typeface="Cambria"/>
                        </a:rPr>
                        <a:t> </a:t>
                      </a:r>
                      <a:r>
                        <a:rPr sz="1600" spc="-5" dirty="0">
                          <a:latin typeface="Cambria"/>
                          <a:cs typeface="Cambria"/>
                        </a:rPr>
                        <a:t>mm</a:t>
                      </a:r>
                      <a:endParaRPr sz="1600" dirty="0">
                        <a:latin typeface="Cambria"/>
                        <a:cs typeface="Cambria"/>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pPr>
                      <a:endParaRPr sz="16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gn="ctr">
                        <a:lnSpc>
                          <a:spcPts val="1415"/>
                        </a:lnSpc>
                      </a:pPr>
                      <a:r>
                        <a:rPr sz="1600" spc="-45" dirty="0">
                          <a:latin typeface="Cambria"/>
                          <a:cs typeface="Cambria"/>
                        </a:rPr>
                        <a:t>7</a:t>
                      </a:r>
                      <a:r>
                        <a:rPr sz="1600" spc="5" dirty="0">
                          <a:latin typeface="Cambria"/>
                          <a:cs typeface="Cambria"/>
                        </a:rPr>
                        <a:t> </a:t>
                      </a:r>
                      <a:r>
                        <a:rPr sz="1600" spc="-5" dirty="0">
                          <a:latin typeface="Cambria"/>
                          <a:cs typeface="Cambria"/>
                        </a:rPr>
                        <a:t>mm</a:t>
                      </a:r>
                      <a:endParaRPr sz="1600" dirty="0">
                        <a:latin typeface="Cambria"/>
                        <a:cs typeface="Cambria"/>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pPr>
                      <a:endParaRPr sz="16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7393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marR="61594" algn="l">
                        <a:lnSpc>
                          <a:spcPts val="1440"/>
                        </a:lnSpc>
                        <a:spcBef>
                          <a:spcPts val="35"/>
                        </a:spcBef>
                        <a:tabLst>
                          <a:tab pos="902969" algn="l"/>
                          <a:tab pos="947419" algn="l"/>
                        </a:tabLst>
                      </a:pPr>
                      <a:r>
                        <a:rPr lang="en-US" sz="1600" spc="-5" dirty="0">
                          <a:latin typeface="Cambria"/>
                          <a:cs typeface="Cambria"/>
                        </a:rPr>
                        <a:t>Increased </a:t>
                      </a:r>
                      <a:r>
                        <a:rPr lang="en-US" sz="1600" dirty="0">
                          <a:latin typeface="Cambria"/>
                          <a:cs typeface="Cambria"/>
                        </a:rPr>
                        <a:t> t</a:t>
                      </a:r>
                      <a:r>
                        <a:rPr lang="en-US" sz="1600" spc="-10" dirty="0">
                          <a:latin typeface="Cambria"/>
                          <a:cs typeface="Cambria"/>
                        </a:rPr>
                        <a:t>h</a:t>
                      </a:r>
                      <a:r>
                        <a:rPr lang="en-US" sz="1600" dirty="0">
                          <a:latin typeface="Cambria"/>
                          <a:cs typeface="Cambria"/>
                        </a:rPr>
                        <a:t>ickness of Base</a:t>
                      </a:r>
                      <a:r>
                        <a:rPr lang="en-US" sz="1600" spc="10" dirty="0">
                          <a:latin typeface="Cambria"/>
                          <a:cs typeface="Cambria"/>
                        </a:rPr>
                        <a:t> </a:t>
                      </a:r>
                      <a:r>
                        <a:rPr lang="en-US" sz="1600" spc="-5" dirty="0">
                          <a:latin typeface="Cambria"/>
                          <a:cs typeface="Cambria"/>
                        </a:rPr>
                        <a:t>Plate</a:t>
                      </a:r>
                      <a:r>
                        <a:rPr lang="en-US" sz="1600" spc="15" dirty="0">
                          <a:latin typeface="Cambria"/>
                          <a:cs typeface="Cambria"/>
                        </a:rPr>
                        <a:t> </a:t>
                      </a:r>
                      <a:r>
                        <a:rPr lang="en-US" sz="1600" spc="-5" dirty="0">
                          <a:latin typeface="Cambria"/>
                          <a:cs typeface="Cambria"/>
                        </a:rPr>
                        <a:t>and P</a:t>
                      </a:r>
                      <a:r>
                        <a:rPr lang="en-US" sz="1600" dirty="0">
                          <a:latin typeface="Cambria"/>
                          <a:cs typeface="Cambria"/>
                        </a:rPr>
                        <a:t>arac</a:t>
                      </a:r>
                      <a:r>
                        <a:rPr lang="en-US" sz="1600" spc="-5" dirty="0">
                          <a:latin typeface="Cambria"/>
                          <a:cs typeface="Cambria"/>
                        </a:rPr>
                        <a:t>h</a:t>
                      </a:r>
                      <a:r>
                        <a:rPr lang="en-US" sz="1600" dirty="0">
                          <a:latin typeface="Cambria"/>
                          <a:cs typeface="Cambria"/>
                        </a:rPr>
                        <a:t>u</a:t>
                      </a:r>
                      <a:r>
                        <a:rPr lang="en-US" sz="1600" spc="-5" dirty="0">
                          <a:latin typeface="Cambria"/>
                          <a:cs typeface="Cambria"/>
                        </a:rPr>
                        <a:t>t</a:t>
                      </a:r>
                      <a:r>
                        <a:rPr lang="en-US" sz="1600" dirty="0">
                          <a:latin typeface="Cambria"/>
                          <a:cs typeface="Cambria"/>
                        </a:rPr>
                        <a:t>e2 Base</a:t>
                      </a:r>
                      <a:r>
                        <a:rPr lang="en-US" sz="1600" spc="35" dirty="0">
                          <a:latin typeface="Cambria"/>
                          <a:cs typeface="Cambria"/>
                        </a:rPr>
                        <a:t> </a:t>
                      </a:r>
                      <a:r>
                        <a:rPr lang="en-US" sz="1600" spc="-10" dirty="0">
                          <a:latin typeface="Cambria"/>
                          <a:cs typeface="Cambria"/>
                        </a:rPr>
                        <a:t>Plate</a:t>
                      </a:r>
                      <a:endParaRPr lang="en-US" sz="1600" dirty="0">
                        <a:latin typeface="Cambria"/>
                        <a:cs typeface="Cambria"/>
                      </a:endParaRPr>
                    </a:p>
                  </a:txBody>
                  <a:tcPr marL="0" marR="0" marT="444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6675" algn="ctr">
                        <a:lnSpc>
                          <a:spcPts val="1430"/>
                        </a:lnSpc>
                      </a:pPr>
                      <a:r>
                        <a:rPr lang="en-IN" sz="1600" spc="-45" dirty="0">
                          <a:latin typeface="Cambria"/>
                          <a:cs typeface="Cambria"/>
                        </a:rPr>
                        <a:t>2</a:t>
                      </a:r>
                      <a:r>
                        <a:rPr lang="en-IN" sz="1600" spc="5" dirty="0">
                          <a:latin typeface="Cambria"/>
                          <a:cs typeface="Cambria"/>
                        </a:rPr>
                        <a:t> </a:t>
                      </a:r>
                      <a:r>
                        <a:rPr lang="en-IN" sz="1600" spc="-5" dirty="0">
                          <a:latin typeface="Cambria"/>
                          <a:cs typeface="Cambria"/>
                        </a:rPr>
                        <a:t>mm</a:t>
                      </a:r>
                      <a:endParaRPr lang="en-IN" sz="1600" dirty="0">
                        <a:latin typeface="Cambria"/>
                        <a:cs typeface="Cambria"/>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pPr>
                      <a:endParaRPr sz="16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gn="ctr">
                        <a:lnSpc>
                          <a:spcPts val="1430"/>
                        </a:lnSpc>
                      </a:pPr>
                      <a:r>
                        <a:rPr sz="1600" spc="-45" dirty="0">
                          <a:latin typeface="Cambria"/>
                          <a:cs typeface="Cambria"/>
                        </a:rPr>
                        <a:t>5</a:t>
                      </a:r>
                      <a:r>
                        <a:rPr sz="1600" spc="5" dirty="0">
                          <a:latin typeface="Cambria"/>
                          <a:cs typeface="Cambria"/>
                        </a:rPr>
                        <a:t> </a:t>
                      </a:r>
                      <a:r>
                        <a:rPr sz="1600" spc="-5" dirty="0">
                          <a:latin typeface="Cambria"/>
                          <a:cs typeface="Cambria"/>
                        </a:rPr>
                        <a:t>mm</a:t>
                      </a:r>
                      <a:endParaRPr sz="1600">
                        <a:latin typeface="Cambria"/>
                        <a:cs typeface="Cambria"/>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pPr>
                      <a:endParaRPr sz="16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3221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marR="63500" algn="l">
                        <a:lnSpc>
                          <a:spcPts val="1440"/>
                        </a:lnSpc>
                        <a:spcBef>
                          <a:spcPts val="20"/>
                        </a:spcBef>
                        <a:tabLst>
                          <a:tab pos="947419" algn="l"/>
                        </a:tabLst>
                      </a:pPr>
                      <a:r>
                        <a:rPr sz="1600" spc="-5" dirty="0">
                          <a:latin typeface="Cambria"/>
                          <a:cs typeface="Cambria"/>
                        </a:rPr>
                        <a:t>Increased </a:t>
                      </a:r>
                      <a:r>
                        <a:rPr sz="1600" dirty="0">
                          <a:latin typeface="Cambria"/>
                          <a:cs typeface="Cambria"/>
                        </a:rPr>
                        <a:t> </a:t>
                      </a:r>
                      <a:r>
                        <a:rPr sz="1600" spc="-5" dirty="0">
                          <a:latin typeface="Cambria"/>
                          <a:cs typeface="Cambria"/>
                        </a:rPr>
                        <a:t>P</a:t>
                      </a:r>
                      <a:r>
                        <a:rPr sz="1600" dirty="0">
                          <a:latin typeface="Cambria"/>
                          <a:cs typeface="Cambria"/>
                        </a:rPr>
                        <a:t>arac</a:t>
                      </a:r>
                      <a:r>
                        <a:rPr sz="1600" spc="-5" dirty="0">
                          <a:latin typeface="Cambria"/>
                          <a:cs typeface="Cambria"/>
                        </a:rPr>
                        <a:t>h</a:t>
                      </a:r>
                      <a:r>
                        <a:rPr sz="1600" dirty="0">
                          <a:latin typeface="Cambria"/>
                          <a:cs typeface="Cambria"/>
                        </a:rPr>
                        <a:t>u</a:t>
                      </a:r>
                      <a:r>
                        <a:rPr sz="1600" spc="-5" dirty="0">
                          <a:latin typeface="Cambria"/>
                          <a:cs typeface="Cambria"/>
                        </a:rPr>
                        <a:t>t</a:t>
                      </a:r>
                      <a:r>
                        <a:rPr sz="1600" dirty="0">
                          <a:latin typeface="Cambria"/>
                          <a:cs typeface="Cambria"/>
                        </a:rPr>
                        <a:t>e1</a:t>
                      </a:r>
                    </a:p>
                    <a:p>
                      <a:pPr marL="67945" marR="62230" algn="l">
                        <a:lnSpc>
                          <a:spcPts val="1440"/>
                        </a:lnSpc>
                        <a:spcBef>
                          <a:spcPts val="5"/>
                        </a:spcBef>
                        <a:tabLst>
                          <a:tab pos="702310" algn="l"/>
                        </a:tabLst>
                      </a:pPr>
                      <a:r>
                        <a:rPr sz="1600" spc="-5" dirty="0">
                          <a:latin typeface="Cambria"/>
                          <a:cs typeface="Cambria"/>
                        </a:rPr>
                        <a:t>B</a:t>
                      </a:r>
                      <a:r>
                        <a:rPr sz="1600" dirty="0">
                          <a:latin typeface="Cambria"/>
                          <a:cs typeface="Cambria"/>
                        </a:rPr>
                        <a:t>ase</a:t>
                      </a:r>
                      <a:r>
                        <a:rPr lang="en-US" sz="1600" dirty="0">
                          <a:latin typeface="Cambria"/>
                          <a:cs typeface="Cambria"/>
                        </a:rPr>
                        <a:t> </a:t>
                      </a:r>
                      <a:r>
                        <a:rPr sz="1600" spc="-5" dirty="0">
                          <a:latin typeface="Cambria"/>
                          <a:cs typeface="Cambria"/>
                        </a:rPr>
                        <a:t>Pl</a:t>
                      </a:r>
                      <a:r>
                        <a:rPr sz="1600" spc="10" dirty="0">
                          <a:latin typeface="Cambria"/>
                          <a:cs typeface="Cambria"/>
                        </a:rPr>
                        <a:t>a</a:t>
                      </a:r>
                      <a:r>
                        <a:rPr sz="1600" dirty="0">
                          <a:latin typeface="Cambria"/>
                          <a:cs typeface="Cambria"/>
                        </a:rPr>
                        <a:t>te</a:t>
                      </a:r>
                      <a:r>
                        <a:rPr lang="en-US" sz="1600" dirty="0">
                          <a:latin typeface="Cambria"/>
                          <a:cs typeface="Cambria"/>
                        </a:rPr>
                        <a:t> </a:t>
                      </a:r>
                      <a:r>
                        <a:rPr sz="1600" spc="-10" dirty="0">
                          <a:latin typeface="Cambria"/>
                          <a:cs typeface="Cambria"/>
                        </a:rPr>
                        <a:t>thickness</a:t>
                      </a:r>
                      <a:endParaRPr sz="1600" dirty="0">
                        <a:latin typeface="Cambria"/>
                        <a:cs typeface="Cambria"/>
                      </a:endParaRPr>
                    </a:p>
                  </a:txBody>
                  <a:tcPr marL="0" marR="0" marT="254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6675" algn="ctr">
                        <a:lnSpc>
                          <a:spcPts val="1415"/>
                        </a:lnSpc>
                      </a:pPr>
                      <a:r>
                        <a:rPr sz="1600" spc="-45" dirty="0">
                          <a:latin typeface="Cambria"/>
                          <a:cs typeface="Cambria"/>
                        </a:rPr>
                        <a:t>2</a:t>
                      </a:r>
                      <a:r>
                        <a:rPr sz="1600" spc="5" dirty="0">
                          <a:latin typeface="Cambria"/>
                          <a:cs typeface="Cambria"/>
                        </a:rPr>
                        <a:t> </a:t>
                      </a:r>
                      <a:r>
                        <a:rPr sz="1600" spc="-5" dirty="0">
                          <a:latin typeface="Cambria"/>
                          <a:cs typeface="Cambria"/>
                        </a:rPr>
                        <a:t>mm</a:t>
                      </a:r>
                      <a:endParaRPr sz="1600">
                        <a:latin typeface="Cambria"/>
                        <a:cs typeface="Cambria"/>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pPr>
                      <a:endParaRPr sz="16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gn="ctr">
                        <a:lnSpc>
                          <a:spcPts val="1415"/>
                        </a:lnSpc>
                      </a:pPr>
                      <a:r>
                        <a:rPr sz="1600" spc="-45" dirty="0">
                          <a:latin typeface="Cambria"/>
                          <a:cs typeface="Cambria"/>
                        </a:rPr>
                        <a:t>7</a:t>
                      </a:r>
                      <a:r>
                        <a:rPr sz="1600" spc="5" dirty="0">
                          <a:latin typeface="Cambria"/>
                          <a:cs typeface="Cambria"/>
                        </a:rPr>
                        <a:t> </a:t>
                      </a:r>
                      <a:r>
                        <a:rPr sz="1600" spc="-5" dirty="0">
                          <a:latin typeface="Cambria"/>
                          <a:cs typeface="Cambria"/>
                        </a:rPr>
                        <a:t>mm</a:t>
                      </a:r>
                      <a:endParaRPr sz="1600">
                        <a:latin typeface="Cambria"/>
                        <a:cs typeface="Cambria"/>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pPr>
                      <a:endParaRPr sz="16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7945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marR="60960" algn="l">
                        <a:lnSpc>
                          <a:spcPts val="1440"/>
                        </a:lnSpc>
                        <a:spcBef>
                          <a:spcPts val="35"/>
                        </a:spcBef>
                        <a:tabLst>
                          <a:tab pos="955040" algn="l"/>
                        </a:tabLst>
                      </a:pPr>
                      <a:r>
                        <a:rPr sz="1600" dirty="0">
                          <a:latin typeface="Cambria"/>
                          <a:cs typeface="Cambria"/>
                        </a:rPr>
                        <a:t>Added</a:t>
                      </a:r>
                      <a:r>
                        <a:rPr lang="en-US" sz="1600" dirty="0">
                          <a:latin typeface="Cambria"/>
                          <a:cs typeface="Cambria"/>
                        </a:rPr>
                        <a:t> </a:t>
                      </a:r>
                      <a:r>
                        <a:rPr sz="1600" dirty="0">
                          <a:latin typeface="Cambria"/>
                          <a:cs typeface="Cambria"/>
                        </a:rPr>
                        <a:t>a</a:t>
                      </a:r>
                      <a:r>
                        <a:rPr lang="en-US" sz="1600" dirty="0">
                          <a:latin typeface="Cambria"/>
                          <a:cs typeface="Cambria"/>
                        </a:rPr>
                        <a:t> </a:t>
                      </a:r>
                      <a:r>
                        <a:rPr sz="1600" spc="-25" dirty="0">
                          <a:latin typeface="Cambria"/>
                          <a:cs typeface="Cambria"/>
                        </a:rPr>
                        <a:t>support</a:t>
                      </a:r>
                      <a:r>
                        <a:rPr sz="1600" spc="-20" dirty="0">
                          <a:latin typeface="Cambria"/>
                          <a:cs typeface="Cambria"/>
                        </a:rPr>
                        <a:t> </a:t>
                      </a:r>
                      <a:r>
                        <a:rPr sz="1600" spc="-5" dirty="0">
                          <a:latin typeface="Cambria"/>
                          <a:cs typeface="Cambria"/>
                        </a:rPr>
                        <a:t>Plate </a:t>
                      </a:r>
                      <a:r>
                        <a:rPr sz="1600" spc="-250" dirty="0">
                          <a:latin typeface="Cambria"/>
                          <a:cs typeface="Cambria"/>
                        </a:rPr>
                        <a:t> </a:t>
                      </a:r>
                      <a:r>
                        <a:rPr sz="1600" spc="-10" dirty="0">
                          <a:latin typeface="Cambria"/>
                          <a:cs typeface="Cambria"/>
                        </a:rPr>
                        <a:t>to</a:t>
                      </a:r>
                      <a:r>
                        <a:rPr sz="1600" spc="-5" dirty="0">
                          <a:latin typeface="Cambria"/>
                          <a:cs typeface="Cambria"/>
                        </a:rPr>
                        <a:t> </a:t>
                      </a:r>
                      <a:r>
                        <a:rPr sz="1600" spc="-10" dirty="0">
                          <a:latin typeface="Cambria"/>
                          <a:cs typeface="Cambria"/>
                        </a:rPr>
                        <a:t>increase </a:t>
                      </a:r>
                      <a:r>
                        <a:rPr sz="1600" spc="-250" dirty="0">
                          <a:latin typeface="Cambria"/>
                          <a:cs typeface="Cambria"/>
                        </a:rPr>
                        <a:t> </a:t>
                      </a:r>
                      <a:r>
                        <a:rPr sz="1600" spc="-20" dirty="0">
                          <a:latin typeface="Cambria"/>
                          <a:cs typeface="Cambria"/>
                        </a:rPr>
                        <a:t>strength</a:t>
                      </a:r>
                      <a:r>
                        <a:rPr sz="1600" spc="120" dirty="0">
                          <a:latin typeface="Cambria"/>
                          <a:cs typeface="Cambria"/>
                        </a:rPr>
                        <a:t> </a:t>
                      </a:r>
                      <a:r>
                        <a:rPr sz="1600" spc="-30" dirty="0">
                          <a:latin typeface="Cambria"/>
                          <a:cs typeface="Cambria"/>
                        </a:rPr>
                        <a:t>in</a:t>
                      </a:r>
                      <a:endParaRPr sz="1600" dirty="0">
                        <a:latin typeface="Cambria"/>
                        <a:cs typeface="Cambria"/>
                      </a:endParaRPr>
                    </a:p>
                    <a:p>
                      <a:pPr marL="67945" marR="63500" algn="l">
                        <a:lnSpc>
                          <a:spcPts val="1440"/>
                        </a:lnSpc>
                      </a:pPr>
                      <a:r>
                        <a:rPr sz="1600" spc="-10" dirty="0">
                          <a:latin typeface="Cambria"/>
                          <a:cs typeface="Cambria"/>
                        </a:rPr>
                        <a:t>Parachute</a:t>
                      </a:r>
                      <a:r>
                        <a:rPr lang="en-US" sz="1600" spc="-5" dirty="0">
                          <a:latin typeface="Cambria"/>
                          <a:cs typeface="Cambria"/>
                        </a:rPr>
                        <a:t> </a:t>
                      </a:r>
                      <a:r>
                        <a:rPr sz="1600" spc="-45" dirty="0">
                          <a:latin typeface="Cambria"/>
                          <a:cs typeface="Cambria"/>
                        </a:rPr>
                        <a:t>2 </a:t>
                      </a:r>
                      <a:r>
                        <a:rPr sz="1600" spc="-250" dirty="0">
                          <a:latin typeface="Cambria"/>
                          <a:cs typeface="Cambria"/>
                        </a:rPr>
                        <a:t> </a:t>
                      </a:r>
                      <a:r>
                        <a:rPr sz="1600" spc="-5" dirty="0">
                          <a:latin typeface="Cambria"/>
                          <a:cs typeface="Cambria"/>
                        </a:rPr>
                        <a:t>Container</a:t>
                      </a:r>
                      <a:endParaRPr sz="1600" dirty="0">
                        <a:latin typeface="Cambria"/>
                        <a:cs typeface="Cambria"/>
                      </a:endParaRPr>
                    </a:p>
                  </a:txBody>
                  <a:tcPr marL="0" marR="0" marT="444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6675" algn="ctr">
                        <a:lnSpc>
                          <a:spcPts val="1430"/>
                        </a:lnSpc>
                      </a:pPr>
                      <a:r>
                        <a:rPr sz="1600" spc="-45" dirty="0">
                          <a:latin typeface="Cambria"/>
                          <a:cs typeface="Cambria"/>
                        </a:rPr>
                        <a:t>0</a:t>
                      </a:r>
                      <a:r>
                        <a:rPr sz="1600" spc="5" dirty="0">
                          <a:latin typeface="Cambria"/>
                          <a:cs typeface="Cambria"/>
                        </a:rPr>
                        <a:t> </a:t>
                      </a:r>
                      <a:r>
                        <a:rPr sz="1600" spc="-5" dirty="0">
                          <a:latin typeface="Cambria"/>
                          <a:cs typeface="Cambria"/>
                        </a:rPr>
                        <a:t>mm</a:t>
                      </a:r>
                      <a:endParaRPr sz="1600" dirty="0">
                        <a:latin typeface="Cambria"/>
                        <a:cs typeface="Cambria"/>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pPr>
                      <a:endParaRPr sz="16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gn="ctr">
                        <a:lnSpc>
                          <a:spcPts val="1430"/>
                        </a:lnSpc>
                      </a:pPr>
                      <a:r>
                        <a:rPr sz="1600" spc="-45" dirty="0">
                          <a:latin typeface="Cambria"/>
                          <a:cs typeface="Cambria"/>
                        </a:rPr>
                        <a:t>5</a:t>
                      </a:r>
                      <a:r>
                        <a:rPr sz="1600" spc="5" dirty="0">
                          <a:latin typeface="Cambria"/>
                          <a:cs typeface="Cambria"/>
                        </a:rPr>
                        <a:t> </a:t>
                      </a:r>
                      <a:r>
                        <a:rPr sz="1600" spc="-5" dirty="0">
                          <a:latin typeface="Cambria"/>
                          <a:cs typeface="Cambria"/>
                        </a:rPr>
                        <a:t>mm</a:t>
                      </a:r>
                      <a:endParaRPr sz="1600">
                        <a:latin typeface="Cambria"/>
                        <a:cs typeface="Cambria"/>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pPr>
                      <a:endParaRPr sz="16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81387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marR="62865" algn="l">
                        <a:lnSpc>
                          <a:spcPts val="1440"/>
                        </a:lnSpc>
                        <a:spcBef>
                          <a:spcPts val="25"/>
                        </a:spcBef>
                        <a:tabLst>
                          <a:tab pos="737235" algn="l"/>
                        </a:tabLst>
                      </a:pPr>
                      <a:r>
                        <a:rPr sz="1600" spc="15" dirty="0">
                          <a:latin typeface="Cambria"/>
                          <a:cs typeface="Cambria"/>
                        </a:rPr>
                        <a:t>Added</a:t>
                      </a:r>
                      <a:r>
                        <a:rPr sz="1600" spc="190" dirty="0">
                          <a:latin typeface="Cambria"/>
                          <a:cs typeface="Cambria"/>
                        </a:rPr>
                        <a:t> </a:t>
                      </a:r>
                      <a:r>
                        <a:rPr sz="1600" dirty="0">
                          <a:latin typeface="Cambria"/>
                          <a:cs typeface="Cambria"/>
                        </a:rPr>
                        <a:t>a</a:t>
                      </a:r>
                      <a:r>
                        <a:rPr sz="1600" spc="190" dirty="0">
                          <a:latin typeface="Cambria"/>
                          <a:cs typeface="Cambria"/>
                        </a:rPr>
                        <a:t> </a:t>
                      </a:r>
                      <a:r>
                        <a:rPr sz="1600" spc="-5" dirty="0">
                          <a:latin typeface="Cambria"/>
                          <a:cs typeface="Cambria"/>
                        </a:rPr>
                        <a:t>hook </a:t>
                      </a:r>
                      <a:r>
                        <a:rPr sz="1600" spc="-250" dirty="0">
                          <a:latin typeface="Cambria"/>
                          <a:cs typeface="Cambria"/>
                        </a:rPr>
                        <a:t> </a:t>
                      </a:r>
                      <a:r>
                        <a:rPr sz="1600" dirty="0">
                          <a:latin typeface="Cambria"/>
                          <a:cs typeface="Cambria"/>
                        </a:rPr>
                        <a:t>to</a:t>
                      </a:r>
                      <a:r>
                        <a:rPr lang="en-US" sz="1600" dirty="0">
                          <a:latin typeface="Cambria"/>
                          <a:cs typeface="Cambria"/>
                        </a:rPr>
                        <a:t> </a:t>
                      </a:r>
                      <a:r>
                        <a:rPr sz="1600" spc="-5" dirty="0">
                          <a:latin typeface="Cambria"/>
                          <a:cs typeface="Cambria"/>
                        </a:rPr>
                        <a:t>g</a:t>
                      </a:r>
                      <a:r>
                        <a:rPr sz="1600" dirty="0">
                          <a:latin typeface="Cambria"/>
                          <a:cs typeface="Cambria"/>
                        </a:rPr>
                        <a:t>rab</a:t>
                      </a:r>
                    </a:p>
                    <a:p>
                      <a:pPr marL="67945" algn="l">
                        <a:lnSpc>
                          <a:spcPts val="1395"/>
                        </a:lnSpc>
                      </a:pPr>
                      <a:r>
                        <a:rPr sz="1600" spc="-15" dirty="0">
                          <a:latin typeface="Cambria"/>
                          <a:cs typeface="Cambria"/>
                        </a:rPr>
                        <a:t>parachute</a:t>
                      </a:r>
                      <a:endParaRPr sz="1600" dirty="0">
                        <a:latin typeface="Cambria"/>
                        <a:cs typeface="Cambria"/>
                      </a:endParaRPr>
                    </a:p>
                  </a:txBody>
                  <a:tcPr marL="0" marR="0" marT="3175"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6675" algn="ctr">
                        <a:lnSpc>
                          <a:spcPts val="1415"/>
                        </a:lnSpc>
                      </a:pPr>
                      <a:r>
                        <a:rPr sz="1600" dirty="0">
                          <a:latin typeface="Cambria"/>
                          <a:cs typeface="Cambria"/>
                        </a:rPr>
                        <a:t>-</a:t>
                      </a:r>
                      <a:endParaRPr sz="1600">
                        <a:latin typeface="Cambria"/>
                        <a:cs typeface="Cambria"/>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pPr>
                      <a:endParaRPr sz="160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gn="ctr">
                        <a:lnSpc>
                          <a:spcPts val="1415"/>
                        </a:lnSpc>
                      </a:pPr>
                      <a:r>
                        <a:rPr sz="1600" dirty="0">
                          <a:latin typeface="Cambria"/>
                          <a:cs typeface="Cambria"/>
                        </a:rPr>
                        <a:t>-</a:t>
                      </a:r>
                      <a:endParaRPr sz="1600">
                        <a:latin typeface="Cambria"/>
                        <a:cs typeface="Cambria"/>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pPr>
                      <a:endParaRPr sz="1600" dirty="0">
                        <a:latin typeface="Times New Roman"/>
                        <a:cs typeface="Times New Roman"/>
                      </a:endParaRPr>
                    </a:p>
                  </a:txBody>
                  <a:tcPr marL="0" marR="0" marT="0" marB="0" anchor="ctr">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pic>
        <p:nvPicPr>
          <p:cNvPr id="7" name="object 4">
            <a:extLst>
              <a:ext uri="{FF2B5EF4-FFF2-40B4-BE49-F238E27FC236}">
                <a16:creationId xmlns:a16="http://schemas.microsoft.com/office/drawing/2014/main" id="{2F2E1EB2-2BB1-1570-2974-8C4E90F22BF3}"/>
              </a:ext>
            </a:extLst>
          </p:cNvPr>
          <p:cNvPicPr/>
          <p:nvPr/>
        </p:nvPicPr>
        <p:blipFill>
          <a:blip r:embed="rId2" cstate="print"/>
          <a:stretch>
            <a:fillRect/>
          </a:stretch>
        </p:blipFill>
        <p:spPr>
          <a:xfrm>
            <a:off x="5277040" y="2180591"/>
            <a:ext cx="1085850" cy="806449"/>
          </a:xfrm>
          <a:prstGeom prst="rect">
            <a:avLst/>
          </a:prstGeom>
        </p:spPr>
      </p:pic>
      <p:pic>
        <p:nvPicPr>
          <p:cNvPr id="8" name="object 5">
            <a:extLst>
              <a:ext uri="{FF2B5EF4-FFF2-40B4-BE49-F238E27FC236}">
                <a16:creationId xmlns:a16="http://schemas.microsoft.com/office/drawing/2014/main" id="{ABB53CD6-20C8-B39F-AF20-4EFAF75930AF}"/>
              </a:ext>
            </a:extLst>
          </p:cNvPr>
          <p:cNvPicPr/>
          <p:nvPr/>
        </p:nvPicPr>
        <p:blipFill>
          <a:blip r:embed="rId3" cstate="print"/>
          <a:stretch>
            <a:fillRect/>
          </a:stretch>
        </p:blipFill>
        <p:spPr>
          <a:xfrm>
            <a:off x="9015638" y="2194678"/>
            <a:ext cx="1041400" cy="782419"/>
          </a:xfrm>
          <a:prstGeom prst="rect">
            <a:avLst/>
          </a:prstGeom>
        </p:spPr>
      </p:pic>
      <p:pic>
        <p:nvPicPr>
          <p:cNvPr id="9" name="object 6">
            <a:extLst>
              <a:ext uri="{FF2B5EF4-FFF2-40B4-BE49-F238E27FC236}">
                <a16:creationId xmlns:a16="http://schemas.microsoft.com/office/drawing/2014/main" id="{361E5919-7C98-BE59-B95E-4FE44B6A9B20}"/>
              </a:ext>
            </a:extLst>
          </p:cNvPr>
          <p:cNvPicPr/>
          <p:nvPr/>
        </p:nvPicPr>
        <p:blipFill>
          <a:blip r:embed="rId4" cstate="print"/>
          <a:stretch>
            <a:fillRect/>
          </a:stretch>
        </p:blipFill>
        <p:spPr>
          <a:xfrm>
            <a:off x="5262118" y="3038096"/>
            <a:ext cx="1085850" cy="806449"/>
          </a:xfrm>
          <a:prstGeom prst="rect">
            <a:avLst/>
          </a:prstGeom>
        </p:spPr>
      </p:pic>
      <p:pic>
        <p:nvPicPr>
          <p:cNvPr id="10" name="object 7">
            <a:extLst>
              <a:ext uri="{FF2B5EF4-FFF2-40B4-BE49-F238E27FC236}">
                <a16:creationId xmlns:a16="http://schemas.microsoft.com/office/drawing/2014/main" id="{DF335A5C-B742-BF9D-18ED-D4BCFAE391DA}"/>
              </a:ext>
            </a:extLst>
          </p:cNvPr>
          <p:cNvPicPr/>
          <p:nvPr/>
        </p:nvPicPr>
        <p:blipFill>
          <a:blip r:embed="rId5" cstate="print"/>
          <a:stretch>
            <a:fillRect/>
          </a:stretch>
        </p:blipFill>
        <p:spPr>
          <a:xfrm>
            <a:off x="9015638" y="3018286"/>
            <a:ext cx="1187449" cy="810696"/>
          </a:xfrm>
          <a:prstGeom prst="rect">
            <a:avLst/>
          </a:prstGeom>
        </p:spPr>
      </p:pic>
      <p:pic>
        <p:nvPicPr>
          <p:cNvPr id="11" name="object 8">
            <a:extLst>
              <a:ext uri="{FF2B5EF4-FFF2-40B4-BE49-F238E27FC236}">
                <a16:creationId xmlns:a16="http://schemas.microsoft.com/office/drawing/2014/main" id="{6ED9C142-21FD-509B-CFDC-C6AB492BE9D1}"/>
              </a:ext>
            </a:extLst>
          </p:cNvPr>
          <p:cNvPicPr/>
          <p:nvPr/>
        </p:nvPicPr>
        <p:blipFill>
          <a:blip r:embed="rId6" cstate="print"/>
          <a:stretch>
            <a:fillRect/>
          </a:stretch>
        </p:blipFill>
        <p:spPr>
          <a:xfrm>
            <a:off x="5283390" y="3875281"/>
            <a:ext cx="1079500" cy="696719"/>
          </a:xfrm>
          <a:prstGeom prst="rect">
            <a:avLst/>
          </a:prstGeom>
        </p:spPr>
      </p:pic>
      <p:pic>
        <p:nvPicPr>
          <p:cNvPr id="12" name="object 9">
            <a:extLst>
              <a:ext uri="{FF2B5EF4-FFF2-40B4-BE49-F238E27FC236}">
                <a16:creationId xmlns:a16="http://schemas.microsoft.com/office/drawing/2014/main" id="{37F69A94-628B-1C75-261E-2CA93FDCBA8D}"/>
              </a:ext>
            </a:extLst>
          </p:cNvPr>
          <p:cNvPicPr/>
          <p:nvPr/>
        </p:nvPicPr>
        <p:blipFill>
          <a:blip r:embed="rId7" cstate="print"/>
          <a:stretch>
            <a:fillRect/>
          </a:stretch>
        </p:blipFill>
        <p:spPr>
          <a:xfrm>
            <a:off x="9028337" y="3898070"/>
            <a:ext cx="1162049" cy="655516"/>
          </a:xfrm>
          <a:prstGeom prst="rect">
            <a:avLst/>
          </a:prstGeom>
        </p:spPr>
      </p:pic>
      <p:pic>
        <p:nvPicPr>
          <p:cNvPr id="13" name="object 10">
            <a:extLst>
              <a:ext uri="{FF2B5EF4-FFF2-40B4-BE49-F238E27FC236}">
                <a16:creationId xmlns:a16="http://schemas.microsoft.com/office/drawing/2014/main" id="{3D00AF87-C204-DE58-AFD6-88FEEEE7B624}"/>
              </a:ext>
            </a:extLst>
          </p:cNvPr>
          <p:cNvPicPr/>
          <p:nvPr/>
        </p:nvPicPr>
        <p:blipFill>
          <a:blip r:embed="rId8" cstate="print"/>
          <a:stretch>
            <a:fillRect/>
          </a:stretch>
        </p:blipFill>
        <p:spPr>
          <a:xfrm>
            <a:off x="5287518" y="4643886"/>
            <a:ext cx="1060450" cy="696719"/>
          </a:xfrm>
          <a:prstGeom prst="rect">
            <a:avLst/>
          </a:prstGeom>
        </p:spPr>
      </p:pic>
      <p:pic>
        <p:nvPicPr>
          <p:cNvPr id="14" name="object 11">
            <a:extLst>
              <a:ext uri="{FF2B5EF4-FFF2-40B4-BE49-F238E27FC236}">
                <a16:creationId xmlns:a16="http://schemas.microsoft.com/office/drawing/2014/main" id="{49613E0E-C9E0-E85E-5863-0D7572FF6A62}"/>
              </a:ext>
            </a:extLst>
          </p:cNvPr>
          <p:cNvPicPr/>
          <p:nvPr/>
        </p:nvPicPr>
        <p:blipFill>
          <a:blip r:embed="rId9" cstate="print"/>
          <a:stretch>
            <a:fillRect/>
          </a:stretch>
        </p:blipFill>
        <p:spPr>
          <a:xfrm>
            <a:off x="9111893" y="4607424"/>
            <a:ext cx="1104900" cy="754314"/>
          </a:xfrm>
          <a:prstGeom prst="rect">
            <a:avLst/>
          </a:prstGeom>
        </p:spPr>
      </p:pic>
      <p:pic>
        <p:nvPicPr>
          <p:cNvPr id="15" name="object 12">
            <a:extLst>
              <a:ext uri="{FF2B5EF4-FFF2-40B4-BE49-F238E27FC236}">
                <a16:creationId xmlns:a16="http://schemas.microsoft.com/office/drawing/2014/main" id="{7989BD2D-3A07-375F-9563-F4F6DEFDF088}"/>
              </a:ext>
            </a:extLst>
          </p:cNvPr>
          <p:cNvPicPr/>
          <p:nvPr/>
        </p:nvPicPr>
        <p:blipFill>
          <a:blip r:embed="rId10" cstate="print"/>
          <a:stretch>
            <a:fillRect/>
          </a:stretch>
        </p:blipFill>
        <p:spPr>
          <a:xfrm>
            <a:off x="5283390" y="5401057"/>
            <a:ext cx="1115694" cy="792480"/>
          </a:xfrm>
          <a:prstGeom prst="rect">
            <a:avLst/>
          </a:prstGeom>
        </p:spPr>
      </p:pic>
      <p:pic>
        <p:nvPicPr>
          <p:cNvPr id="16" name="object 13">
            <a:extLst>
              <a:ext uri="{FF2B5EF4-FFF2-40B4-BE49-F238E27FC236}">
                <a16:creationId xmlns:a16="http://schemas.microsoft.com/office/drawing/2014/main" id="{6741A6A1-E743-8D9B-A7E6-8E9DB97E0D66}"/>
              </a:ext>
            </a:extLst>
          </p:cNvPr>
          <p:cNvPicPr/>
          <p:nvPr/>
        </p:nvPicPr>
        <p:blipFill>
          <a:blip r:embed="rId11" cstate="print"/>
          <a:stretch>
            <a:fillRect/>
          </a:stretch>
        </p:blipFill>
        <p:spPr>
          <a:xfrm>
            <a:off x="9093127" y="5376993"/>
            <a:ext cx="1166495" cy="796541"/>
          </a:xfrm>
          <a:prstGeom prst="rect">
            <a:avLst/>
          </a:prstGeom>
        </p:spPr>
      </p:pic>
    </p:spTree>
    <p:extLst>
      <p:ext uri="{BB962C8B-B14F-4D97-AF65-F5344CB8AC3E}">
        <p14:creationId xmlns:p14="http://schemas.microsoft.com/office/powerpoint/2010/main" val="2178188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17F65-8F05-C492-44D4-6E6C68D37D8C}"/>
              </a:ext>
            </a:extLst>
          </p:cNvPr>
          <p:cNvSpPr>
            <a:spLocks noGrp="1"/>
          </p:cNvSpPr>
          <p:nvPr>
            <p:ph type="title"/>
          </p:nvPr>
        </p:nvSpPr>
        <p:spPr>
          <a:xfrm>
            <a:off x="2757871" y="200911"/>
            <a:ext cx="7117648" cy="898353"/>
          </a:xfrm>
        </p:spPr>
        <p:txBody>
          <a:bodyPr>
            <a:normAutofit fontScale="90000"/>
          </a:bodyPr>
          <a:lstStyle/>
          <a:p>
            <a:pPr algn="ctr"/>
            <a:r>
              <a:rPr lang="en-US" sz="4000" spc="-120" dirty="0">
                <a:solidFill>
                  <a:schemeClr val="accent1">
                    <a:lumMod val="75000"/>
                  </a:schemeClr>
                </a:solidFill>
              </a:rPr>
              <a:t>P</a:t>
            </a:r>
            <a:r>
              <a:rPr lang="en-US" sz="4000" spc="-114" dirty="0">
                <a:solidFill>
                  <a:schemeClr val="accent1">
                    <a:lumMod val="75000"/>
                  </a:schemeClr>
                </a:solidFill>
              </a:rPr>
              <a:t>a</a:t>
            </a:r>
            <a:r>
              <a:rPr lang="en-US" sz="4000" spc="-50" dirty="0">
                <a:solidFill>
                  <a:schemeClr val="accent1">
                    <a:lumMod val="75000"/>
                  </a:schemeClr>
                </a:solidFill>
              </a:rPr>
              <a:t>y</a:t>
            </a:r>
            <a:r>
              <a:rPr lang="en-US" sz="4000" spc="-60" dirty="0">
                <a:solidFill>
                  <a:schemeClr val="accent1">
                    <a:lumMod val="75000"/>
                  </a:schemeClr>
                </a:solidFill>
              </a:rPr>
              <a:t>l</a:t>
            </a:r>
            <a:r>
              <a:rPr lang="en-US" sz="4000" spc="-50" dirty="0">
                <a:solidFill>
                  <a:schemeClr val="accent1">
                    <a:lumMod val="75000"/>
                  </a:schemeClr>
                </a:solidFill>
              </a:rPr>
              <a:t>oa</a:t>
            </a:r>
            <a:r>
              <a:rPr lang="en-US" sz="4000" spc="-5" dirty="0">
                <a:solidFill>
                  <a:schemeClr val="accent1">
                    <a:lumMod val="75000"/>
                  </a:schemeClr>
                </a:solidFill>
              </a:rPr>
              <a:t>d</a:t>
            </a:r>
            <a:r>
              <a:rPr lang="en-US" sz="4000" spc="-95" dirty="0">
                <a:solidFill>
                  <a:schemeClr val="accent1">
                    <a:lumMod val="75000"/>
                  </a:schemeClr>
                </a:solidFill>
              </a:rPr>
              <a:t> </a:t>
            </a:r>
            <a:r>
              <a:rPr lang="en-US" sz="4000" spc="-60" dirty="0">
                <a:solidFill>
                  <a:schemeClr val="accent1">
                    <a:lumMod val="75000"/>
                  </a:schemeClr>
                </a:solidFill>
              </a:rPr>
              <a:t>Ai</a:t>
            </a:r>
            <a:r>
              <a:rPr lang="en-US" sz="4000" spc="-5" dirty="0">
                <a:solidFill>
                  <a:schemeClr val="accent1">
                    <a:lumMod val="75000"/>
                  </a:schemeClr>
                </a:solidFill>
              </a:rPr>
              <a:t>r</a:t>
            </a:r>
            <a:r>
              <a:rPr lang="en-US" sz="4000" spc="-100" dirty="0">
                <a:solidFill>
                  <a:schemeClr val="accent1">
                    <a:lumMod val="75000"/>
                  </a:schemeClr>
                </a:solidFill>
              </a:rPr>
              <a:t> </a:t>
            </a:r>
            <a:r>
              <a:rPr lang="en-US" sz="4000" spc="-80" dirty="0">
                <a:solidFill>
                  <a:schemeClr val="accent1">
                    <a:lumMod val="75000"/>
                  </a:schemeClr>
                </a:solidFill>
              </a:rPr>
              <a:t>P</a:t>
            </a:r>
            <a:r>
              <a:rPr lang="en-US" sz="4000" spc="-95" dirty="0">
                <a:solidFill>
                  <a:schemeClr val="accent1">
                    <a:lumMod val="75000"/>
                  </a:schemeClr>
                </a:solidFill>
              </a:rPr>
              <a:t>r</a:t>
            </a:r>
            <a:r>
              <a:rPr lang="en-US" sz="4000" spc="-60" dirty="0">
                <a:solidFill>
                  <a:schemeClr val="accent1">
                    <a:lumMod val="75000"/>
                  </a:schemeClr>
                </a:solidFill>
              </a:rPr>
              <a:t>e</a:t>
            </a:r>
            <a:r>
              <a:rPr lang="en-US" sz="4000" spc="-55" dirty="0">
                <a:solidFill>
                  <a:schemeClr val="accent1">
                    <a:lumMod val="75000"/>
                  </a:schemeClr>
                </a:solidFill>
              </a:rPr>
              <a:t>ssu</a:t>
            </a:r>
            <a:r>
              <a:rPr lang="en-US" sz="4000" spc="-95" dirty="0">
                <a:solidFill>
                  <a:schemeClr val="accent1">
                    <a:lumMod val="75000"/>
                  </a:schemeClr>
                </a:solidFill>
              </a:rPr>
              <a:t>r</a:t>
            </a:r>
            <a:r>
              <a:rPr lang="en-US" sz="4000" spc="-5" dirty="0">
                <a:solidFill>
                  <a:schemeClr val="accent1">
                    <a:lumMod val="75000"/>
                  </a:schemeClr>
                </a:solidFill>
              </a:rPr>
              <a:t>e</a:t>
            </a:r>
            <a:r>
              <a:rPr lang="en-US" sz="4000" spc="-100" dirty="0">
                <a:solidFill>
                  <a:schemeClr val="accent1">
                    <a:lumMod val="75000"/>
                  </a:schemeClr>
                </a:solidFill>
              </a:rPr>
              <a:t> </a:t>
            </a:r>
            <a:r>
              <a:rPr lang="en-US" sz="4000" spc="-60" dirty="0">
                <a:solidFill>
                  <a:schemeClr val="accent1">
                    <a:lumMod val="75000"/>
                  </a:schemeClr>
                </a:solidFill>
              </a:rPr>
              <a:t>Se</a:t>
            </a:r>
            <a:r>
              <a:rPr lang="en-US" sz="4000" spc="-55" dirty="0">
                <a:solidFill>
                  <a:schemeClr val="accent1">
                    <a:lumMod val="75000"/>
                  </a:schemeClr>
                </a:solidFill>
              </a:rPr>
              <a:t>ns</a:t>
            </a:r>
            <a:r>
              <a:rPr lang="en-US" sz="4000" spc="-50" dirty="0">
                <a:solidFill>
                  <a:schemeClr val="accent1">
                    <a:lumMod val="75000"/>
                  </a:schemeClr>
                </a:solidFill>
              </a:rPr>
              <a:t>o</a:t>
            </a:r>
            <a:r>
              <a:rPr lang="en-US" sz="4000" spc="-5" dirty="0">
                <a:solidFill>
                  <a:schemeClr val="accent1">
                    <a:lumMod val="75000"/>
                  </a:schemeClr>
                </a:solidFill>
              </a:rPr>
              <a:t>r  </a:t>
            </a:r>
            <a:r>
              <a:rPr lang="en-US" sz="4000" spc="-50" dirty="0">
                <a:solidFill>
                  <a:schemeClr val="accent1">
                    <a:lumMod val="75000"/>
                  </a:schemeClr>
                </a:solidFill>
              </a:rPr>
              <a:t>Summary</a:t>
            </a:r>
            <a:r>
              <a:rPr lang="en-US" sz="4000" spc="-100" dirty="0">
                <a:solidFill>
                  <a:schemeClr val="accent1">
                    <a:lumMod val="75000"/>
                  </a:schemeClr>
                </a:solidFill>
              </a:rPr>
              <a:t> </a:t>
            </a:r>
            <a:r>
              <a:rPr lang="en-US" sz="4000" spc="-25" dirty="0">
                <a:solidFill>
                  <a:schemeClr val="accent1">
                    <a:lumMod val="75000"/>
                  </a:schemeClr>
                </a:solidFill>
              </a:rPr>
              <a:t>(1</a:t>
            </a:r>
            <a:r>
              <a:rPr lang="en-US" sz="4000" spc="-105" dirty="0">
                <a:solidFill>
                  <a:schemeClr val="accent1">
                    <a:lumMod val="75000"/>
                  </a:schemeClr>
                </a:solidFill>
              </a:rPr>
              <a:t> </a:t>
            </a:r>
            <a:r>
              <a:rPr lang="en-US" sz="4000" spc="-25" dirty="0">
                <a:solidFill>
                  <a:schemeClr val="accent1">
                    <a:lumMod val="75000"/>
                  </a:schemeClr>
                </a:solidFill>
              </a:rPr>
              <a:t>of</a:t>
            </a:r>
            <a:r>
              <a:rPr lang="en-US" sz="4000" spc="-110" dirty="0">
                <a:solidFill>
                  <a:schemeClr val="accent1">
                    <a:lumMod val="75000"/>
                  </a:schemeClr>
                </a:solidFill>
              </a:rPr>
              <a:t> </a:t>
            </a:r>
            <a:r>
              <a:rPr lang="en-US" sz="4000" spc="-55" dirty="0">
                <a:solidFill>
                  <a:schemeClr val="accent1">
                    <a:lumMod val="75000"/>
                  </a:schemeClr>
                </a:solidFill>
              </a:rPr>
              <a:t>2)</a:t>
            </a:r>
            <a:r>
              <a:rPr lang="en-US" sz="4000" i="1" dirty="0">
                <a:solidFill>
                  <a:schemeClr val="accent1">
                    <a:lumMod val="75000"/>
                  </a:schemeClr>
                </a:solidFill>
                <a:latin typeface="Calibri Light"/>
                <a:cs typeface="Calibri Light"/>
              </a:rPr>
              <a:t> </a:t>
            </a:r>
            <a:endParaRPr lang="en-IN" sz="4000" dirty="0">
              <a:solidFill>
                <a:schemeClr val="accent1">
                  <a:lumMod val="75000"/>
                </a:schemeClr>
              </a:solidFill>
            </a:endParaRPr>
          </a:p>
        </p:txBody>
      </p:sp>
      <p:sp>
        <p:nvSpPr>
          <p:cNvPr id="3" name="Content Placeholder 2">
            <a:extLst>
              <a:ext uri="{FF2B5EF4-FFF2-40B4-BE49-F238E27FC236}">
                <a16:creationId xmlns:a16="http://schemas.microsoft.com/office/drawing/2014/main" id="{589E61C5-93B1-9153-9186-3FE122B0512D}"/>
              </a:ext>
            </a:extLst>
          </p:cNvPr>
          <p:cNvSpPr>
            <a:spLocks noGrp="1"/>
          </p:cNvSpPr>
          <p:nvPr>
            <p:ph idx="1"/>
          </p:nvPr>
        </p:nvSpPr>
        <p:spPr>
          <a:xfrm>
            <a:off x="1228635" y="1883889"/>
            <a:ext cx="4857651" cy="469168"/>
          </a:xfrm>
        </p:spPr>
        <p:txBody>
          <a:bodyPr>
            <a:normAutofit lnSpcReduction="10000"/>
          </a:bodyPr>
          <a:lstStyle/>
          <a:p>
            <a:r>
              <a:rPr lang="en-IN" sz="2800" b="1" i="1" spc="10" dirty="0">
                <a:solidFill>
                  <a:srgbClr val="1F3863"/>
                </a:solidFill>
                <a:latin typeface="Cambria"/>
                <a:cs typeface="Cambria"/>
              </a:rPr>
              <a:t>Sensor-Adafruit</a:t>
            </a:r>
            <a:r>
              <a:rPr lang="en-IN" sz="2800" b="1" i="1" spc="130" dirty="0">
                <a:solidFill>
                  <a:srgbClr val="1F3863"/>
                </a:solidFill>
                <a:latin typeface="Cambria"/>
                <a:cs typeface="Cambria"/>
              </a:rPr>
              <a:t> </a:t>
            </a:r>
            <a:r>
              <a:rPr lang="en-IN" sz="2800" b="1" i="1" spc="105" dirty="0">
                <a:solidFill>
                  <a:srgbClr val="1F3863"/>
                </a:solidFill>
                <a:latin typeface="Cambria"/>
                <a:cs typeface="Cambria"/>
              </a:rPr>
              <a:t>BMP</a:t>
            </a:r>
            <a:r>
              <a:rPr lang="en-IN" sz="2800" b="1" i="1" spc="170" dirty="0">
                <a:solidFill>
                  <a:srgbClr val="1F3863"/>
                </a:solidFill>
                <a:latin typeface="Cambria"/>
                <a:cs typeface="Cambria"/>
              </a:rPr>
              <a:t> </a:t>
            </a:r>
            <a:r>
              <a:rPr lang="en-IN" sz="2800" b="1" i="1" spc="-50" dirty="0">
                <a:solidFill>
                  <a:srgbClr val="1F3863"/>
                </a:solidFill>
                <a:latin typeface="Cambria"/>
                <a:cs typeface="Cambria"/>
              </a:rPr>
              <a:t>280</a:t>
            </a:r>
            <a:endParaRPr lang="en-IN" dirty="0"/>
          </a:p>
        </p:txBody>
      </p:sp>
      <p:sp>
        <p:nvSpPr>
          <p:cNvPr id="4" name="Slide Number Placeholder 3">
            <a:extLst>
              <a:ext uri="{FF2B5EF4-FFF2-40B4-BE49-F238E27FC236}">
                <a16:creationId xmlns:a16="http://schemas.microsoft.com/office/drawing/2014/main" id="{F28E7931-256F-AC48-04E7-52674198889E}"/>
              </a:ext>
            </a:extLst>
          </p:cNvPr>
          <p:cNvSpPr>
            <a:spLocks noGrp="1"/>
          </p:cNvSpPr>
          <p:nvPr>
            <p:ph type="sldNum" sz="quarter" idx="12"/>
          </p:nvPr>
        </p:nvSpPr>
        <p:spPr/>
        <p:txBody>
          <a:bodyPr/>
          <a:lstStyle/>
          <a:p>
            <a:fld id="{D88F94E2-5C54-4DAF-A39A-2298FFE509E3}" type="slidenum">
              <a:rPr lang="en-IN" smtClean="0"/>
              <a:pPr/>
              <a:t>37</a:t>
            </a:fld>
            <a:endParaRPr lang="en-IN" dirty="0"/>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81015605-38E4-462A-0E46-3EBC9FC825E9}"/>
                  </a:ext>
                </a:extLst>
              </p:cNvPr>
              <p:cNvGraphicFramePr>
                <a:graphicFrameLocks noGrp="1"/>
              </p:cNvGraphicFramePr>
              <p:nvPr>
                <p:extLst>
                  <p:ext uri="{D42A27DB-BD31-4B8C-83A1-F6EECF244321}">
                    <p14:modId xmlns:p14="http://schemas.microsoft.com/office/powerpoint/2010/main" val="2781765453"/>
                  </p:ext>
                </p:extLst>
              </p:nvPr>
            </p:nvGraphicFramePr>
            <p:xfrm>
              <a:off x="642558" y="2393691"/>
              <a:ext cx="10887456" cy="1101725"/>
            </p:xfrm>
            <a:graphic>
              <a:graphicData uri="http://schemas.openxmlformats.org/drawingml/2006/table">
                <a:tbl>
                  <a:tblPr firstRow="1" bandRow="1">
                    <a:tableStyleId>{5C22544A-7EE6-4342-B048-85BDC9FD1C3A}</a:tableStyleId>
                  </a:tblPr>
                  <a:tblGrid>
                    <a:gridCol w="1360932">
                      <a:extLst>
                        <a:ext uri="{9D8B030D-6E8A-4147-A177-3AD203B41FA5}">
                          <a16:colId xmlns:a16="http://schemas.microsoft.com/office/drawing/2014/main" val="670003020"/>
                        </a:ext>
                      </a:extLst>
                    </a:gridCol>
                    <a:gridCol w="1360932">
                      <a:extLst>
                        <a:ext uri="{9D8B030D-6E8A-4147-A177-3AD203B41FA5}">
                          <a16:colId xmlns:a16="http://schemas.microsoft.com/office/drawing/2014/main" val="1079803278"/>
                        </a:ext>
                      </a:extLst>
                    </a:gridCol>
                    <a:gridCol w="1435608">
                      <a:extLst>
                        <a:ext uri="{9D8B030D-6E8A-4147-A177-3AD203B41FA5}">
                          <a16:colId xmlns:a16="http://schemas.microsoft.com/office/drawing/2014/main" val="2118547416"/>
                        </a:ext>
                      </a:extLst>
                    </a:gridCol>
                    <a:gridCol w="2048256">
                      <a:extLst>
                        <a:ext uri="{9D8B030D-6E8A-4147-A177-3AD203B41FA5}">
                          <a16:colId xmlns:a16="http://schemas.microsoft.com/office/drawing/2014/main" val="1723248728"/>
                        </a:ext>
                      </a:extLst>
                    </a:gridCol>
                    <a:gridCol w="1194816">
                      <a:extLst>
                        <a:ext uri="{9D8B030D-6E8A-4147-A177-3AD203B41FA5}">
                          <a16:colId xmlns:a16="http://schemas.microsoft.com/office/drawing/2014/main" val="4258072879"/>
                        </a:ext>
                      </a:extLst>
                    </a:gridCol>
                    <a:gridCol w="1048512">
                      <a:extLst>
                        <a:ext uri="{9D8B030D-6E8A-4147-A177-3AD203B41FA5}">
                          <a16:colId xmlns:a16="http://schemas.microsoft.com/office/drawing/2014/main" val="3241583179"/>
                        </a:ext>
                      </a:extLst>
                    </a:gridCol>
                    <a:gridCol w="1182624">
                      <a:extLst>
                        <a:ext uri="{9D8B030D-6E8A-4147-A177-3AD203B41FA5}">
                          <a16:colId xmlns:a16="http://schemas.microsoft.com/office/drawing/2014/main" val="2105133641"/>
                        </a:ext>
                      </a:extLst>
                    </a:gridCol>
                    <a:gridCol w="1255776">
                      <a:extLst>
                        <a:ext uri="{9D8B030D-6E8A-4147-A177-3AD203B41FA5}">
                          <a16:colId xmlns:a16="http://schemas.microsoft.com/office/drawing/2014/main" val="3594980864"/>
                        </a:ext>
                      </a:extLst>
                    </a:gridCol>
                  </a:tblGrid>
                  <a:tr h="370840">
                    <a:tc>
                      <a:txBody>
                        <a:bodyPr/>
                        <a:lstStyle/>
                        <a:p>
                          <a:pPr algn="ctr"/>
                          <a:r>
                            <a:rPr lang="en-US" sz="1800" dirty="0"/>
                            <a:t>Pressure Range(hPa)</a:t>
                          </a:r>
                          <a:endParaRPr lang="en-IN" sz="1800" dirty="0"/>
                        </a:p>
                      </a:txBody>
                      <a:tcPr/>
                    </a:tc>
                    <a:tc>
                      <a:txBody>
                        <a:bodyPr/>
                        <a:lstStyle/>
                        <a:p>
                          <a:pPr algn="ctr"/>
                          <a:r>
                            <a:rPr lang="en-US" sz="1800" dirty="0"/>
                            <a:t>Operating Voltage(V)</a:t>
                          </a:r>
                          <a:endParaRPr lang="en-IN" sz="1800" dirty="0"/>
                        </a:p>
                      </a:txBody>
                      <a:tcPr/>
                    </a:tc>
                    <a:tc>
                      <a:txBody>
                        <a:bodyPr/>
                        <a:lstStyle/>
                        <a:p>
                          <a:pPr algn="ctr"/>
                          <a:r>
                            <a:rPr lang="en-US" sz="1800" dirty="0"/>
                            <a:t>Weight(gm)/Dimensions</a:t>
                          </a:r>
                          <a:endParaRPr lang="en-IN" sz="1800" dirty="0"/>
                        </a:p>
                      </a:txBody>
                      <a:tcPr/>
                    </a:tc>
                    <a:tc>
                      <a:txBody>
                        <a:bodyPr/>
                        <a:lstStyle/>
                        <a:p>
                          <a:pPr algn="ctr"/>
                          <a:r>
                            <a:rPr lang="en-US" sz="1800" dirty="0"/>
                            <a:t>Current Consumption(</a:t>
                          </a:r>
                          <a14:m>
                            <m:oMath xmlns:m="http://schemas.openxmlformats.org/officeDocument/2006/math">
                              <m:r>
                                <a:rPr lang="en-US" sz="1800" i="1" smtClean="0">
                                  <a:latin typeface="Cambria Math" panose="02040503050406030204" pitchFamily="18" charset="0"/>
                                  <a:ea typeface="Cambria Math" panose="02040503050406030204" pitchFamily="18" charset="0"/>
                                </a:rPr>
                                <m:t>𝝁</m:t>
                              </m:r>
                              <m:r>
                                <a:rPr lang="en-US" sz="1800" b="1" i="1" smtClean="0">
                                  <a:latin typeface="Cambria Math" panose="02040503050406030204" pitchFamily="18" charset="0"/>
                                  <a:ea typeface="Cambria Math" panose="02040503050406030204" pitchFamily="18" charset="0"/>
                                </a:rPr>
                                <m:t>𝑨</m:t>
                              </m:r>
                            </m:oMath>
                          </a14:m>
                          <a:r>
                            <a:rPr lang="en-US" sz="1800" dirty="0"/>
                            <a:t>)</a:t>
                          </a:r>
                          <a:endParaRPr lang="en-IN" sz="1800" dirty="0"/>
                        </a:p>
                      </a:txBody>
                      <a:tcPr/>
                    </a:tc>
                    <a:tc>
                      <a:txBody>
                        <a:bodyPr/>
                        <a:lstStyle/>
                        <a:p>
                          <a:pPr algn="ctr"/>
                          <a:r>
                            <a:rPr lang="en-US" sz="1800" dirty="0"/>
                            <a:t>Resolution(Pa)</a:t>
                          </a:r>
                          <a:endParaRPr lang="en-IN" sz="1800" dirty="0"/>
                        </a:p>
                      </a:txBody>
                      <a:tcPr/>
                    </a:tc>
                    <a:tc>
                      <a:txBody>
                        <a:bodyPr/>
                        <a:lstStyle/>
                        <a:p>
                          <a:pPr algn="ctr"/>
                          <a:r>
                            <a:rPr lang="en-US" sz="1800" dirty="0"/>
                            <a:t>Accuracy(hPa)</a:t>
                          </a:r>
                          <a:endParaRPr lang="en-IN" sz="1800" dirty="0"/>
                        </a:p>
                      </a:txBody>
                      <a:tcPr/>
                    </a:tc>
                    <a:tc>
                      <a:txBody>
                        <a:bodyPr/>
                        <a:lstStyle/>
                        <a:p>
                          <a:pPr algn="ctr"/>
                          <a:r>
                            <a:rPr lang="en-US" sz="1800" dirty="0"/>
                            <a:t>Interface</a:t>
                          </a:r>
                          <a:endParaRPr lang="en-IN" sz="1800" dirty="0"/>
                        </a:p>
                      </a:txBody>
                      <a:tcPr/>
                    </a:tc>
                    <a:tc>
                      <a:txBody>
                        <a:bodyPr/>
                        <a:lstStyle/>
                        <a:p>
                          <a:pPr algn="ctr"/>
                          <a:r>
                            <a:rPr lang="en-US" sz="1800" dirty="0"/>
                            <a:t>Data Format</a:t>
                          </a:r>
                          <a:endParaRPr lang="en-IN" sz="1800" dirty="0"/>
                        </a:p>
                      </a:txBody>
                      <a:tcPr/>
                    </a:tc>
                    <a:extLst>
                      <a:ext uri="{0D108BD9-81ED-4DB2-BD59-A6C34878D82A}">
                        <a16:rowId xmlns:a16="http://schemas.microsoft.com/office/drawing/2014/main" val="2174110984"/>
                      </a:ext>
                    </a:extLst>
                  </a:tr>
                  <a:tr h="370840">
                    <a:tc>
                      <a:txBody>
                        <a:bodyPr/>
                        <a:lstStyle/>
                        <a:p>
                          <a:pPr marL="68580" algn="ctr">
                            <a:lnSpc>
                              <a:spcPct val="100000"/>
                            </a:lnSpc>
                            <a:spcBef>
                              <a:spcPts val="35"/>
                            </a:spcBef>
                          </a:pPr>
                          <a:r>
                            <a:rPr sz="1500" b="1" i="1" spc="-15" dirty="0">
                              <a:latin typeface="Cambria"/>
                              <a:cs typeface="Cambria"/>
                            </a:rPr>
                            <a:t>300</a:t>
                          </a:r>
                          <a:r>
                            <a:rPr lang="en-US" sz="1500" b="1" i="1" spc="-15" dirty="0">
                              <a:latin typeface="Cambria"/>
                              <a:cs typeface="Cambria"/>
                            </a:rPr>
                            <a:t> </a:t>
                          </a:r>
                          <a:r>
                            <a:rPr lang="en-IN" sz="1500" b="1" i="1" spc="-15" dirty="0">
                              <a:latin typeface="Cambria"/>
                              <a:cs typeface="Cambria"/>
                            </a:rPr>
                            <a:t>–</a:t>
                          </a:r>
                          <a:r>
                            <a:rPr lang="en-US" sz="1500" b="1" i="1" spc="-15" dirty="0">
                              <a:latin typeface="Cambria"/>
                              <a:cs typeface="Cambria"/>
                            </a:rPr>
                            <a:t> </a:t>
                          </a:r>
                          <a:r>
                            <a:rPr sz="1500" b="1" i="1" spc="-20" dirty="0">
                              <a:latin typeface="Cambria"/>
                              <a:cs typeface="Cambria"/>
                            </a:rPr>
                            <a:t>1250</a:t>
                          </a:r>
                          <a:endParaRPr sz="1500" dirty="0">
                            <a:latin typeface="Cambria"/>
                            <a:cs typeface="Cambria"/>
                          </a:endParaRPr>
                        </a:p>
                      </a:txBody>
                      <a:tcPr marL="0" marR="0" marT="4445" marB="0"/>
                    </a:tc>
                    <a:tc>
                      <a:txBody>
                        <a:bodyPr/>
                        <a:lstStyle/>
                        <a:p>
                          <a:pPr marL="68580" algn="ctr">
                            <a:lnSpc>
                              <a:spcPct val="100000"/>
                            </a:lnSpc>
                            <a:spcBef>
                              <a:spcPts val="35"/>
                            </a:spcBef>
                          </a:pPr>
                          <a:r>
                            <a:rPr sz="1500" b="1" i="1" spc="10" dirty="0">
                              <a:latin typeface="Cambria"/>
                              <a:cs typeface="Cambria"/>
                            </a:rPr>
                            <a:t>1.65</a:t>
                          </a:r>
                          <a:r>
                            <a:rPr sz="1500" b="1" i="1" spc="90" dirty="0">
                              <a:latin typeface="Cambria"/>
                              <a:cs typeface="Cambria"/>
                            </a:rPr>
                            <a:t> </a:t>
                          </a:r>
                          <a:r>
                            <a:rPr sz="1500" b="1" i="1" dirty="0">
                              <a:latin typeface="Cambria"/>
                              <a:cs typeface="Cambria"/>
                            </a:rPr>
                            <a:t>–</a:t>
                          </a:r>
                          <a:r>
                            <a:rPr sz="1500" b="1" i="1" spc="80" dirty="0">
                              <a:latin typeface="Cambria"/>
                              <a:cs typeface="Cambria"/>
                            </a:rPr>
                            <a:t> </a:t>
                          </a:r>
                          <a:r>
                            <a:rPr sz="1500" b="1" i="1" spc="25" dirty="0">
                              <a:latin typeface="Cambria"/>
                              <a:cs typeface="Cambria"/>
                            </a:rPr>
                            <a:t>3.6</a:t>
                          </a:r>
                          <a:endParaRPr sz="1500" dirty="0">
                            <a:latin typeface="Cambria"/>
                            <a:cs typeface="Cambria"/>
                          </a:endParaRPr>
                        </a:p>
                      </a:txBody>
                      <a:tcPr marL="0" marR="0" marT="4445" marB="0"/>
                    </a:tc>
                    <a:tc>
                      <a:txBody>
                        <a:bodyPr/>
                        <a:lstStyle/>
                        <a:p>
                          <a:pPr marL="67945" algn="ctr">
                            <a:lnSpc>
                              <a:spcPct val="100000"/>
                            </a:lnSpc>
                            <a:spcBef>
                              <a:spcPts val="35"/>
                            </a:spcBef>
                          </a:pPr>
                          <a:r>
                            <a:rPr sz="1500" b="1" i="1" spc="20" dirty="0">
                              <a:latin typeface="Cambria"/>
                              <a:cs typeface="Cambria"/>
                            </a:rPr>
                            <a:t>1.2</a:t>
                          </a:r>
                          <a:endParaRPr sz="1500" dirty="0">
                            <a:latin typeface="Cambria"/>
                            <a:cs typeface="Cambria"/>
                          </a:endParaRPr>
                        </a:p>
                        <a:p>
                          <a:pPr marL="67945" marR="376555" algn="ctr">
                            <a:lnSpc>
                              <a:spcPct val="100000"/>
                            </a:lnSpc>
                          </a:pPr>
                          <a:r>
                            <a:rPr sz="1500" b="1" i="1" spc="10" dirty="0">
                              <a:latin typeface="Cambria"/>
                              <a:cs typeface="Cambria"/>
                            </a:rPr>
                            <a:t>21.6</a:t>
                          </a:r>
                          <a:r>
                            <a:rPr sz="1500" b="1" i="1" spc="25" dirty="0">
                              <a:latin typeface="Cambria"/>
                              <a:cs typeface="Cambria"/>
                            </a:rPr>
                            <a:t> </a:t>
                          </a:r>
                          <a:r>
                            <a:rPr sz="1500" b="1" i="1" spc="45" dirty="0">
                              <a:latin typeface="Cambria"/>
                              <a:cs typeface="Cambria"/>
                            </a:rPr>
                            <a:t>x </a:t>
                          </a:r>
                          <a:r>
                            <a:rPr sz="1500" b="1" i="1" spc="-250" dirty="0">
                              <a:latin typeface="Cambria"/>
                              <a:cs typeface="Cambria"/>
                            </a:rPr>
                            <a:t> </a:t>
                          </a:r>
                          <a:r>
                            <a:rPr sz="1500" b="1" i="1" spc="10" dirty="0">
                              <a:latin typeface="Cambria"/>
                              <a:cs typeface="Cambria"/>
                            </a:rPr>
                            <a:t>16.6</a:t>
                          </a:r>
                          <a:endParaRPr sz="1500" dirty="0">
                            <a:latin typeface="Cambria"/>
                            <a:cs typeface="Cambria"/>
                          </a:endParaRPr>
                        </a:p>
                      </a:txBody>
                      <a:tcPr marL="0" marR="0" marT="4445" marB="0"/>
                    </a:tc>
                    <a:tc>
                      <a:txBody>
                        <a:bodyPr/>
                        <a:lstStyle/>
                        <a:p>
                          <a:pPr marL="67945" algn="ctr">
                            <a:lnSpc>
                              <a:spcPct val="100000"/>
                            </a:lnSpc>
                            <a:spcBef>
                              <a:spcPts val="35"/>
                            </a:spcBef>
                          </a:pPr>
                          <a:r>
                            <a:rPr sz="1500" b="1" i="1" spc="20" dirty="0">
                              <a:latin typeface="Cambria"/>
                              <a:cs typeface="Cambria"/>
                            </a:rPr>
                            <a:t>2.7</a:t>
                          </a:r>
                          <a:endParaRPr sz="1500">
                            <a:latin typeface="Cambria"/>
                            <a:cs typeface="Cambria"/>
                          </a:endParaRPr>
                        </a:p>
                      </a:txBody>
                      <a:tcPr marL="0" marR="0" marT="4445" marB="0"/>
                    </a:tc>
                    <a:tc>
                      <a:txBody>
                        <a:bodyPr/>
                        <a:lstStyle/>
                        <a:p>
                          <a:pPr marL="67945" algn="ctr">
                            <a:lnSpc>
                              <a:spcPct val="100000"/>
                            </a:lnSpc>
                            <a:spcBef>
                              <a:spcPts val="35"/>
                            </a:spcBef>
                          </a:pPr>
                          <a:r>
                            <a:rPr sz="1500" b="1" i="1" spc="5" dirty="0">
                              <a:latin typeface="Cambria"/>
                              <a:cs typeface="Cambria"/>
                            </a:rPr>
                            <a:t>0.016</a:t>
                          </a:r>
                          <a:endParaRPr sz="1500">
                            <a:latin typeface="Cambria"/>
                            <a:cs typeface="Cambria"/>
                          </a:endParaRPr>
                        </a:p>
                      </a:txBody>
                      <a:tcPr marL="0" marR="0" marT="4445" marB="0"/>
                    </a:tc>
                    <a:tc>
                      <a:txBody>
                        <a:bodyPr/>
                        <a:lstStyle/>
                        <a:p>
                          <a:pPr marL="68580" algn="ctr">
                            <a:lnSpc>
                              <a:spcPct val="100000"/>
                            </a:lnSpc>
                            <a:spcBef>
                              <a:spcPts val="35"/>
                            </a:spcBef>
                          </a:pPr>
                          <a:r>
                            <a:rPr sz="1500" b="1" i="1" spc="35" dirty="0">
                              <a:latin typeface="Cambria"/>
                              <a:cs typeface="Cambria"/>
                            </a:rPr>
                            <a:t>±0.08</a:t>
                          </a:r>
                          <a:endParaRPr sz="1500">
                            <a:latin typeface="Cambria"/>
                            <a:cs typeface="Cambria"/>
                          </a:endParaRPr>
                        </a:p>
                      </a:txBody>
                      <a:tcPr marL="0" marR="0" marT="4445" marB="0"/>
                    </a:tc>
                    <a:tc>
                      <a:txBody>
                        <a:bodyPr/>
                        <a:lstStyle/>
                        <a:p>
                          <a:pPr marL="68580" algn="ctr">
                            <a:lnSpc>
                              <a:spcPct val="100000"/>
                            </a:lnSpc>
                            <a:spcBef>
                              <a:spcPts val="35"/>
                            </a:spcBef>
                          </a:pPr>
                          <a:r>
                            <a:rPr sz="1500" b="1" i="1" spc="85" dirty="0">
                              <a:latin typeface="Cambria"/>
                              <a:cs typeface="Cambria"/>
                            </a:rPr>
                            <a:t>I2C,</a:t>
                          </a:r>
                          <a:r>
                            <a:rPr sz="1500" b="1" i="1" spc="60" dirty="0">
                              <a:latin typeface="Cambria"/>
                              <a:cs typeface="Cambria"/>
                            </a:rPr>
                            <a:t> </a:t>
                          </a:r>
                          <a:r>
                            <a:rPr sz="1500" b="1" i="1" spc="55" dirty="0">
                              <a:latin typeface="Cambria"/>
                              <a:cs typeface="Cambria"/>
                            </a:rPr>
                            <a:t>SPI</a:t>
                          </a:r>
                          <a:endParaRPr sz="1500">
                            <a:latin typeface="Cambria"/>
                            <a:cs typeface="Cambria"/>
                          </a:endParaRPr>
                        </a:p>
                      </a:txBody>
                      <a:tcPr marL="0" marR="0" marT="4445" marB="0"/>
                    </a:tc>
                    <a:tc>
                      <a:txBody>
                        <a:bodyPr/>
                        <a:lstStyle/>
                        <a:p>
                          <a:pPr marL="67945" marR="14604" algn="ctr">
                            <a:lnSpc>
                              <a:spcPct val="100000"/>
                            </a:lnSpc>
                          </a:pPr>
                          <a:r>
                            <a:rPr sz="1500" b="1" i="1" spc="25" dirty="0">
                              <a:latin typeface="Cambria"/>
                              <a:cs typeface="Cambria"/>
                            </a:rPr>
                            <a:t>Float </a:t>
                          </a:r>
                          <a:r>
                            <a:rPr sz="1500" b="1" i="1" spc="30" dirty="0">
                              <a:latin typeface="Cambria"/>
                              <a:cs typeface="Cambria"/>
                            </a:rPr>
                            <a:t> </a:t>
                          </a:r>
                          <a:r>
                            <a:rPr sz="1500" b="1" i="1" spc="25" dirty="0">
                              <a:latin typeface="Cambria"/>
                              <a:cs typeface="Cambria"/>
                            </a:rPr>
                            <a:t>XXXX</a:t>
                          </a:r>
                          <a:r>
                            <a:rPr sz="1500" b="1" i="1" dirty="0">
                              <a:latin typeface="Cambria"/>
                              <a:cs typeface="Cambria"/>
                            </a:rPr>
                            <a:t>X  </a:t>
                          </a:r>
                          <a:r>
                            <a:rPr sz="1500" b="1" i="1" spc="-5" dirty="0">
                              <a:latin typeface="Cambria"/>
                              <a:cs typeface="Cambria"/>
                            </a:rPr>
                            <a:t>(Pa)</a:t>
                          </a:r>
                          <a:endParaRPr sz="1500" dirty="0">
                            <a:latin typeface="Cambria"/>
                            <a:cs typeface="Cambria"/>
                          </a:endParaRPr>
                        </a:p>
                      </a:txBody>
                      <a:tcPr marL="0" marR="0" marT="0" marB="0"/>
                    </a:tc>
                    <a:extLst>
                      <a:ext uri="{0D108BD9-81ED-4DB2-BD59-A6C34878D82A}">
                        <a16:rowId xmlns:a16="http://schemas.microsoft.com/office/drawing/2014/main" val="3514057867"/>
                      </a:ext>
                    </a:extLst>
                  </a:tr>
                </a:tbl>
              </a:graphicData>
            </a:graphic>
          </p:graphicFrame>
        </mc:Choice>
        <mc:Fallback xmlns="">
          <p:graphicFrame>
            <p:nvGraphicFramePr>
              <p:cNvPr id="5" name="Table 5">
                <a:extLst>
                  <a:ext uri="{FF2B5EF4-FFF2-40B4-BE49-F238E27FC236}">
                    <a16:creationId xmlns:a16="http://schemas.microsoft.com/office/drawing/2014/main" id="{81015605-38E4-462A-0E46-3EBC9FC825E9}"/>
                  </a:ext>
                </a:extLst>
              </p:cNvPr>
              <p:cNvGraphicFramePr>
                <a:graphicFrameLocks noGrp="1"/>
              </p:cNvGraphicFramePr>
              <p:nvPr>
                <p:extLst>
                  <p:ext uri="{D42A27DB-BD31-4B8C-83A1-F6EECF244321}">
                    <p14:modId xmlns:p14="http://schemas.microsoft.com/office/powerpoint/2010/main" val="2781765453"/>
                  </p:ext>
                </p:extLst>
              </p:nvPr>
            </p:nvGraphicFramePr>
            <p:xfrm>
              <a:off x="642558" y="2393691"/>
              <a:ext cx="10887456" cy="1101725"/>
            </p:xfrm>
            <a:graphic>
              <a:graphicData uri="http://schemas.openxmlformats.org/drawingml/2006/table">
                <a:tbl>
                  <a:tblPr firstRow="1" bandRow="1">
                    <a:tableStyleId>{5C22544A-7EE6-4342-B048-85BDC9FD1C3A}</a:tableStyleId>
                  </a:tblPr>
                  <a:tblGrid>
                    <a:gridCol w="1360932">
                      <a:extLst>
                        <a:ext uri="{9D8B030D-6E8A-4147-A177-3AD203B41FA5}">
                          <a16:colId xmlns:a16="http://schemas.microsoft.com/office/drawing/2014/main" val="670003020"/>
                        </a:ext>
                      </a:extLst>
                    </a:gridCol>
                    <a:gridCol w="1360932">
                      <a:extLst>
                        <a:ext uri="{9D8B030D-6E8A-4147-A177-3AD203B41FA5}">
                          <a16:colId xmlns:a16="http://schemas.microsoft.com/office/drawing/2014/main" val="1079803278"/>
                        </a:ext>
                      </a:extLst>
                    </a:gridCol>
                    <a:gridCol w="1435608">
                      <a:extLst>
                        <a:ext uri="{9D8B030D-6E8A-4147-A177-3AD203B41FA5}">
                          <a16:colId xmlns:a16="http://schemas.microsoft.com/office/drawing/2014/main" val="2118547416"/>
                        </a:ext>
                      </a:extLst>
                    </a:gridCol>
                    <a:gridCol w="2048256">
                      <a:extLst>
                        <a:ext uri="{9D8B030D-6E8A-4147-A177-3AD203B41FA5}">
                          <a16:colId xmlns:a16="http://schemas.microsoft.com/office/drawing/2014/main" val="1723248728"/>
                        </a:ext>
                      </a:extLst>
                    </a:gridCol>
                    <a:gridCol w="1194816">
                      <a:extLst>
                        <a:ext uri="{9D8B030D-6E8A-4147-A177-3AD203B41FA5}">
                          <a16:colId xmlns:a16="http://schemas.microsoft.com/office/drawing/2014/main" val="4258072879"/>
                        </a:ext>
                      </a:extLst>
                    </a:gridCol>
                    <a:gridCol w="1048512">
                      <a:extLst>
                        <a:ext uri="{9D8B030D-6E8A-4147-A177-3AD203B41FA5}">
                          <a16:colId xmlns:a16="http://schemas.microsoft.com/office/drawing/2014/main" val="3241583179"/>
                        </a:ext>
                      </a:extLst>
                    </a:gridCol>
                    <a:gridCol w="1182624">
                      <a:extLst>
                        <a:ext uri="{9D8B030D-6E8A-4147-A177-3AD203B41FA5}">
                          <a16:colId xmlns:a16="http://schemas.microsoft.com/office/drawing/2014/main" val="2105133641"/>
                        </a:ext>
                      </a:extLst>
                    </a:gridCol>
                    <a:gridCol w="1255776">
                      <a:extLst>
                        <a:ext uri="{9D8B030D-6E8A-4147-A177-3AD203B41FA5}">
                          <a16:colId xmlns:a16="http://schemas.microsoft.com/office/drawing/2014/main" val="3594980864"/>
                        </a:ext>
                      </a:extLst>
                    </a:gridCol>
                  </a:tblGrid>
                  <a:tr h="640080">
                    <a:tc>
                      <a:txBody>
                        <a:bodyPr/>
                        <a:lstStyle/>
                        <a:p>
                          <a:pPr algn="ctr"/>
                          <a:r>
                            <a:rPr lang="en-US" sz="1800" dirty="0"/>
                            <a:t>Pressure Range(hPa)</a:t>
                          </a:r>
                          <a:endParaRPr lang="en-IN" sz="1800" dirty="0"/>
                        </a:p>
                      </a:txBody>
                      <a:tcPr/>
                    </a:tc>
                    <a:tc>
                      <a:txBody>
                        <a:bodyPr/>
                        <a:lstStyle/>
                        <a:p>
                          <a:pPr algn="ctr"/>
                          <a:r>
                            <a:rPr lang="en-US" sz="1800" dirty="0"/>
                            <a:t>Operating Voltage(V)</a:t>
                          </a:r>
                          <a:endParaRPr lang="en-IN" sz="1800" dirty="0"/>
                        </a:p>
                      </a:txBody>
                      <a:tcPr/>
                    </a:tc>
                    <a:tc>
                      <a:txBody>
                        <a:bodyPr/>
                        <a:lstStyle/>
                        <a:p>
                          <a:pPr algn="ctr"/>
                          <a:r>
                            <a:rPr lang="en-US" sz="1800" dirty="0"/>
                            <a:t>Weight(gm)/Dimensions</a:t>
                          </a:r>
                          <a:endParaRPr lang="en-IN" sz="1800" dirty="0"/>
                        </a:p>
                      </a:txBody>
                      <a:tcPr/>
                    </a:tc>
                    <a:tc>
                      <a:txBody>
                        <a:bodyPr/>
                        <a:lstStyle/>
                        <a:p>
                          <a:endParaRPr lang="en-US"/>
                        </a:p>
                      </a:txBody>
                      <a:tcPr>
                        <a:blipFill>
                          <a:blip r:embed="rId2"/>
                          <a:stretch>
                            <a:fillRect l="-202671" t="-4717" r="-229080" b="-88679"/>
                          </a:stretch>
                        </a:blipFill>
                      </a:tcPr>
                    </a:tc>
                    <a:tc>
                      <a:txBody>
                        <a:bodyPr/>
                        <a:lstStyle/>
                        <a:p>
                          <a:pPr algn="ctr"/>
                          <a:r>
                            <a:rPr lang="en-US" sz="1800" dirty="0"/>
                            <a:t>Resolution(Pa)</a:t>
                          </a:r>
                          <a:endParaRPr lang="en-IN" sz="1800" dirty="0"/>
                        </a:p>
                      </a:txBody>
                      <a:tcPr/>
                    </a:tc>
                    <a:tc>
                      <a:txBody>
                        <a:bodyPr/>
                        <a:lstStyle/>
                        <a:p>
                          <a:pPr algn="ctr"/>
                          <a:r>
                            <a:rPr lang="en-US" sz="1800" dirty="0"/>
                            <a:t>Accuracy(hPa)</a:t>
                          </a:r>
                          <a:endParaRPr lang="en-IN" sz="1800" dirty="0"/>
                        </a:p>
                      </a:txBody>
                      <a:tcPr/>
                    </a:tc>
                    <a:tc>
                      <a:txBody>
                        <a:bodyPr/>
                        <a:lstStyle/>
                        <a:p>
                          <a:pPr algn="ctr"/>
                          <a:r>
                            <a:rPr lang="en-US" sz="1800" dirty="0"/>
                            <a:t>Interface</a:t>
                          </a:r>
                          <a:endParaRPr lang="en-IN" sz="1800" dirty="0"/>
                        </a:p>
                      </a:txBody>
                      <a:tcPr/>
                    </a:tc>
                    <a:tc>
                      <a:txBody>
                        <a:bodyPr/>
                        <a:lstStyle/>
                        <a:p>
                          <a:pPr algn="ctr"/>
                          <a:r>
                            <a:rPr lang="en-US" sz="1800" dirty="0"/>
                            <a:t>Data Format</a:t>
                          </a:r>
                          <a:endParaRPr lang="en-IN" sz="1800" dirty="0"/>
                        </a:p>
                      </a:txBody>
                      <a:tcPr/>
                    </a:tc>
                    <a:extLst>
                      <a:ext uri="{0D108BD9-81ED-4DB2-BD59-A6C34878D82A}">
                        <a16:rowId xmlns:a16="http://schemas.microsoft.com/office/drawing/2014/main" val="2174110984"/>
                      </a:ext>
                    </a:extLst>
                  </a:tr>
                  <a:tr h="461645">
                    <a:tc>
                      <a:txBody>
                        <a:bodyPr/>
                        <a:lstStyle/>
                        <a:p>
                          <a:pPr marL="68580" algn="ctr">
                            <a:lnSpc>
                              <a:spcPct val="100000"/>
                            </a:lnSpc>
                            <a:spcBef>
                              <a:spcPts val="35"/>
                            </a:spcBef>
                          </a:pPr>
                          <a:r>
                            <a:rPr sz="1500" b="1" i="1" spc="-15" dirty="0">
                              <a:latin typeface="Cambria"/>
                              <a:cs typeface="Cambria"/>
                            </a:rPr>
                            <a:t>300</a:t>
                          </a:r>
                          <a:r>
                            <a:rPr lang="en-US" sz="1500" b="1" i="1" spc="-15" dirty="0">
                              <a:latin typeface="Cambria"/>
                              <a:cs typeface="Cambria"/>
                            </a:rPr>
                            <a:t> </a:t>
                          </a:r>
                          <a:r>
                            <a:rPr lang="en-IN" sz="1500" b="1" i="1" spc="-15" dirty="0">
                              <a:latin typeface="Cambria"/>
                              <a:cs typeface="Cambria"/>
                            </a:rPr>
                            <a:t>–</a:t>
                          </a:r>
                          <a:r>
                            <a:rPr lang="en-US" sz="1500" b="1" i="1" spc="-15" dirty="0">
                              <a:latin typeface="Cambria"/>
                              <a:cs typeface="Cambria"/>
                            </a:rPr>
                            <a:t> </a:t>
                          </a:r>
                          <a:r>
                            <a:rPr sz="1500" b="1" i="1" spc="-20" dirty="0">
                              <a:latin typeface="Cambria"/>
                              <a:cs typeface="Cambria"/>
                            </a:rPr>
                            <a:t>1250</a:t>
                          </a:r>
                          <a:endParaRPr sz="1500" dirty="0">
                            <a:latin typeface="Cambria"/>
                            <a:cs typeface="Cambria"/>
                          </a:endParaRPr>
                        </a:p>
                      </a:txBody>
                      <a:tcPr marL="0" marR="0" marT="4445" marB="0"/>
                    </a:tc>
                    <a:tc>
                      <a:txBody>
                        <a:bodyPr/>
                        <a:lstStyle/>
                        <a:p>
                          <a:pPr marL="68580" algn="ctr">
                            <a:lnSpc>
                              <a:spcPct val="100000"/>
                            </a:lnSpc>
                            <a:spcBef>
                              <a:spcPts val="35"/>
                            </a:spcBef>
                          </a:pPr>
                          <a:r>
                            <a:rPr sz="1500" b="1" i="1" spc="10" dirty="0">
                              <a:latin typeface="Cambria"/>
                              <a:cs typeface="Cambria"/>
                            </a:rPr>
                            <a:t>1.65</a:t>
                          </a:r>
                          <a:r>
                            <a:rPr sz="1500" b="1" i="1" spc="90" dirty="0">
                              <a:latin typeface="Cambria"/>
                              <a:cs typeface="Cambria"/>
                            </a:rPr>
                            <a:t> </a:t>
                          </a:r>
                          <a:r>
                            <a:rPr sz="1500" b="1" i="1" dirty="0">
                              <a:latin typeface="Cambria"/>
                              <a:cs typeface="Cambria"/>
                            </a:rPr>
                            <a:t>–</a:t>
                          </a:r>
                          <a:r>
                            <a:rPr sz="1500" b="1" i="1" spc="80" dirty="0">
                              <a:latin typeface="Cambria"/>
                              <a:cs typeface="Cambria"/>
                            </a:rPr>
                            <a:t> </a:t>
                          </a:r>
                          <a:r>
                            <a:rPr sz="1500" b="1" i="1" spc="25" dirty="0">
                              <a:latin typeface="Cambria"/>
                              <a:cs typeface="Cambria"/>
                            </a:rPr>
                            <a:t>3.6</a:t>
                          </a:r>
                          <a:endParaRPr sz="1500" dirty="0">
                            <a:latin typeface="Cambria"/>
                            <a:cs typeface="Cambria"/>
                          </a:endParaRPr>
                        </a:p>
                      </a:txBody>
                      <a:tcPr marL="0" marR="0" marT="4445" marB="0"/>
                    </a:tc>
                    <a:tc>
                      <a:txBody>
                        <a:bodyPr/>
                        <a:lstStyle/>
                        <a:p>
                          <a:pPr marL="67945" algn="ctr">
                            <a:lnSpc>
                              <a:spcPct val="100000"/>
                            </a:lnSpc>
                            <a:spcBef>
                              <a:spcPts val="35"/>
                            </a:spcBef>
                          </a:pPr>
                          <a:r>
                            <a:rPr sz="1500" b="1" i="1" spc="20" dirty="0">
                              <a:latin typeface="Cambria"/>
                              <a:cs typeface="Cambria"/>
                            </a:rPr>
                            <a:t>1.2</a:t>
                          </a:r>
                          <a:endParaRPr sz="1500" dirty="0">
                            <a:latin typeface="Cambria"/>
                            <a:cs typeface="Cambria"/>
                          </a:endParaRPr>
                        </a:p>
                        <a:p>
                          <a:pPr marL="67945" marR="376555" algn="ctr">
                            <a:lnSpc>
                              <a:spcPct val="100000"/>
                            </a:lnSpc>
                          </a:pPr>
                          <a:r>
                            <a:rPr sz="1500" b="1" i="1" spc="10" dirty="0">
                              <a:latin typeface="Cambria"/>
                              <a:cs typeface="Cambria"/>
                            </a:rPr>
                            <a:t>21.6</a:t>
                          </a:r>
                          <a:r>
                            <a:rPr sz="1500" b="1" i="1" spc="25" dirty="0">
                              <a:latin typeface="Cambria"/>
                              <a:cs typeface="Cambria"/>
                            </a:rPr>
                            <a:t> </a:t>
                          </a:r>
                          <a:r>
                            <a:rPr sz="1500" b="1" i="1" spc="45" dirty="0">
                              <a:latin typeface="Cambria"/>
                              <a:cs typeface="Cambria"/>
                            </a:rPr>
                            <a:t>x </a:t>
                          </a:r>
                          <a:r>
                            <a:rPr sz="1500" b="1" i="1" spc="-250" dirty="0">
                              <a:latin typeface="Cambria"/>
                              <a:cs typeface="Cambria"/>
                            </a:rPr>
                            <a:t> </a:t>
                          </a:r>
                          <a:r>
                            <a:rPr sz="1500" b="1" i="1" spc="10" dirty="0">
                              <a:latin typeface="Cambria"/>
                              <a:cs typeface="Cambria"/>
                            </a:rPr>
                            <a:t>16.6</a:t>
                          </a:r>
                          <a:endParaRPr sz="1500" dirty="0">
                            <a:latin typeface="Cambria"/>
                            <a:cs typeface="Cambria"/>
                          </a:endParaRPr>
                        </a:p>
                      </a:txBody>
                      <a:tcPr marL="0" marR="0" marT="4445" marB="0"/>
                    </a:tc>
                    <a:tc>
                      <a:txBody>
                        <a:bodyPr/>
                        <a:lstStyle/>
                        <a:p>
                          <a:pPr marL="67945" algn="ctr">
                            <a:lnSpc>
                              <a:spcPct val="100000"/>
                            </a:lnSpc>
                            <a:spcBef>
                              <a:spcPts val="35"/>
                            </a:spcBef>
                          </a:pPr>
                          <a:r>
                            <a:rPr sz="1500" b="1" i="1" spc="20" dirty="0">
                              <a:latin typeface="Cambria"/>
                              <a:cs typeface="Cambria"/>
                            </a:rPr>
                            <a:t>2.7</a:t>
                          </a:r>
                          <a:endParaRPr sz="1500">
                            <a:latin typeface="Cambria"/>
                            <a:cs typeface="Cambria"/>
                          </a:endParaRPr>
                        </a:p>
                      </a:txBody>
                      <a:tcPr marL="0" marR="0" marT="4445" marB="0"/>
                    </a:tc>
                    <a:tc>
                      <a:txBody>
                        <a:bodyPr/>
                        <a:lstStyle/>
                        <a:p>
                          <a:pPr marL="67945" algn="ctr">
                            <a:lnSpc>
                              <a:spcPct val="100000"/>
                            </a:lnSpc>
                            <a:spcBef>
                              <a:spcPts val="35"/>
                            </a:spcBef>
                          </a:pPr>
                          <a:r>
                            <a:rPr sz="1500" b="1" i="1" spc="5" dirty="0">
                              <a:latin typeface="Cambria"/>
                              <a:cs typeface="Cambria"/>
                            </a:rPr>
                            <a:t>0.016</a:t>
                          </a:r>
                          <a:endParaRPr sz="1500">
                            <a:latin typeface="Cambria"/>
                            <a:cs typeface="Cambria"/>
                          </a:endParaRPr>
                        </a:p>
                      </a:txBody>
                      <a:tcPr marL="0" marR="0" marT="4445" marB="0"/>
                    </a:tc>
                    <a:tc>
                      <a:txBody>
                        <a:bodyPr/>
                        <a:lstStyle/>
                        <a:p>
                          <a:pPr marL="68580" algn="ctr">
                            <a:lnSpc>
                              <a:spcPct val="100000"/>
                            </a:lnSpc>
                            <a:spcBef>
                              <a:spcPts val="35"/>
                            </a:spcBef>
                          </a:pPr>
                          <a:r>
                            <a:rPr sz="1500" b="1" i="1" spc="35" dirty="0">
                              <a:latin typeface="Cambria"/>
                              <a:cs typeface="Cambria"/>
                            </a:rPr>
                            <a:t>±0.08</a:t>
                          </a:r>
                          <a:endParaRPr sz="1500">
                            <a:latin typeface="Cambria"/>
                            <a:cs typeface="Cambria"/>
                          </a:endParaRPr>
                        </a:p>
                      </a:txBody>
                      <a:tcPr marL="0" marR="0" marT="4445" marB="0"/>
                    </a:tc>
                    <a:tc>
                      <a:txBody>
                        <a:bodyPr/>
                        <a:lstStyle/>
                        <a:p>
                          <a:pPr marL="68580" algn="ctr">
                            <a:lnSpc>
                              <a:spcPct val="100000"/>
                            </a:lnSpc>
                            <a:spcBef>
                              <a:spcPts val="35"/>
                            </a:spcBef>
                          </a:pPr>
                          <a:r>
                            <a:rPr sz="1500" b="1" i="1" spc="85" dirty="0">
                              <a:latin typeface="Cambria"/>
                              <a:cs typeface="Cambria"/>
                            </a:rPr>
                            <a:t>I2C,</a:t>
                          </a:r>
                          <a:r>
                            <a:rPr sz="1500" b="1" i="1" spc="60" dirty="0">
                              <a:latin typeface="Cambria"/>
                              <a:cs typeface="Cambria"/>
                            </a:rPr>
                            <a:t> </a:t>
                          </a:r>
                          <a:r>
                            <a:rPr sz="1500" b="1" i="1" spc="55" dirty="0">
                              <a:latin typeface="Cambria"/>
                              <a:cs typeface="Cambria"/>
                            </a:rPr>
                            <a:t>SPI</a:t>
                          </a:r>
                          <a:endParaRPr sz="1500">
                            <a:latin typeface="Cambria"/>
                            <a:cs typeface="Cambria"/>
                          </a:endParaRPr>
                        </a:p>
                      </a:txBody>
                      <a:tcPr marL="0" marR="0" marT="4445" marB="0"/>
                    </a:tc>
                    <a:tc>
                      <a:txBody>
                        <a:bodyPr/>
                        <a:lstStyle/>
                        <a:p>
                          <a:pPr marL="67945" marR="14604" algn="ctr">
                            <a:lnSpc>
                              <a:spcPct val="100000"/>
                            </a:lnSpc>
                          </a:pPr>
                          <a:r>
                            <a:rPr sz="1500" b="1" i="1" spc="25" dirty="0">
                              <a:latin typeface="Cambria"/>
                              <a:cs typeface="Cambria"/>
                            </a:rPr>
                            <a:t>Float </a:t>
                          </a:r>
                          <a:r>
                            <a:rPr sz="1500" b="1" i="1" spc="30" dirty="0">
                              <a:latin typeface="Cambria"/>
                              <a:cs typeface="Cambria"/>
                            </a:rPr>
                            <a:t> </a:t>
                          </a:r>
                          <a:r>
                            <a:rPr sz="1500" b="1" i="1" spc="25" dirty="0">
                              <a:latin typeface="Cambria"/>
                              <a:cs typeface="Cambria"/>
                            </a:rPr>
                            <a:t>XXXX</a:t>
                          </a:r>
                          <a:r>
                            <a:rPr sz="1500" b="1" i="1" dirty="0">
                              <a:latin typeface="Cambria"/>
                              <a:cs typeface="Cambria"/>
                            </a:rPr>
                            <a:t>X  </a:t>
                          </a:r>
                          <a:r>
                            <a:rPr sz="1500" b="1" i="1" spc="-5" dirty="0">
                              <a:latin typeface="Cambria"/>
                              <a:cs typeface="Cambria"/>
                            </a:rPr>
                            <a:t>(Pa)</a:t>
                          </a:r>
                          <a:endParaRPr sz="1500" dirty="0">
                            <a:latin typeface="Cambria"/>
                            <a:cs typeface="Cambria"/>
                          </a:endParaRPr>
                        </a:p>
                      </a:txBody>
                      <a:tcPr marL="0" marR="0" marT="0" marB="0"/>
                    </a:tc>
                    <a:extLst>
                      <a:ext uri="{0D108BD9-81ED-4DB2-BD59-A6C34878D82A}">
                        <a16:rowId xmlns:a16="http://schemas.microsoft.com/office/drawing/2014/main" val="3514057867"/>
                      </a:ext>
                    </a:extLst>
                  </a:tr>
                </a:tbl>
              </a:graphicData>
            </a:graphic>
          </p:graphicFrame>
        </mc:Fallback>
      </mc:AlternateContent>
      <p:sp>
        <p:nvSpPr>
          <p:cNvPr id="7" name="TextBox 6">
            <a:extLst>
              <a:ext uri="{FF2B5EF4-FFF2-40B4-BE49-F238E27FC236}">
                <a16:creationId xmlns:a16="http://schemas.microsoft.com/office/drawing/2014/main" id="{B81CF1FC-BA64-510A-3008-9BEF4F4AFA79}"/>
              </a:ext>
            </a:extLst>
          </p:cNvPr>
          <p:cNvSpPr txBox="1"/>
          <p:nvPr/>
        </p:nvSpPr>
        <p:spPr>
          <a:xfrm>
            <a:off x="790071" y="3495416"/>
            <a:ext cx="8880663" cy="646331"/>
          </a:xfrm>
          <a:prstGeom prst="rect">
            <a:avLst/>
          </a:prstGeom>
          <a:noFill/>
        </p:spPr>
        <p:txBody>
          <a:bodyPr wrap="square">
            <a:spAutoFit/>
          </a:bodyPr>
          <a:lstStyle/>
          <a:p>
            <a:r>
              <a:rPr lang="en-US" dirty="0"/>
              <a:t>Altitude above sea level can be calculated from Barometric Equation below.  However, output from sensor is very noisy so that a Kalman filter will be used  to estimate the pressure value</a:t>
            </a:r>
            <a:endParaRPr lang="en-IN" dirty="0"/>
          </a:p>
        </p:txBody>
      </p:sp>
      <p:sp>
        <p:nvSpPr>
          <p:cNvPr id="8" name="object 21">
            <a:extLst>
              <a:ext uri="{FF2B5EF4-FFF2-40B4-BE49-F238E27FC236}">
                <a16:creationId xmlns:a16="http://schemas.microsoft.com/office/drawing/2014/main" id="{5258BB36-3DC0-28BB-40FB-A6298F014E49}"/>
              </a:ext>
            </a:extLst>
          </p:cNvPr>
          <p:cNvSpPr txBox="1"/>
          <p:nvPr/>
        </p:nvSpPr>
        <p:spPr>
          <a:xfrm>
            <a:off x="1433769" y="4297421"/>
            <a:ext cx="2258060" cy="299720"/>
          </a:xfrm>
          <a:prstGeom prst="rect">
            <a:avLst/>
          </a:prstGeom>
        </p:spPr>
        <p:txBody>
          <a:bodyPr vert="horz" wrap="square" lIns="0" tIns="12700" rIns="0" bIns="0" rtlCol="0">
            <a:spAutoFit/>
          </a:bodyPr>
          <a:lstStyle/>
          <a:p>
            <a:pPr marL="12700">
              <a:spcBef>
                <a:spcPts val="100"/>
              </a:spcBef>
            </a:pPr>
            <a:r>
              <a:rPr b="1" spc="-5" dirty="0">
                <a:solidFill>
                  <a:prstClr val="black"/>
                </a:solidFill>
                <a:latin typeface="Arial"/>
                <a:cs typeface="Arial"/>
              </a:rPr>
              <a:t>Barometric</a:t>
            </a:r>
            <a:r>
              <a:rPr b="1" spc="-120" dirty="0">
                <a:solidFill>
                  <a:prstClr val="black"/>
                </a:solidFill>
                <a:latin typeface="Arial"/>
                <a:cs typeface="Arial"/>
              </a:rPr>
              <a:t> </a:t>
            </a:r>
            <a:r>
              <a:rPr b="1" spc="-10" dirty="0">
                <a:solidFill>
                  <a:prstClr val="black"/>
                </a:solidFill>
                <a:latin typeface="Arial"/>
                <a:cs typeface="Arial"/>
              </a:rPr>
              <a:t>Equation</a:t>
            </a:r>
            <a:endParaRPr dirty="0">
              <a:solidFill>
                <a:prstClr val="black"/>
              </a:solidFill>
              <a:latin typeface="Arial"/>
              <a:cs typeface="Arial"/>
            </a:endParaRPr>
          </a:p>
        </p:txBody>
      </p:sp>
      <p:pic>
        <p:nvPicPr>
          <p:cNvPr id="9" name="object 22">
            <a:extLst>
              <a:ext uri="{FF2B5EF4-FFF2-40B4-BE49-F238E27FC236}">
                <a16:creationId xmlns:a16="http://schemas.microsoft.com/office/drawing/2014/main" id="{7F224E0D-5503-CECE-7040-216075491129}"/>
              </a:ext>
            </a:extLst>
          </p:cNvPr>
          <p:cNvPicPr/>
          <p:nvPr/>
        </p:nvPicPr>
        <p:blipFill>
          <a:blip r:embed="rId3" cstate="print"/>
          <a:stretch>
            <a:fillRect/>
          </a:stretch>
        </p:blipFill>
        <p:spPr>
          <a:xfrm>
            <a:off x="652271" y="4752815"/>
            <a:ext cx="5360931" cy="917531"/>
          </a:xfrm>
          <a:prstGeom prst="rect">
            <a:avLst/>
          </a:prstGeom>
        </p:spPr>
      </p:pic>
    </p:spTree>
    <p:extLst>
      <p:ext uri="{BB962C8B-B14F-4D97-AF65-F5344CB8AC3E}">
        <p14:creationId xmlns:p14="http://schemas.microsoft.com/office/powerpoint/2010/main" val="4036094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35765-C2CF-6434-8B5E-D416F1A48627}"/>
              </a:ext>
            </a:extLst>
          </p:cNvPr>
          <p:cNvSpPr>
            <a:spLocks noGrp="1"/>
          </p:cNvSpPr>
          <p:nvPr>
            <p:ph type="title"/>
          </p:nvPr>
        </p:nvSpPr>
        <p:spPr>
          <a:xfrm>
            <a:off x="2657661" y="136525"/>
            <a:ext cx="7203645" cy="1063229"/>
          </a:xfrm>
        </p:spPr>
        <p:txBody>
          <a:bodyPr>
            <a:noAutofit/>
          </a:bodyPr>
          <a:lstStyle/>
          <a:p>
            <a:pPr algn="ctr"/>
            <a:r>
              <a:rPr lang="en-US" sz="3600" spc="-120" dirty="0">
                <a:solidFill>
                  <a:schemeClr val="accent1">
                    <a:lumMod val="75000"/>
                  </a:schemeClr>
                </a:solidFill>
              </a:rPr>
              <a:t>P</a:t>
            </a:r>
            <a:r>
              <a:rPr lang="en-US" sz="3600" spc="-114" dirty="0">
                <a:solidFill>
                  <a:schemeClr val="accent1">
                    <a:lumMod val="75000"/>
                  </a:schemeClr>
                </a:solidFill>
              </a:rPr>
              <a:t>a</a:t>
            </a:r>
            <a:r>
              <a:rPr lang="en-US" sz="3600" spc="-50" dirty="0">
                <a:solidFill>
                  <a:schemeClr val="accent1">
                    <a:lumMod val="75000"/>
                  </a:schemeClr>
                </a:solidFill>
              </a:rPr>
              <a:t>y</a:t>
            </a:r>
            <a:r>
              <a:rPr lang="en-US" sz="3600" spc="-60" dirty="0">
                <a:solidFill>
                  <a:schemeClr val="accent1">
                    <a:lumMod val="75000"/>
                  </a:schemeClr>
                </a:solidFill>
              </a:rPr>
              <a:t>l</a:t>
            </a:r>
            <a:r>
              <a:rPr lang="en-US" sz="3600" spc="-50" dirty="0">
                <a:solidFill>
                  <a:schemeClr val="accent1">
                    <a:lumMod val="75000"/>
                  </a:schemeClr>
                </a:solidFill>
              </a:rPr>
              <a:t>oa</a:t>
            </a:r>
            <a:r>
              <a:rPr lang="en-US" sz="3600" spc="-5" dirty="0">
                <a:solidFill>
                  <a:schemeClr val="accent1">
                    <a:lumMod val="75000"/>
                  </a:schemeClr>
                </a:solidFill>
              </a:rPr>
              <a:t>d</a:t>
            </a:r>
            <a:r>
              <a:rPr lang="en-US" sz="3600" spc="-95" dirty="0">
                <a:solidFill>
                  <a:schemeClr val="accent1">
                    <a:lumMod val="75000"/>
                  </a:schemeClr>
                </a:solidFill>
              </a:rPr>
              <a:t> </a:t>
            </a:r>
            <a:r>
              <a:rPr lang="en-US" sz="3600" spc="-60" dirty="0">
                <a:solidFill>
                  <a:schemeClr val="accent1">
                    <a:lumMod val="75000"/>
                  </a:schemeClr>
                </a:solidFill>
              </a:rPr>
              <a:t>Ai</a:t>
            </a:r>
            <a:r>
              <a:rPr lang="en-US" sz="3600" spc="-5" dirty="0">
                <a:solidFill>
                  <a:schemeClr val="accent1">
                    <a:lumMod val="75000"/>
                  </a:schemeClr>
                </a:solidFill>
              </a:rPr>
              <a:t>r</a:t>
            </a:r>
            <a:r>
              <a:rPr lang="en-US" sz="3600" spc="-100" dirty="0">
                <a:solidFill>
                  <a:schemeClr val="accent1">
                    <a:lumMod val="75000"/>
                  </a:schemeClr>
                </a:solidFill>
              </a:rPr>
              <a:t> </a:t>
            </a:r>
            <a:r>
              <a:rPr lang="en-US" sz="3600" spc="-80" dirty="0">
                <a:solidFill>
                  <a:schemeClr val="accent1">
                    <a:lumMod val="75000"/>
                  </a:schemeClr>
                </a:solidFill>
              </a:rPr>
              <a:t>P</a:t>
            </a:r>
            <a:r>
              <a:rPr lang="en-US" sz="3600" spc="-95" dirty="0">
                <a:solidFill>
                  <a:schemeClr val="accent1">
                    <a:lumMod val="75000"/>
                  </a:schemeClr>
                </a:solidFill>
              </a:rPr>
              <a:t>r</a:t>
            </a:r>
            <a:r>
              <a:rPr lang="en-US" sz="3600" spc="-60" dirty="0">
                <a:solidFill>
                  <a:schemeClr val="accent1">
                    <a:lumMod val="75000"/>
                  </a:schemeClr>
                </a:solidFill>
              </a:rPr>
              <a:t>e</a:t>
            </a:r>
            <a:r>
              <a:rPr lang="en-US" sz="3600" spc="-55" dirty="0">
                <a:solidFill>
                  <a:schemeClr val="accent1">
                    <a:lumMod val="75000"/>
                  </a:schemeClr>
                </a:solidFill>
              </a:rPr>
              <a:t>ssu</a:t>
            </a:r>
            <a:r>
              <a:rPr lang="en-US" sz="3600" spc="-95" dirty="0">
                <a:solidFill>
                  <a:schemeClr val="accent1">
                    <a:lumMod val="75000"/>
                  </a:schemeClr>
                </a:solidFill>
              </a:rPr>
              <a:t>r</a:t>
            </a:r>
            <a:r>
              <a:rPr lang="en-US" sz="3600" spc="-5" dirty="0">
                <a:solidFill>
                  <a:schemeClr val="accent1">
                    <a:lumMod val="75000"/>
                  </a:schemeClr>
                </a:solidFill>
              </a:rPr>
              <a:t>e</a:t>
            </a:r>
            <a:r>
              <a:rPr lang="en-US" sz="3600" spc="-100" dirty="0">
                <a:solidFill>
                  <a:schemeClr val="accent1">
                    <a:lumMod val="75000"/>
                  </a:schemeClr>
                </a:solidFill>
              </a:rPr>
              <a:t> </a:t>
            </a:r>
            <a:r>
              <a:rPr lang="en-US" sz="3600" spc="-60" dirty="0">
                <a:solidFill>
                  <a:schemeClr val="accent1">
                    <a:lumMod val="75000"/>
                  </a:schemeClr>
                </a:solidFill>
              </a:rPr>
              <a:t>Se</a:t>
            </a:r>
            <a:r>
              <a:rPr lang="en-US" sz="3600" spc="-55" dirty="0">
                <a:solidFill>
                  <a:schemeClr val="accent1">
                    <a:lumMod val="75000"/>
                  </a:schemeClr>
                </a:solidFill>
              </a:rPr>
              <a:t>ns</a:t>
            </a:r>
            <a:r>
              <a:rPr lang="en-US" sz="3600" spc="-50" dirty="0">
                <a:solidFill>
                  <a:schemeClr val="accent1">
                    <a:lumMod val="75000"/>
                  </a:schemeClr>
                </a:solidFill>
              </a:rPr>
              <a:t>o</a:t>
            </a:r>
            <a:r>
              <a:rPr lang="en-US" sz="3600" spc="-5" dirty="0">
                <a:solidFill>
                  <a:schemeClr val="accent1">
                    <a:lumMod val="75000"/>
                  </a:schemeClr>
                </a:solidFill>
              </a:rPr>
              <a:t>r</a:t>
            </a:r>
            <a:r>
              <a:rPr lang="en-US" sz="3600" spc="-85" dirty="0">
                <a:solidFill>
                  <a:schemeClr val="accent1">
                    <a:lumMod val="75000"/>
                  </a:schemeClr>
                </a:solidFill>
              </a:rPr>
              <a:t> </a:t>
            </a:r>
            <a:r>
              <a:rPr lang="en-US" sz="3600" spc="-60" dirty="0">
                <a:solidFill>
                  <a:schemeClr val="accent1">
                    <a:lumMod val="75000"/>
                  </a:schemeClr>
                </a:solidFill>
              </a:rPr>
              <a:t>S</a:t>
            </a:r>
            <a:r>
              <a:rPr lang="en-US" sz="3600" spc="-55" dirty="0">
                <a:solidFill>
                  <a:schemeClr val="accent1">
                    <a:lumMod val="75000"/>
                  </a:schemeClr>
                </a:solidFill>
              </a:rPr>
              <a:t>u</a:t>
            </a:r>
            <a:r>
              <a:rPr lang="en-US" sz="3600" spc="-45" dirty="0">
                <a:solidFill>
                  <a:schemeClr val="accent1">
                    <a:lumMod val="75000"/>
                  </a:schemeClr>
                </a:solidFill>
              </a:rPr>
              <a:t>m</a:t>
            </a:r>
            <a:r>
              <a:rPr lang="en-US" sz="3600" spc="-60" dirty="0">
                <a:solidFill>
                  <a:schemeClr val="accent1">
                    <a:lumMod val="75000"/>
                  </a:schemeClr>
                </a:solidFill>
              </a:rPr>
              <a:t>m</a:t>
            </a:r>
            <a:r>
              <a:rPr lang="en-US" sz="3600" spc="-50" dirty="0">
                <a:solidFill>
                  <a:schemeClr val="accent1">
                    <a:lumMod val="75000"/>
                  </a:schemeClr>
                </a:solidFill>
              </a:rPr>
              <a:t>ar</a:t>
            </a:r>
            <a:r>
              <a:rPr lang="en-US" sz="3600" spc="-5" dirty="0">
                <a:solidFill>
                  <a:schemeClr val="accent1">
                    <a:lumMod val="75000"/>
                  </a:schemeClr>
                </a:solidFill>
              </a:rPr>
              <a:t>y  </a:t>
            </a:r>
            <a:r>
              <a:rPr lang="en-US" sz="3600" spc="-25" dirty="0">
                <a:solidFill>
                  <a:schemeClr val="accent1">
                    <a:lumMod val="75000"/>
                  </a:schemeClr>
                </a:solidFill>
              </a:rPr>
              <a:t>(2</a:t>
            </a:r>
            <a:r>
              <a:rPr lang="en-US" sz="3600" spc="-100" dirty="0">
                <a:solidFill>
                  <a:schemeClr val="accent1">
                    <a:lumMod val="75000"/>
                  </a:schemeClr>
                </a:solidFill>
              </a:rPr>
              <a:t> </a:t>
            </a:r>
            <a:r>
              <a:rPr lang="en-US" sz="3600" spc="-30" dirty="0">
                <a:solidFill>
                  <a:schemeClr val="accent1">
                    <a:lumMod val="75000"/>
                  </a:schemeClr>
                </a:solidFill>
              </a:rPr>
              <a:t>of</a:t>
            </a:r>
            <a:r>
              <a:rPr lang="en-US" sz="3600" spc="-100" dirty="0">
                <a:solidFill>
                  <a:schemeClr val="accent1">
                    <a:lumMod val="75000"/>
                  </a:schemeClr>
                </a:solidFill>
              </a:rPr>
              <a:t> </a:t>
            </a:r>
            <a:r>
              <a:rPr lang="en-US" sz="3600" spc="-30" dirty="0">
                <a:solidFill>
                  <a:schemeClr val="accent1">
                    <a:lumMod val="75000"/>
                  </a:schemeClr>
                </a:solidFill>
              </a:rPr>
              <a:t>2)</a:t>
            </a:r>
            <a:endParaRPr lang="en-IN" sz="3600" dirty="0">
              <a:solidFill>
                <a:schemeClr val="accent1">
                  <a:lumMod val="75000"/>
                </a:schemeClr>
              </a:solidFill>
            </a:endParaRPr>
          </a:p>
        </p:txBody>
      </p:sp>
      <p:sp>
        <p:nvSpPr>
          <p:cNvPr id="4" name="Slide Number Placeholder 3">
            <a:extLst>
              <a:ext uri="{FF2B5EF4-FFF2-40B4-BE49-F238E27FC236}">
                <a16:creationId xmlns:a16="http://schemas.microsoft.com/office/drawing/2014/main" id="{E14BFA7F-204F-01E1-FF3B-36C584DCE426}"/>
              </a:ext>
            </a:extLst>
          </p:cNvPr>
          <p:cNvSpPr>
            <a:spLocks noGrp="1"/>
          </p:cNvSpPr>
          <p:nvPr>
            <p:ph type="sldNum" sz="quarter" idx="12"/>
          </p:nvPr>
        </p:nvSpPr>
        <p:spPr/>
        <p:txBody>
          <a:bodyPr/>
          <a:lstStyle/>
          <a:p>
            <a:fld id="{D88F94E2-5C54-4DAF-A39A-2298FFE509E3}" type="slidenum">
              <a:rPr lang="en-IN" smtClean="0"/>
              <a:pPr/>
              <a:t>38</a:t>
            </a:fld>
            <a:endParaRPr lang="en-IN" dirty="0"/>
          </a:p>
        </p:txBody>
      </p:sp>
      <p:graphicFrame>
        <p:nvGraphicFramePr>
          <p:cNvPr id="6" name="object 14">
            <a:extLst>
              <a:ext uri="{FF2B5EF4-FFF2-40B4-BE49-F238E27FC236}">
                <a16:creationId xmlns:a16="http://schemas.microsoft.com/office/drawing/2014/main" id="{91F3FF41-9463-1C61-3604-01A764434CCF}"/>
              </a:ext>
            </a:extLst>
          </p:cNvPr>
          <p:cNvGraphicFramePr>
            <a:graphicFrameLocks noGrp="1"/>
          </p:cNvGraphicFramePr>
          <p:nvPr>
            <p:extLst>
              <p:ext uri="{D42A27DB-BD31-4B8C-83A1-F6EECF244321}">
                <p14:modId xmlns:p14="http://schemas.microsoft.com/office/powerpoint/2010/main" val="2198805022"/>
              </p:ext>
            </p:extLst>
          </p:nvPr>
        </p:nvGraphicFramePr>
        <p:xfrm>
          <a:off x="1591056" y="2288476"/>
          <a:ext cx="9009888" cy="1902461"/>
        </p:xfrm>
        <a:graphic>
          <a:graphicData uri="http://schemas.openxmlformats.org/drawingml/2006/table">
            <a:tbl>
              <a:tblPr firstRow="1" bandRow="1"/>
              <a:tblGrid>
                <a:gridCol w="1276897">
                  <a:extLst>
                    <a:ext uri="{9D8B030D-6E8A-4147-A177-3AD203B41FA5}">
                      <a16:colId xmlns:a16="http://schemas.microsoft.com/office/drawing/2014/main" val="20000"/>
                    </a:ext>
                  </a:extLst>
                </a:gridCol>
                <a:gridCol w="1085403">
                  <a:extLst>
                    <a:ext uri="{9D8B030D-6E8A-4147-A177-3AD203B41FA5}">
                      <a16:colId xmlns:a16="http://schemas.microsoft.com/office/drawing/2014/main" val="20001"/>
                    </a:ext>
                  </a:extLst>
                </a:gridCol>
                <a:gridCol w="1169081">
                  <a:extLst>
                    <a:ext uri="{9D8B030D-6E8A-4147-A177-3AD203B41FA5}">
                      <a16:colId xmlns:a16="http://schemas.microsoft.com/office/drawing/2014/main" val="20002"/>
                    </a:ext>
                  </a:extLst>
                </a:gridCol>
                <a:gridCol w="1202068">
                  <a:extLst>
                    <a:ext uri="{9D8B030D-6E8A-4147-A177-3AD203B41FA5}">
                      <a16:colId xmlns:a16="http://schemas.microsoft.com/office/drawing/2014/main" val="20003"/>
                    </a:ext>
                  </a:extLst>
                </a:gridCol>
                <a:gridCol w="214827">
                  <a:extLst>
                    <a:ext uri="{9D8B030D-6E8A-4147-A177-3AD203B41FA5}">
                      <a16:colId xmlns:a16="http://schemas.microsoft.com/office/drawing/2014/main" val="20004"/>
                    </a:ext>
                  </a:extLst>
                </a:gridCol>
                <a:gridCol w="1169081">
                  <a:extLst>
                    <a:ext uri="{9D8B030D-6E8A-4147-A177-3AD203B41FA5}">
                      <a16:colId xmlns:a16="http://schemas.microsoft.com/office/drawing/2014/main" val="20005"/>
                    </a:ext>
                  </a:extLst>
                </a:gridCol>
                <a:gridCol w="1037932">
                  <a:extLst>
                    <a:ext uri="{9D8B030D-6E8A-4147-A177-3AD203B41FA5}">
                      <a16:colId xmlns:a16="http://schemas.microsoft.com/office/drawing/2014/main" val="20006"/>
                    </a:ext>
                  </a:extLst>
                </a:gridCol>
                <a:gridCol w="1002529">
                  <a:extLst>
                    <a:ext uri="{9D8B030D-6E8A-4147-A177-3AD203B41FA5}">
                      <a16:colId xmlns:a16="http://schemas.microsoft.com/office/drawing/2014/main" val="20007"/>
                    </a:ext>
                  </a:extLst>
                </a:gridCol>
                <a:gridCol w="852070">
                  <a:extLst>
                    <a:ext uri="{9D8B030D-6E8A-4147-A177-3AD203B41FA5}">
                      <a16:colId xmlns:a16="http://schemas.microsoft.com/office/drawing/2014/main" val="20008"/>
                    </a:ext>
                  </a:extLst>
                </a:gridCol>
              </a:tblGrid>
              <a:tr h="413318">
                <a:tc gridSpan="4">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nSpc>
                          <a:spcPts val="3240"/>
                        </a:lnSpc>
                      </a:pPr>
                      <a:r>
                        <a:rPr sz="2800" i="1" spc="20" dirty="0">
                          <a:solidFill>
                            <a:srgbClr val="2E5395"/>
                          </a:solidFill>
                          <a:latin typeface="Calibri Light"/>
                          <a:cs typeface="Calibri Light"/>
                        </a:rPr>
                        <a:t>Sensor</a:t>
                      </a:r>
                      <a:r>
                        <a:rPr sz="2800" i="1" dirty="0">
                          <a:solidFill>
                            <a:srgbClr val="2E5395"/>
                          </a:solidFill>
                          <a:latin typeface="Calibri Light"/>
                          <a:cs typeface="Calibri Light"/>
                        </a:rPr>
                        <a:t> </a:t>
                      </a:r>
                      <a:endParaRPr sz="2800" dirty="0">
                        <a:latin typeface="Calibri Light"/>
                        <a:cs typeface="Calibri Light"/>
                      </a:endParaRPr>
                    </a:p>
                  </a:txBody>
                  <a:tcPr marL="0" marR="0" marT="0" marB="0" anchor="ctr">
                    <a:lnL w="6350">
                      <a:solidFill>
                        <a:srgbClr val="8EAADB"/>
                      </a:solidFill>
                      <a:prstDash val="solid"/>
                    </a:lnL>
                    <a:lnR w="6350">
                      <a:solidFill>
                        <a:srgbClr val="8EAADB"/>
                      </a:solidFill>
                      <a:prstDash val="solid"/>
                    </a:lnR>
                    <a:lnT w="6350">
                      <a:solidFill>
                        <a:srgbClr val="8EAADB"/>
                      </a:solidFill>
                      <a:prstDash val="solid"/>
                    </a:lnT>
                    <a:lnB w="19050">
                      <a:solidFill>
                        <a:srgbClr val="8EAADB"/>
                      </a:solidFill>
                      <a:prstDash val="solid"/>
                    </a:lnB>
                    <a:lnTlToBr w="12700" cmpd="sng">
                      <a:noFill/>
                      <a:prstDash val="solid"/>
                    </a:lnTlToBr>
                    <a:lnBlToTr w="12700" cmpd="sng">
                      <a:noFill/>
                      <a:prstDash val="solid"/>
                    </a:lnBlToTr>
                    <a:no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marR="12065">
                        <a:lnSpc>
                          <a:spcPts val="3250"/>
                        </a:lnSpc>
                      </a:pPr>
                      <a:r>
                        <a:rPr sz="2800" i="1" spc="20" dirty="0">
                          <a:solidFill>
                            <a:srgbClr val="2E5395"/>
                          </a:solidFill>
                          <a:latin typeface="Calibri Light"/>
                          <a:cs typeface="Calibri Light"/>
                        </a:rPr>
                        <a:t>Adafruit</a:t>
                      </a:r>
                      <a:r>
                        <a:rPr sz="2800" i="1" spc="5" dirty="0">
                          <a:solidFill>
                            <a:srgbClr val="2E5395"/>
                          </a:solidFill>
                          <a:latin typeface="Calibri Light"/>
                          <a:cs typeface="Calibri Light"/>
                        </a:rPr>
                        <a:t> </a:t>
                      </a:r>
                      <a:r>
                        <a:rPr sz="2800" i="1" spc="15" dirty="0">
                          <a:solidFill>
                            <a:srgbClr val="2E5395"/>
                          </a:solidFill>
                          <a:latin typeface="Calibri Light"/>
                          <a:cs typeface="Calibri Light"/>
                        </a:rPr>
                        <a:t>BMP</a:t>
                      </a:r>
                      <a:r>
                        <a:rPr sz="2800" i="1" spc="45" dirty="0">
                          <a:solidFill>
                            <a:srgbClr val="2E5395"/>
                          </a:solidFill>
                          <a:latin typeface="Calibri Light"/>
                          <a:cs typeface="Calibri Light"/>
                        </a:rPr>
                        <a:t> </a:t>
                      </a:r>
                      <a:r>
                        <a:rPr sz="2800" i="1" spc="20" dirty="0">
                          <a:solidFill>
                            <a:srgbClr val="2E5395"/>
                          </a:solidFill>
                          <a:latin typeface="Calibri Light"/>
                          <a:cs typeface="Calibri Light"/>
                        </a:rPr>
                        <a:t>280</a:t>
                      </a:r>
                      <a:r>
                        <a:rPr sz="2800" i="1" dirty="0">
                          <a:solidFill>
                            <a:srgbClr val="2E5395"/>
                          </a:solidFill>
                          <a:latin typeface="Calibri Light"/>
                          <a:cs typeface="Calibri Light"/>
                        </a:rPr>
                        <a:t> </a:t>
                      </a:r>
                      <a:endParaRPr sz="2800">
                        <a:latin typeface="Calibri Light"/>
                        <a:cs typeface="Calibri Light"/>
                      </a:endParaRPr>
                    </a:p>
                  </a:txBody>
                  <a:tcPr marL="0" marR="0" marT="0" marB="0" anchor="ctr">
                    <a:lnL w="6350">
                      <a:solidFill>
                        <a:srgbClr val="8EAADB"/>
                      </a:solidFill>
                      <a:prstDash val="solid"/>
                    </a:lnL>
                    <a:lnR w="6350">
                      <a:solidFill>
                        <a:srgbClr val="8EAADB"/>
                      </a:solidFill>
                      <a:prstDash val="solid"/>
                    </a:lnR>
                    <a:lnT w="6350">
                      <a:solidFill>
                        <a:srgbClr val="8EAADB"/>
                      </a:solidFill>
                      <a:prstDash val="solid"/>
                    </a:lnT>
                    <a:lnB w="19050">
                      <a:solidFill>
                        <a:srgbClr val="8EAADB"/>
                      </a:solidFill>
                      <a:prstDash val="solid"/>
                    </a:lnB>
                    <a:lnTlToBr w="12700" cmpd="sng">
                      <a:noFill/>
                      <a:prstDash val="solid"/>
                    </a:lnTlToBr>
                    <a:lnBlToTr w="12700" cmpd="sng">
                      <a:noFill/>
                      <a:prstDash val="solid"/>
                    </a:lnBlToTr>
                    <a:no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80911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marR="59055" algn="ctr">
                        <a:lnSpc>
                          <a:spcPct val="95100"/>
                        </a:lnSpc>
                        <a:spcBef>
                          <a:spcPts val="70"/>
                        </a:spcBef>
                      </a:pPr>
                      <a:r>
                        <a:rPr sz="1600" b="0" spc="-15" dirty="0">
                          <a:latin typeface="Arial MT"/>
                          <a:cs typeface="Arial MT"/>
                        </a:rPr>
                        <a:t>T</a:t>
                      </a:r>
                      <a:r>
                        <a:rPr sz="1600" b="0" dirty="0">
                          <a:latin typeface="Arial MT"/>
                          <a:cs typeface="Arial MT"/>
                        </a:rPr>
                        <a:t>e</a:t>
                      </a:r>
                      <a:r>
                        <a:rPr sz="1600" b="0" spc="-5" dirty="0">
                          <a:latin typeface="Arial MT"/>
                          <a:cs typeface="Arial MT"/>
                        </a:rPr>
                        <a:t>m</a:t>
                      </a:r>
                      <a:r>
                        <a:rPr sz="1600" b="0" spc="5" dirty="0">
                          <a:latin typeface="Arial MT"/>
                          <a:cs typeface="Arial MT"/>
                        </a:rPr>
                        <a:t>pe</a:t>
                      </a:r>
                      <a:r>
                        <a:rPr sz="1600" b="0" dirty="0">
                          <a:latin typeface="Arial MT"/>
                          <a:cs typeface="Arial MT"/>
                        </a:rPr>
                        <a:t>r</a:t>
                      </a:r>
                      <a:r>
                        <a:rPr sz="1600" b="0" spc="-15" dirty="0">
                          <a:latin typeface="Arial MT"/>
                          <a:cs typeface="Arial MT"/>
                        </a:rPr>
                        <a:t>a</a:t>
                      </a:r>
                      <a:r>
                        <a:rPr sz="1600" b="0" dirty="0">
                          <a:latin typeface="Arial MT"/>
                          <a:cs typeface="Arial MT"/>
                        </a:rPr>
                        <a:t>t</a:t>
                      </a:r>
                      <a:r>
                        <a:rPr sz="1600" b="0" spc="5" dirty="0">
                          <a:latin typeface="Arial MT"/>
                          <a:cs typeface="Arial MT"/>
                        </a:rPr>
                        <a:t>u</a:t>
                      </a:r>
                      <a:r>
                        <a:rPr sz="1600" b="0" dirty="0">
                          <a:latin typeface="Arial MT"/>
                          <a:cs typeface="Arial MT"/>
                        </a:rPr>
                        <a:t>re  </a:t>
                      </a:r>
                      <a:r>
                        <a:rPr sz="1600" b="0" spc="-5" dirty="0">
                          <a:latin typeface="Arial MT"/>
                          <a:cs typeface="Arial MT"/>
                        </a:rPr>
                        <a:t>Range</a:t>
                      </a:r>
                      <a:r>
                        <a:rPr sz="1600" b="0" spc="-45" dirty="0">
                          <a:latin typeface="Arial MT"/>
                          <a:cs typeface="Arial MT"/>
                        </a:rPr>
                        <a:t> </a:t>
                      </a:r>
                      <a:r>
                        <a:rPr sz="1600" b="0" spc="-15" dirty="0">
                          <a:latin typeface="Arial MT"/>
                          <a:cs typeface="Arial MT"/>
                        </a:rPr>
                        <a:t>(°C)</a:t>
                      </a:r>
                      <a:r>
                        <a:rPr sz="1600" b="0" i="1" dirty="0">
                          <a:latin typeface="Calibri Light"/>
                          <a:cs typeface="Calibri Light"/>
                        </a:rPr>
                        <a:t> </a:t>
                      </a:r>
                      <a:endParaRPr sz="1600" b="0" dirty="0">
                        <a:latin typeface="Calibri Light"/>
                        <a:cs typeface="Calibri Light"/>
                      </a:endParaRPr>
                    </a:p>
                    <a:p>
                      <a:pPr marL="35560" algn="ctr">
                        <a:lnSpc>
                          <a:spcPts val="1550"/>
                        </a:lnSpc>
                        <a:spcBef>
                          <a:spcPts val="925"/>
                        </a:spcBef>
                      </a:pPr>
                      <a:r>
                        <a:rPr sz="1600" b="0" i="1" dirty="0">
                          <a:latin typeface="Calibri Light"/>
                          <a:cs typeface="Calibri Light"/>
                        </a:rPr>
                        <a:t> </a:t>
                      </a:r>
                      <a:endParaRPr sz="1600" b="0" dirty="0">
                        <a:latin typeface="Calibri Light"/>
                        <a:cs typeface="Calibri Light"/>
                      </a:endParaRPr>
                    </a:p>
                  </a:txBody>
                  <a:tcPr marL="0" marR="0" marT="8890" marB="0" anchor="ctr">
                    <a:lnL w="6350">
                      <a:solidFill>
                        <a:srgbClr val="8EAADB"/>
                      </a:solidFill>
                      <a:prstDash val="solid"/>
                    </a:lnL>
                    <a:lnR w="6350">
                      <a:solidFill>
                        <a:srgbClr val="8EAADB"/>
                      </a:solidFill>
                      <a:prstDash val="solid"/>
                    </a:lnR>
                    <a:lnT w="19050">
                      <a:solidFill>
                        <a:srgbClr val="8EAADB"/>
                      </a:solidFill>
                      <a:prstDash val="solid"/>
                    </a:lnT>
                    <a:lnB w="6350">
                      <a:solidFill>
                        <a:srgbClr val="8EAADB"/>
                      </a:solidFill>
                      <a:prstDash val="solid"/>
                    </a:lnB>
                    <a:lnTlToBr w="12700" cmpd="sng">
                      <a:noFill/>
                      <a:prstDash val="solid"/>
                    </a:lnTlToBr>
                    <a:lnBlToTr w="12700" cmpd="sng">
                      <a:noFill/>
                      <a:prstDash val="solid"/>
                    </a:lnBlToTr>
                    <a:solidFill>
                      <a:srgbClr val="D9E1F3"/>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marR="59055">
                        <a:lnSpc>
                          <a:spcPts val="1380"/>
                        </a:lnSpc>
                        <a:spcBef>
                          <a:spcPts val="95"/>
                        </a:spcBef>
                      </a:pPr>
                      <a:r>
                        <a:rPr sz="1600" b="0" dirty="0">
                          <a:latin typeface="Arial"/>
                          <a:cs typeface="Arial"/>
                        </a:rPr>
                        <a:t>Op</a:t>
                      </a:r>
                      <a:r>
                        <a:rPr sz="1600" b="0" spc="5" dirty="0">
                          <a:latin typeface="Arial"/>
                          <a:cs typeface="Arial"/>
                        </a:rPr>
                        <a:t>e</a:t>
                      </a:r>
                      <a:r>
                        <a:rPr sz="1600" b="0" spc="-5" dirty="0">
                          <a:latin typeface="Arial"/>
                          <a:cs typeface="Arial"/>
                        </a:rPr>
                        <a:t>r</a:t>
                      </a:r>
                      <a:r>
                        <a:rPr sz="1600" b="0" dirty="0">
                          <a:latin typeface="Arial"/>
                          <a:cs typeface="Arial"/>
                        </a:rPr>
                        <a:t>ating  </a:t>
                      </a:r>
                      <a:r>
                        <a:rPr sz="1600" b="0" spc="-5" dirty="0">
                          <a:latin typeface="Arial"/>
                          <a:cs typeface="Arial"/>
                        </a:rPr>
                        <a:t>Voltage </a:t>
                      </a:r>
                      <a:r>
                        <a:rPr sz="1600" b="0" dirty="0">
                          <a:latin typeface="Arial"/>
                          <a:cs typeface="Arial"/>
                        </a:rPr>
                        <a:t> </a:t>
                      </a:r>
                      <a:r>
                        <a:rPr sz="1600" b="0" spc="-5" dirty="0">
                          <a:latin typeface="Arial"/>
                          <a:cs typeface="Arial"/>
                        </a:rPr>
                        <a:t>(V)</a:t>
                      </a:r>
                      <a:r>
                        <a:rPr sz="1600" b="0" i="1" dirty="0">
                          <a:latin typeface="Calibri Light"/>
                          <a:cs typeface="Calibri Light"/>
                        </a:rPr>
                        <a:t> </a:t>
                      </a:r>
                      <a:endParaRPr sz="1600" b="0" dirty="0">
                        <a:latin typeface="Calibri Light"/>
                        <a:cs typeface="Calibri Light"/>
                      </a:endParaRPr>
                    </a:p>
                    <a:p>
                      <a:pPr marR="32384" algn="r">
                        <a:lnSpc>
                          <a:spcPts val="1280"/>
                        </a:lnSpc>
                      </a:pPr>
                      <a:r>
                        <a:rPr sz="1600" b="0" i="1" dirty="0">
                          <a:latin typeface="Calibri Light"/>
                          <a:cs typeface="Calibri Light"/>
                        </a:rPr>
                        <a:t> </a:t>
                      </a:r>
                      <a:endParaRPr sz="1600" b="0" dirty="0">
                        <a:latin typeface="Calibri Light"/>
                        <a:cs typeface="Calibri Light"/>
                      </a:endParaRPr>
                    </a:p>
                  </a:txBody>
                  <a:tcPr marL="0" marR="0" marT="12065" marB="0" anchor="ctr">
                    <a:lnL w="6350">
                      <a:solidFill>
                        <a:srgbClr val="8EAADB"/>
                      </a:solidFill>
                      <a:prstDash val="solid"/>
                    </a:lnL>
                    <a:lnR w="6350">
                      <a:solidFill>
                        <a:srgbClr val="8EAADB"/>
                      </a:solidFill>
                      <a:prstDash val="solid"/>
                    </a:lnR>
                    <a:lnT w="19050">
                      <a:solidFill>
                        <a:srgbClr val="8EAADB"/>
                      </a:solidFill>
                      <a:prstDash val="solid"/>
                    </a:lnT>
                    <a:lnB w="6350">
                      <a:solidFill>
                        <a:srgbClr val="8EAADB"/>
                      </a:solidFill>
                      <a:prstDash val="solid"/>
                    </a:lnB>
                    <a:lnTlToBr w="12700" cmpd="sng">
                      <a:noFill/>
                      <a:prstDash val="solid"/>
                    </a:lnTlToBr>
                    <a:lnBlToTr w="12700" cmpd="sng">
                      <a:noFill/>
                      <a:prstDash val="solid"/>
                    </a:lnBlToTr>
                    <a:solidFill>
                      <a:srgbClr val="D9E1F3"/>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nSpc>
                          <a:spcPts val="1410"/>
                        </a:lnSpc>
                      </a:pPr>
                      <a:r>
                        <a:rPr sz="1600" b="0" spc="-5" dirty="0">
                          <a:latin typeface="Arial"/>
                          <a:cs typeface="Arial"/>
                        </a:rPr>
                        <a:t>Weight</a:t>
                      </a:r>
                      <a:r>
                        <a:rPr sz="1600" b="0" spc="-40" dirty="0">
                          <a:latin typeface="Arial"/>
                          <a:cs typeface="Arial"/>
                        </a:rPr>
                        <a:t> </a:t>
                      </a:r>
                      <a:r>
                        <a:rPr sz="1600" b="0" spc="-5" dirty="0">
                          <a:latin typeface="Arial"/>
                          <a:cs typeface="Arial"/>
                        </a:rPr>
                        <a:t>(g)</a:t>
                      </a:r>
                      <a:endParaRPr sz="1600" b="0" dirty="0">
                        <a:latin typeface="Arial"/>
                        <a:cs typeface="Arial"/>
                      </a:endParaRPr>
                    </a:p>
                    <a:p>
                      <a:pPr marL="67945">
                        <a:lnSpc>
                          <a:spcPts val="1380"/>
                        </a:lnSpc>
                      </a:pPr>
                      <a:r>
                        <a:rPr sz="1600" b="0" dirty="0">
                          <a:latin typeface="Arial"/>
                          <a:cs typeface="Arial"/>
                        </a:rPr>
                        <a:t>/</a:t>
                      </a:r>
                    </a:p>
                    <a:p>
                      <a:pPr marL="67945" marR="62865">
                        <a:lnSpc>
                          <a:spcPts val="1380"/>
                        </a:lnSpc>
                      </a:pPr>
                      <a:r>
                        <a:rPr sz="1600" b="0" spc="-5" dirty="0">
                          <a:latin typeface="Arial"/>
                          <a:cs typeface="Arial"/>
                        </a:rPr>
                        <a:t>Dim</a:t>
                      </a:r>
                      <a:r>
                        <a:rPr sz="1600" b="0" spc="15" dirty="0">
                          <a:latin typeface="Arial"/>
                          <a:cs typeface="Arial"/>
                        </a:rPr>
                        <a:t>e</a:t>
                      </a:r>
                      <a:r>
                        <a:rPr sz="1600" b="0" dirty="0">
                          <a:latin typeface="Arial"/>
                          <a:cs typeface="Arial"/>
                        </a:rPr>
                        <a:t>nsi</a:t>
                      </a:r>
                      <a:r>
                        <a:rPr sz="1600" b="0" spc="10" dirty="0">
                          <a:latin typeface="Arial"/>
                          <a:cs typeface="Arial"/>
                        </a:rPr>
                        <a:t>o</a:t>
                      </a:r>
                      <a:r>
                        <a:rPr sz="1600" b="0" dirty="0">
                          <a:latin typeface="Arial"/>
                          <a:cs typeface="Arial"/>
                        </a:rPr>
                        <a:t>n  </a:t>
                      </a:r>
                      <a:r>
                        <a:rPr sz="1600" b="0" spc="-5" dirty="0">
                          <a:latin typeface="Arial"/>
                          <a:cs typeface="Arial"/>
                        </a:rPr>
                        <a:t>(mm)</a:t>
                      </a:r>
                      <a:r>
                        <a:rPr sz="1600" b="0" i="1" dirty="0">
                          <a:latin typeface="Calibri Light"/>
                          <a:cs typeface="Calibri Light"/>
                        </a:rPr>
                        <a:t> </a:t>
                      </a:r>
                      <a:endParaRPr sz="1600" b="0" dirty="0">
                        <a:latin typeface="Calibri Light"/>
                        <a:cs typeface="Calibri Light"/>
                      </a:endParaRPr>
                    </a:p>
                  </a:txBody>
                  <a:tcPr marL="0" marR="0" marT="0" marB="0" anchor="ctr">
                    <a:lnL w="6350">
                      <a:solidFill>
                        <a:srgbClr val="8EAADB"/>
                      </a:solidFill>
                      <a:prstDash val="solid"/>
                    </a:lnL>
                    <a:lnR w="6350">
                      <a:solidFill>
                        <a:srgbClr val="8EAADB"/>
                      </a:solidFill>
                      <a:prstDash val="solid"/>
                    </a:lnR>
                    <a:lnT w="19050">
                      <a:solidFill>
                        <a:srgbClr val="8EAADB"/>
                      </a:solidFill>
                      <a:prstDash val="solid"/>
                    </a:lnT>
                    <a:lnB w="6350">
                      <a:solidFill>
                        <a:srgbClr val="8EAADB"/>
                      </a:solidFill>
                      <a:prstDash val="solid"/>
                    </a:lnB>
                    <a:lnTlToBr w="12700" cmpd="sng">
                      <a:noFill/>
                      <a:prstDash val="solid"/>
                    </a:lnTlToBr>
                    <a:lnBlToTr w="12700" cmpd="sng">
                      <a:noFill/>
                      <a:prstDash val="solid"/>
                    </a:lnBlToTr>
                    <a:solidFill>
                      <a:srgbClr val="D9E1F3"/>
                    </a:solidFill>
                  </a:tcPr>
                </a:tc>
                <a:tc grid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marR="62230">
                        <a:lnSpc>
                          <a:spcPts val="1380"/>
                        </a:lnSpc>
                        <a:spcBef>
                          <a:spcPts val="95"/>
                        </a:spcBef>
                      </a:pPr>
                      <a:r>
                        <a:rPr sz="1600" b="0" spc="-5" dirty="0">
                          <a:latin typeface="Arial"/>
                          <a:cs typeface="Arial"/>
                        </a:rPr>
                        <a:t>Current </a:t>
                      </a:r>
                      <a:r>
                        <a:rPr sz="1600" b="0" dirty="0">
                          <a:latin typeface="Arial"/>
                          <a:cs typeface="Arial"/>
                        </a:rPr>
                        <a:t> </a:t>
                      </a:r>
                      <a:r>
                        <a:rPr sz="1600" b="0" spc="-15" dirty="0">
                          <a:latin typeface="Arial"/>
                          <a:cs typeface="Arial"/>
                        </a:rPr>
                        <a:t>C</a:t>
                      </a:r>
                      <a:r>
                        <a:rPr sz="1600" b="0" spc="-5" dirty="0">
                          <a:latin typeface="Arial"/>
                          <a:cs typeface="Arial"/>
                        </a:rPr>
                        <a:t>o</a:t>
                      </a:r>
                      <a:r>
                        <a:rPr sz="1600" b="0" spc="-15" dirty="0">
                          <a:latin typeface="Arial"/>
                          <a:cs typeface="Arial"/>
                        </a:rPr>
                        <a:t>n</a:t>
                      </a:r>
                      <a:r>
                        <a:rPr sz="1600" b="0" dirty="0">
                          <a:latin typeface="Arial"/>
                          <a:cs typeface="Arial"/>
                        </a:rPr>
                        <a:t>s</a:t>
                      </a:r>
                      <a:r>
                        <a:rPr sz="1600" b="0" spc="-5" dirty="0">
                          <a:latin typeface="Arial"/>
                          <a:cs typeface="Arial"/>
                        </a:rPr>
                        <a:t>umption  </a:t>
                      </a:r>
                      <a:r>
                        <a:rPr sz="1600" b="0" spc="-15" dirty="0">
                          <a:latin typeface="Arial"/>
                          <a:cs typeface="Arial"/>
                        </a:rPr>
                        <a:t>(uA)</a:t>
                      </a:r>
                      <a:r>
                        <a:rPr sz="1600" b="0" i="1" dirty="0">
                          <a:latin typeface="Calibri Light"/>
                          <a:cs typeface="Calibri Light"/>
                        </a:rPr>
                        <a:t> </a:t>
                      </a:r>
                      <a:endParaRPr sz="1600" b="0" dirty="0">
                        <a:latin typeface="Calibri Light"/>
                        <a:cs typeface="Calibri Light"/>
                      </a:endParaRPr>
                    </a:p>
                    <a:p>
                      <a:pPr marL="280035">
                        <a:lnSpc>
                          <a:spcPts val="1280"/>
                        </a:lnSpc>
                      </a:pPr>
                      <a:r>
                        <a:rPr sz="1600" b="0" i="1" dirty="0">
                          <a:latin typeface="Calibri Light"/>
                          <a:cs typeface="Calibri Light"/>
                        </a:rPr>
                        <a:t> </a:t>
                      </a:r>
                      <a:endParaRPr sz="1600" b="0" dirty="0">
                        <a:latin typeface="Calibri Light"/>
                        <a:cs typeface="Calibri Light"/>
                      </a:endParaRPr>
                    </a:p>
                  </a:txBody>
                  <a:tcPr marL="0" marR="0" marT="12065" marB="0" anchor="ctr">
                    <a:lnL w="6350">
                      <a:solidFill>
                        <a:srgbClr val="8EAADB"/>
                      </a:solidFill>
                      <a:prstDash val="solid"/>
                    </a:lnL>
                    <a:lnR w="6350">
                      <a:solidFill>
                        <a:srgbClr val="8EAADB"/>
                      </a:solidFill>
                      <a:prstDash val="solid"/>
                    </a:lnR>
                    <a:lnT w="19050">
                      <a:solidFill>
                        <a:srgbClr val="8EAADB"/>
                      </a:solidFill>
                      <a:prstDash val="solid"/>
                    </a:lnT>
                    <a:lnB w="6350">
                      <a:solidFill>
                        <a:srgbClr val="8EAADB"/>
                      </a:solidFill>
                      <a:prstDash val="solid"/>
                    </a:lnB>
                    <a:lnTlToBr w="12700" cmpd="sng">
                      <a:noFill/>
                      <a:prstDash val="solid"/>
                    </a:lnTlToBr>
                    <a:lnBlToTr w="12700" cmpd="sng">
                      <a:noFill/>
                      <a:prstDash val="solid"/>
                    </a:lnBlToTr>
                    <a:solidFill>
                      <a:srgbClr val="D9E1F3"/>
                    </a:solidFill>
                  </a:tcPr>
                </a:tc>
                <a:tc hMerge="1">
                  <a:txBody>
                    <a:bodyPr/>
                    <a:lstStyle/>
                    <a:p>
                      <a:endParaRPr/>
                    </a:p>
                  </a:txBody>
                  <a:tcPr marL="0" marR="0" marT="0"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marR="58419">
                        <a:lnSpc>
                          <a:spcPts val="1380"/>
                        </a:lnSpc>
                        <a:spcBef>
                          <a:spcPts val="95"/>
                        </a:spcBef>
                      </a:pPr>
                      <a:r>
                        <a:rPr sz="1600" b="0" spc="-15" dirty="0">
                          <a:latin typeface="Arial"/>
                          <a:cs typeface="Arial"/>
                        </a:rPr>
                        <a:t>R</a:t>
                      </a:r>
                      <a:r>
                        <a:rPr sz="1600" b="0" dirty="0">
                          <a:latin typeface="Arial"/>
                          <a:cs typeface="Arial"/>
                        </a:rPr>
                        <a:t>esolution  </a:t>
                      </a:r>
                      <a:r>
                        <a:rPr sz="1600" b="0" spc="-5" dirty="0">
                          <a:latin typeface="Arial"/>
                          <a:cs typeface="Arial"/>
                        </a:rPr>
                        <a:t>(Pa)</a:t>
                      </a:r>
                      <a:r>
                        <a:rPr sz="1600" b="0" i="1" dirty="0">
                          <a:latin typeface="Calibri Light"/>
                          <a:cs typeface="Calibri Light"/>
                        </a:rPr>
                        <a:t> </a:t>
                      </a:r>
                      <a:endParaRPr sz="1600" b="0" dirty="0">
                        <a:latin typeface="Calibri Light"/>
                        <a:cs typeface="Calibri Light"/>
                      </a:endParaRPr>
                    </a:p>
                    <a:p>
                      <a:pPr marL="57150" algn="ctr">
                        <a:lnSpc>
                          <a:spcPts val="1550"/>
                        </a:lnSpc>
                        <a:spcBef>
                          <a:spcPts val="1110"/>
                        </a:spcBef>
                      </a:pPr>
                      <a:r>
                        <a:rPr sz="1600" b="0" i="1" dirty="0">
                          <a:latin typeface="Calibri Light"/>
                          <a:cs typeface="Calibri Light"/>
                        </a:rPr>
                        <a:t> </a:t>
                      </a:r>
                      <a:endParaRPr sz="1600" b="0" dirty="0">
                        <a:latin typeface="Calibri Light"/>
                        <a:cs typeface="Calibri Light"/>
                      </a:endParaRPr>
                    </a:p>
                  </a:txBody>
                  <a:tcPr marL="0" marR="0" marT="12065" marB="0" anchor="ctr">
                    <a:lnL w="6350">
                      <a:solidFill>
                        <a:srgbClr val="8EAADB"/>
                      </a:solidFill>
                      <a:prstDash val="solid"/>
                    </a:lnL>
                    <a:lnR w="6350">
                      <a:solidFill>
                        <a:srgbClr val="8EAADB"/>
                      </a:solidFill>
                      <a:prstDash val="solid"/>
                    </a:lnR>
                    <a:lnT w="19050">
                      <a:solidFill>
                        <a:srgbClr val="8EAADB"/>
                      </a:solidFill>
                      <a:prstDash val="solid"/>
                    </a:lnT>
                    <a:lnB w="6350">
                      <a:solidFill>
                        <a:srgbClr val="8EAADB"/>
                      </a:solidFill>
                      <a:prstDash val="solid"/>
                    </a:lnB>
                    <a:lnTlToBr w="12700" cmpd="sng">
                      <a:noFill/>
                      <a:prstDash val="solid"/>
                    </a:lnTlToBr>
                    <a:lnBlToTr w="12700" cmpd="sng">
                      <a:noFill/>
                      <a:prstDash val="solid"/>
                    </a:lnBlToTr>
                    <a:solidFill>
                      <a:srgbClr val="D9E1F3"/>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marR="59690">
                        <a:lnSpc>
                          <a:spcPts val="1380"/>
                        </a:lnSpc>
                        <a:spcBef>
                          <a:spcPts val="95"/>
                        </a:spcBef>
                      </a:pPr>
                      <a:r>
                        <a:rPr sz="1600" b="0" spc="-55" dirty="0">
                          <a:latin typeface="Arial"/>
                          <a:cs typeface="Arial"/>
                        </a:rPr>
                        <a:t>A</a:t>
                      </a:r>
                      <a:r>
                        <a:rPr sz="1600" b="0" dirty="0">
                          <a:latin typeface="Arial"/>
                          <a:cs typeface="Arial"/>
                        </a:rPr>
                        <a:t>ccur</a:t>
                      </a:r>
                      <a:r>
                        <a:rPr sz="1600" b="0" spc="5" dirty="0">
                          <a:latin typeface="Arial"/>
                          <a:cs typeface="Arial"/>
                        </a:rPr>
                        <a:t>a</a:t>
                      </a:r>
                      <a:r>
                        <a:rPr sz="1600" b="0" dirty="0">
                          <a:latin typeface="Arial"/>
                          <a:cs typeface="Arial"/>
                        </a:rPr>
                        <a:t>cy  </a:t>
                      </a:r>
                      <a:r>
                        <a:rPr sz="1600" b="0" spc="-5" dirty="0">
                          <a:latin typeface="Arial"/>
                          <a:cs typeface="Arial"/>
                        </a:rPr>
                        <a:t>(hPa)</a:t>
                      </a:r>
                      <a:r>
                        <a:rPr sz="1600" b="0" i="1" dirty="0">
                          <a:latin typeface="Calibri Light"/>
                          <a:cs typeface="Calibri Light"/>
                        </a:rPr>
                        <a:t> </a:t>
                      </a:r>
                      <a:endParaRPr sz="1600" b="0" dirty="0">
                        <a:latin typeface="Calibri Light"/>
                        <a:cs typeface="Calibri Light"/>
                      </a:endParaRPr>
                    </a:p>
                    <a:p>
                      <a:pPr marL="160655" algn="ctr">
                        <a:lnSpc>
                          <a:spcPts val="1550"/>
                        </a:lnSpc>
                        <a:spcBef>
                          <a:spcPts val="1110"/>
                        </a:spcBef>
                      </a:pPr>
                      <a:r>
                        <a:rPr sz="1600" b="0" i="1" dirty="0">
                          <a:latin typeface="Calibri Light"/>
                          <a:cs typeface="Calibri Light"/>
                        </a:rPr>
                        <a:t> </a:t>
                      </a:r>
                      <a:endParaRPr sz="1600" b="0" dirty="0">
                        <a:latin typeface="Calibri Light"/>
                        <a:cs typeface="Calibri Light"/>
                      </a:endParaRPr>
                    </a:p>
                  </a:txBody>
                  <a:tcPr marL="0" marR="0" marT="12065" marB="0" anchor="ctr">
                    <a:lnL w="6350">
                      <a:solidFill>
                        <a:srgbClr val="8EAADB"/>
                      </a:solidFill>
                      <a:prstDash val="solid"/>
                    </a:lnL>
                    <a:lnR w="6350">
                      <a:solidFill>
                        <a:srgbClr val="8EAADB"/>
                      </a:solidFill>
                      <a:prstDash val="solid"/>
                    </a:lnR>
                    <a:lnT w="19050">
                      <a:solidFill>
                        <a:srgbClr val="8EAADB"/>
                      </a:solidFill>
                      <a:prstDash val="solid"/>
                    </a:lnT>
                    <a:lnB w="6350">
                      <a:solidFill>
                        <a:srgbClr val="8EAADB"/>
                      </a:solidFill>
                      <a:prstDash val="solid"/>
                    </a:lnB>
                    <a:lnTlToBr w="12700" cmpd="sng">
                      <a:noFill/>
                      <a:prstDash val="solid"/>
                    </a:lnTlToBr>
                    <a:lnBlToTr w="12700" cmpd="sng">
                      <a:noFill/>
                      <a:prstDash val="solid"/>
                    </a:lnBlToTr>
                    <a:solidFill>
                      <a:srgbClr val="D9E1F3"/>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nSpc>
                          <a:spcPct val="100000"/>
                        </a:lnSpc>
                      </a:pPr>
                      <a:r>
                        <a:rPr sz="1600" b="0" spc="-5" dirty="0">
                          <a:latin typeface="Arial"/>
                          <a:cs typeface="Arial"/>
                        </a:rPr>
                        <a:t>Interface</a:t>
                      </a:r>
                      <a:r>
                        <a:rPr sz="1600" b="0" i="1" dirty="0">
                          <a:latin typeface="Calibri Light"/>
                          <a:cs typeface="Calibri Light"/>
                        </a:rPr>
                        <a:t> </a:t>
                      </a:r>
                      <a:endParaRPr sz="1600" b="0" dirty="0">
                        <a:latin typeface="Calibri Light"/>
                        <a:cs typeface="Calibri Light"/>
                      </a:endParaRPr>
                    </a:p>
                    <a:p>
                      <a:pPr marR="12065">
                        <a:lnSpc>
                          <a:spcPct val="100000"/>
                        </a:lnSpc>
                        <a:spcBef>
                          <a:spcPts val="55"/>
                        </a:spcBef>
                      </a:pPr>
                      <a:endParaRPr sz="1600" b="0" dirty="0">
                        <a:latin typeface="Times New Roman"/>
                        <a:cs typeface="Times New Roman"/>
                      </a:endParaRPr>
                    </a:p>
                    <a:p>
                      <a:pPr marR="78105" algn="r">
                        <a:lnSpc>
                          <a:spcPts val="1550"/>
                        </a:lnSpc>
                      </a:pPr>
                      <a:r>
                        <a:rPr sz="1600" b="0" i="1" dirty="0">
                          <a:latin typeface="Calibri Light"/>
                          <a:cs typeface="Calibri Light"/>
                        </a:rPr>
                        <a:t> </a:t>
                      </a:r>
                      <a:endParaRPr sz="1600" b="0" dirty="0">
                        <a:latin typeface="Calibri Light"/>
                        <a:cs typeface="Calibri Light"/>
                      </a:endParaRPr>
                    </a:p>
                  </a:txBody>
                  <a:tcPr marL="0" marR="0" marT="0" marB="0" anchor="ctr">
                    <a:lnL w="6350">
                      <a:solidFill>
                        <a:srgbClr val="8EAADB"/>
                      </a:solidFill>
                      <a:prstDash val="solid"/>
                    </a:lnL>
                    <a:lnR w="6350">
                      <a:solidFill>
                        <a:srgbClr val="8EAADB"/>
                      </a:solidFill>
                      <a:prstDash val="solid"/>
                    </a:lnR>
                    <a:lnT w="19050">
                      <a:solidFill>
                        <a:srgbClr val="8EAADB"/>
                      </a:solidFill>
                      <a:prstDash val="solid"/>
                    </a:lnT>
                    <a:lnB w="6350">
                      <a:solidFill>
                        <a:srgbClr val="8EAADB"/>
                      </a:solidFill>
                      <a:prstDash val="solid"/>
                    </a:lnB>
                    <a:lnTlToBr w="12700" cmpd="sng">
                      <a:noFill/>
                      <a:prstDash val="solid"/>
                    </a:lnTlToBr>
                    <a:lnBlToTr w="12700" cmpd="sng">
                      <a:noFill/>
                      <a:prstDash val="solid"/>
                    </a:lnBlToTr>
                    <a:solidFill>
                      <a:srgbClr val="D9E1F3"/>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marR="12065">
                        <a:lnSpc>
                          <a:spcPts val="1410"/>
                        </a:lnSpc>
                      </a:pPr>
                      <a:r>
                        <a:rPr sz="1600" b="0" spc="-10" dirty="0">
                          <a:latin typeface="Arial"/>
                          <a:cs typeface="Arial"/>
                        </a:rPr>
                        <a:t>Data</a:t>
                      </a:r>
                      <a:endParaRPr sz="1600" b="0" dirty="0">
                        <a:latin typeface="Arial"/>
                        <a:cs typeface="Arial"/>
                      </a:endParaRPr>
                    </a:p>
                    <a:p>
                      <a:pPr marL="67945">
                        <a:lnSpc>
                          <a:spcPts val="1410"/>
                        </a:lnSpc>
                      </a:pPr>
                      <a:r>
                        <a:rPr sz="1600" b="0" spc="-5" dirty="0">
                          <a:latin typeface="Arial"/>
                          <a:cs typeface="Arial"/>
                        </a:rPr>
                        <a:t>Format</a:t>
                      </a:r>
                      <a:r>
                        <a:rPr sz="1600" b="0" i="1" dirty="0">
                          <a:latin typeface="Calibri Light"/>
                          <a:cs typeface="Calibri Light"/>
                        </a:rPr>
                        <a:t> </a:t>
                      </a:r>
                      <a:endParaRPr sz="1600" b="0" dirty="0">
                        <a:latin typeface="Calibri Light"/>
                        <a:cs typeface="Calibri Light"/>
                      </a:endParaRPr>
                    </a:p>
                  </a:txBody>
                  <a:tcPr marL="0" marR="0" marT="0" marB="0" anchor="ctr">
                    <a:lnL w="6350">
                      <a:solidFill>
                        <a:srgbClr val="8EAADB"/>
                      </a:solidFill>
                      <a:prstDash val="solid"/>
                    </a:lnL>
                    <a:lnR w="6350">
                      <a:solidFill>
                        <a:srgbClr val="8EAADB"/>
                      </a:solidFill>
                      <a:prstDash val="solid"/>
                    </a:lnR>
                    <a:lnT w="19050">
                      <a:solidFill>
                        <a:srgbClr val="8EAADB"/>
                      </a:solidFill>
                      <a:prstDash val="solid"/>
                    </a:lnT>
                    <a:lnB w="6350">
                      <a:solidFill>
                        <a:srgbClr val="8EAADB"/>
                      </a:solidFill>
                      <a:prstDash val="solid"/>
                    </a:lnB>
                    <a:lnTlToBr w="12700" cmpd="sng">
                      <a:noFill/>
                      <a:prstDash val="solid"/>
                    </a:lnTlToBr>
                    <a:lnBlToTr w="12700" cmpd="sng">
                      <a:noFill/>
                      <a:prstDash val="solid"/>
                    </a:lnBlToTr>
                    <a:solidFill>
                      <a:srgbClr val="D9E1F3"/>
                    </a:solidFill>
                  </a:tcPr>
                </a:tc>
                <a:extLst>
                  <a:ext uri="{0D108BD9-81ED-4DB2-BD59-A6C34878D82A}">
                    <a16:rowId xmlns:a16="http://schemas.microsoft.com/office/drawing/2014/main" val="10001"/>
                  </a:ext>
                </a:extLst>
              </a:tr>
              <a:tr h="64342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nSpc>
                          <a:spcPts val="1390"/>
                        </a:lnSpc>
                      </a:pPr>
                      <a:r>
                        <a:rPr sz="1400" b="1" dirty="0">
                          <a:latin typeface="Arial"/>
                          <a:cs typeface="Arial"/>
                        </a:rPr>
                        <a:t>0</a:t>
                      </a:r>
                      <a:r>
                        <a:rPr sz="1400" b="1" spc="-30" dirty="0">
                          <a:latin typeface="Arial"/>
                          <a:cs typeface="Arial"/>
                        </a:rPr>
                        <a:t> </a:t>
                      </a:r>
                      <a:r>
                        <a:rPr sz="1400" b="1" dirty="0">
                          <a:latin typeface="Arial"/>
                          <a:cs typeface="Arial"/>
                        </a:rPr>
                        <a:t>–</a:t>
                      </a:r>
                      <a:r>
                        <a:rPr sz="1400" b="1" spc="-55" dirty="0">
                          <a:latin typeface="Arial"/>
                          <a:cs typeface="Arial"/>
                        </a:rPr>
                        <a:t> </a:t>
                      </a:r>
                      <a:r>
                        <a:rPr sz="1400" b="1" dirty="0">
                          <a:latin typeface="Arial"/>
                          <a:cs typeface="Arial"/>
                        </a:rPr>
                        <a:t>65</a:t>
                      </a:r>
                      <a:endParaRPr sz="1400" dirty="0">
                        <a:latin typeface="Arial"/>
                        <a:cs typeface="Arial"/>
                      </a:endParaRPr>
                    </a:p>
                  </a:txBody>
                  <a:tcPr marL="0" marR="0" marT="0" marB="0" anchor="ctr">
                    <a:lnL w="6350">
                      <a:solidFill>
                        <a:srgbClr val="8EAADB"/>
                      </a:solidFill>
                      <a:prstDash val="solid"/>
                    </a:lnL>
                    <a:lnR w="6350">
                      <a:solidFill>
                        <a:srgbClr val="8EAADB"/>
                      </a:solidFill>
                      <a:prstDash val="solid"/>
                    </a:lnR>
                    <a:lnT w="6350">
                      <a:solidFill>
                        <a:srgbClr val="8EAADB"/>
                      </a:solidFill>
                      <a:prstDash val="solid"/>
                    </a:lnT>
                    <a:lnB w="6350">
                      <a:solidFill>
                        <a:srgbClr val="8EAADB"/>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nSpc>
                          <a:spcPts val="1390"/>
                        </a:lnSpc>
                      </a:pPr>
                      <a:r>
                        <a:rPr sz="1400" dirty="0">
                          <a:latin typeface="Arial MT"/>
                          <a:cs typeface="Arial MT"/>
                        </a:rPr>
                        <a:t>1.65</a:t>
                      </a:r>
                      <a:r>
                        <a:rPr sz="1400" spc="-85" dirty="0">
                          <a:latin typeface="Arial MT"/>
                          <a:cs typeface="Arial MT"/>
                        </a:rPr>
                        <a:t> </a:t>
                      </a:r>
                      <a:r>
                        <a:rPr sz="1400" dirty="0">
                          <a:latin typeface="Arial MT"/>
                          <a:cs typeface="Arial MT"/>
                        </a:rPr>
                        <a:t>–</a:t>
                      </a:r>
                      <a:r>
                        <a:rPr sz="1400" spc="-75" dirty="0">
                          <a:latin typeface="Arial MT"/>
                          <a:cs typeface="Arial MT"/>
                        </a:rPr>
                        <a:t> </a:t>
                      </a:r>
                      <a:r>
                        <a:rPr sz="1400" dirty="0">
                          <a:latin typeface="Arial MT"/>
                          <a:cs typeface="Arial MT"/>
                        </a:rPr>
                        <a:t>3.6</a:t>
                      </a:r>
                    </a:p>
                  </a:txBody>
                  <a:tcPr marL="0" marR="0" marT="0" marB="0" anchor="ctr">
                    <a:lnL w="6350">
                      <a:solidFill>
                        <a:srgbClr val="8EAADB"/>
                      </a:solidFill>
                      <a:prstDash val="solid"/>
                    </a:lnL>
                    <a:lnR w="6350">
                      <a:solidFill>
                        <a:srgbClr val="8EAADB"/>
                      </a:solidFill>
                      <a:prstDash val="solid"/>
                    </a:lnR>
                    <a:lnT w="6350">
                      <a:solidFill>
                        <a:srgbClr val="8EAADB"/>
                      </a:solidFill>
                      <a:prstDash val="solid"/>
                    </a:lnT>
                    <a:lnB w="6350">
                      <a:solidFill>
                        <a:srgbClr val="8EAADB"/>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270" algn="ctr">
                        <a:lnSpc>
                          <a:spcPts val="1295"/>
                        </a:lnSpc>
                        <a:spcBef>
                          <a:spcPts val="459"/>
                        </a:spcBef>
                      </a:pPr>
                      <a:r>
                        <a:rPr sz="1400" dirty="0">
                          <a:latin typeface="Arial MT"/>
                          <a:cs typeface="Arial MT"/>
                        </a:rPr>
                        <a:t>1.2</a:t>
                      </a:r>
                    </a:p>
                    <a:p>
                      <a:pPr marL="67945">
                        <a:lnSpc>
                          <a:spcPts val="1415"/>
                        </a:lnSpc>
                      </a:pPr>
                      <a:r>
                        <a:rPr sz="1400" dirty="0">
                          <a:latin typeface="Arial MT"/>
                          <a:cs typeface="Arial MT"/>
                        </a:rPr>
                        <a:t>21.6</a:t>
                      </a:r>
                      <a:r>
                        <a:rPr sz="1400" spc="-75" dirty="0">
                          <a:latin typeface="Arial MT"/>
                          <a:cs typeface="Arial MT"/>
                        </a:rPr>
                        <a:t> </a:t>
                      </a:r>
                      <a:r>
                        <a:rPr sz="1400" dirty="0">
                          <a:latin typeface="Arial MT"/>
                          <a:cs typeface="Arial MT"/>
                        </a:rPr>
                        <a:t>x</a:t>
                      </a:r>
                      <a:r>
                        <a:rPr sz="1400" spc="-80" dirty="0">
                          <a:latin typeface="Arial MT"/>
                          <a:cs typeface="Arial MT"/>
                        </a:rPr>
                        <a:t> </a:t>
                      </a:r>
                      <a:r>
                        <a:rPr sz="1400" spc="-5" dirty="0">
                          <a:latin typeface="Arial MT"/>
                          <a:cs typeface="Arial MT"/>
                        </a:rPr>
                        <a:t>16.6</a:t>
                      </a:r>
                      <a:r>
                        <a:rPr sz="1400" i="1" dirty="0">
                          <a:latin typeface="Calibri Light"/>
                          <a:cs typeface="Calibri Light"/>
                        </a:rPr>
                        <a:t> </a:t>
                      </a:r>
                      <a:endParaRPr sz="1400" dirty="0">
                        <a:latin typeface="Calibri Light"/>
                        <a:cs typeface="Calibri Light"/>
                      </a:endParaRPr>
                    </a:p>
                  </a:txBody>
                  <a:tcPr marL="0" marR="0" marT="58419" marB="0" anchor="ctr">
                    <a:lnL w="6350">
                      <a:solidFill>
                        <a:srgbClr val="8EAADB"/>
                      </a:solidFill>
                      <a:prstDash val="solid"/>
                    </a:lnL>
                    <a:lnR w="6350">
                      <a:solidFill>
                        <a:srgbClr val="8EAADB"/>
                      </a:solidFill>
                      <a:prstDash val="solid"/>
                    </a:lnR>
                    <a:lnT w="6350">
                      <a:solidFill>
                        <a:srgbClr val="8EAADB"/>
                      </a:solidFill>
                      <a:prstDash val="solid"/>
                    </a:lnT>
                    <a:lnB w="6350">
                      <a:solidFill>
                        <a:srgbClr val="8EAADB"/>
                      </a:solidFill>
                      <a:prstDash val="solid"/>
                    </a:lnB>
                    <a:lnTlToBr w="12700" cmpd="sng">
                      <a:noFill/>
                      <a:prstDash val="solid"/>
                    </a:lnTlToBr>
                    <a:lnBlToTr w="12700" cmpd="sng">
                      <a:noFill/>
                      <a:prstDash val="solid"/>
                    </a:lnBlToTr>
                    <a:noFill/>
                  </a:tcPr>
                </a:tc>
                <a:tc grid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nSpc>
                          <a:spcPts val="1390"/>
                        </a:lnSpc>
                      </a:pPr>
                      <a:r>
                        <a:rPr sz="1400" dirty="0">
                          <a:latin typeface="Arial MT"/>
                          <a:cs typeface="Arial MT"/>
                        </a:rPr>
                        <a:t>2,7</a:t>
                      </a:r>
                      <a:endParaRPr sz="1400">
                        <a:latin typeface="Arial MT"/>
                        <a:cs typeface="Arial MT"/>
                      </a:endParaRPr>
                    </a:p>
                  </a:txBody>
                  <a:tcPr marL="0" marR="0" marT="0" marB="0" anchor="ctr">
                    <a:lnL w="6350">
                      <a:solidFill>
                        <a:srgbClr val="8EAADB"/>
                      </a:solidFill>
                      <a:prstDash val="solid"/>
                    </a:lnL>
                    <a:lnR w="6350">
                      <a:solidFill>
                        <a:srgbClr val="8EAADB"/>
                      </a:solidFill>
                      <a:prstDash val="solid"/>
                    </a:lnR>
                    <a:lnT w="6350">
                      <a:solidFill>
                        <a:srgbClr val="8EAADB"/>
                      </a:solidFill>
                      <a:prstDash val="solid"/>
                    </a:lnT>
                    <a:lnB w="6350">
                      <a:solidFill>
                        <a:srgbClr val="8EAADB"/>
                      </a:solidFill>
                      <a:prstDash val="solid"/>
                    </a:lnB>
                    <a:lnTlToBr w="12700" cmpd="sng">
                      <a:noFill/>
                      <a:prstDash val="solid"/>
                    </a:lnTlToBr>
                    <a:lnBlToTr w="12700" cmpd="sng">
                      <a:noFill/>
                      <a:prstDash val="solid"/>
                    </a:lnBlToTr>
                    <a:noFill/>
                  </a:tcPr>
                </a:tc>
                <a:tc hMerge="1">
                  <a:txBody>
                    <a:bodyPr/>
                    <a:lstStyle/>
                    <a:p>
                      <a:endParaRPr/>
                    </a:p>
                  </a:txBody>
                  <a:tcPr marL="0" marR="0" marT="0"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nSpc>
                          <a:spcPts val="1390"/>
                        </a:lnSpc>
                      </a:pPr>
                      <a:r>
                        <a:rPr sz="1400" spc="-5" dirty="0">
                          <a:latin typeface="Arial MT"/>
                          <a:cs typeface="Arial MT"/>
                        </a:rPr>
                        <a:t>0.016</a:t>
                      </a:r>
                      <a:endParaRPr sz="1400" dirty="0">
                        <a:latin typeface="Arial MT"/>
                        <a:cs typeface="Arial MT"/>
                      </a:endParaRPr>
                    </a:p>
                  </a:txBody>
                  <a:tcPr marL="0" marR="0" marT="0" marB="0" anchor="ctr">
                    <a:lnL w="6350">
                      <a:solidFill>
                        <a:srgbClr val="8EAADB"/>
                      </a:solidFill>
                      <a:prstDash val="solid"/>
                    </a:lnL>
                    <a:lnR w="6350">
                      <a:solidFill>
                        <a:srgbClr val="8EAADB"/>
                      </a:solidFill>
                      <a:prstDash val="solid"/>
                    </a:lnR>
                    <a:lnT w="6350">
                      <a:solidFill>
                        <a:srgbClr val="8EAADB"/>
                      </a:solidFill>
                      <a:prstDash val="solid"/>
                    </a:lnT>
                    <a:lnB w="6350">
                      <a:solidFill>
                        <a:srgbClr val="8EAADB"/>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nSpc>
                          <a:spcPts val="1390"/>
                        </a:lnSpc>
                      </a:pPr>
                      <a:r>
                        <a:rPr sz="1400" dirty="0">
                          <a:latin typeface="Arial MT"/>
                          <a:cs typeface="Arial MT"/>
                        </a:rPr>
                        <a:t>±0.08</a:t>
                      </a:r>
                    </a:p>
                  </a:txBody>
                  <a:tcPr marL="0" marR="0" marT="0" marB="0" anchor="ctr">
                    <a:lnL w="6350">
                      <a:solidFill>
                        <a:srgbClr val="8EAADB"/>
                      </a:solidFill>
                      <a:prstDash val="solid"/>
                    </a:lnL>
                    <a:lnR w="6350">
                      <a:solidFill>
                        <a:srgbClr val="8EAADB"/>
                      </a:solidFill>
                      <a:prstDash val="solid"/>
                    </a:lnR>
                    <a:lnT w="6350">
                      <a:solidFill>
                        <a:srgbClr val="8EAADB"/>
                      </a:solidFill>
                      <a:prstDash val="solid"/>
                    </a:lnT>
                    <a:lnB w="6350">
                      <a:solidFill>
                        <a:srgbClr val="8EAADB"/>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marR="12065">
                        <a:lnSpc>
                          <a:spcPts val="1390"/>
                        </a:lnSpc>
                      </a:pPr>
                      <a:r>
                        <a:rPr sz="1400" dirty="0">
                          <a:latin typeface="Arial MT"/>
                          <a:cs typeface="Arial MT"/>
                        </a:rPr>
                        <a:t>I</a:t>
                      </a:r>
                      <a:r>
                        <a:rPr sz="1400" spc="-5" dirty="0">
                          <a:latin typeface="Arial MT"/>
                          <a:cs typeface="Arial MT"/>
                        </a:rPr>
                        <a:t>2C</a:t>
                      </a:r>
                      <a:r>
                        <a:rPr sz="1400" dirty="0">
                          <a:latin typeface="Arial MT"/>
                          <a:cs typeface="Arial MT"/>
                        </a:rPr>
                        <a:t>,</a:t>
                      </a:r>
                      <a:r>
                        <a:rPr sz="1400" spc="-60" dirty="0">
                          <a:latin typeface="Arial MT"/>
                          <a:cs typeface="Arial MT"/>
                        </a:rPr>
                        <a:t> </a:t>
                      </a:r>
                      <a:r>
                        <a:rPr sz="1400" spc="-10" dirty="0">
                          <a:latin typeface="Arial MT"/>
                          <a:cs typeface="Arial MT"/>
                        </a:rPr>
                        <a:t>SPI</a:t>
                      </a:r>
                      <a:endParaRPr sz="1400" dirty="0">
                        <a:latin typeface="Arial MT"/>
                        <a:cs typeface="Arial MT"/>
                      </a:endParaRPr>
                    </a:p>
                  </a:txBody>
                  <a:tcPr marL="0" marR="0" marT="0" marB="0" anchor="ctr">
                    <a:lnL w="6350">
                      <a:solidFill>
                        <a:srgbClr val="8EAADB"/>
                      </a:solidFill>
                      <a:prstDash val="solid"/>
                    </a:lnL>
                    <a:lnR w="6350">
                      <a:solidFill>
                        <a:srgbClr val="8EAADB"/>
                      </a:solidFill>
                      <a:prstDash val="solid"/>
                    </a:lnR>
                    <a:lnT w="6350">
                      <a:solidFill>
                        <a:srgbClr val="8EAADB"/>
                      </a:solidFill>
                      <a:prstDash val="solid"/>
                    </a:lnT>
                    <a:lnB w="6350">
                      <a:solidFill>
                        <a:srgbClr val="8EAADB"/>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marR="145415" indent="103505" algn="just">
                        <a:lnSpc>
                          <a:spcPct val="95700"/>
                        </a:lnSpc>
                        <a:spcBef>
                          <a:spcPts val="470"/>
                        </a:spcBef>
                      </a:pPr>
                      <a:r>
                        <a:rPr sz="1400" spc="-5" dirty="0">
                          <a:latin typeface="Arial MT"/>
                          <a:cs typeface="Arial MT"/>
                        </a:rPr>
                        <a:t>Float </a:t>
                      </a:r>
                      <a:r>
                        <a:rPr sz="1400" spc="-295" dirty="0">
                          <a:latin typeface="Arial MT"/>
                          <a:cs typeface="Arial MT"/>
                        </a:rPr>
                        <a:t> </a:t>
                      </a:r>
                      <a:r>
                        <a:rPr sz="1400" dirty="0">
                          <a:latin typeface="Arial MT"/>
                          <a:cs typeface="Arial MT"/>
                        </a:rPr>
                        <a:t>XX.XX  </a:t>
                      </a:r>
                      <a:r>
                        <a:rPr sz="1400" spc="-5" dirty="0">
                          <a:latin typeface="Arial MT"/>
                          <a:cs typeface="Arial MT"/>
                        </a:rPr>
                        <a:t>(C)</a:t>
                      </a:r>
                      <a:r>
                        <a:rPr sz="1400" i="1" dirty="0">
                          <a:latin typeface="Calibri Light"/>
                          <a:cs typeface="Calibri Light"/>
                        </a:rPr>
                        <a:t> </a:t>
                      </a:r>
                      <a:endParaRPr sz="1400" dirty="0">
                        <a:latin typeface="Calibri Light"/>
                        <a:cs typeface="Calibri Light"/>
                      </a:endParaRPr>
                    </a:p>
                  </a:txBody>
                  <a:tcPr marL="0" marR="0" marT="59690" marB="0" anchor="ctr">
                    <a:lnL w="6350">
                      <a:solidFill>
                        <a:srgbClr val="8EAADB"/>
                      </a:solidFill>
                      <a:prstDash val="solid"/>
                    </a:lnL>
                    <a:lnR w="6350">
                      <a:solidFill>
                        <a:srgbClr val="8EAADB"/>
                      </a:solidFill>
                      <a:prstDash val="solid"/>
                    </a:lnR>
                    <a:lnT w="6350">
                      <a:solidFill>
                        <a:srgbClr val="8EAADB"/>
                      </a:solidFill>
                      <a:prstDash val="solid"/>
                    </a:lnT>
                    <a:lnB w="6350">
                      <a:solidFill>
                        <a:srgbClr val="8EAADB"/>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7" name="object 15">
            <a:extLst>
              <a:ext uri="{FF2B5EF4-FFF2-40B4-BE49-F238E27FC236}">
                <a16:creationId xmlns:a16="http://schemas.microsoft.com/office/drawing/2014/main" id="{6CF41AAA-753D-906C-929A-495698FD1F6D}"/>
              </a:ext>
            </a:extLst>
          </p:cNvPr>
          <p:cNvSpPr txBox="1"/>
          <p:nvPr/>
        </p:nvSpPr>
        <p:spPr>
          <a:xfrm>
            <a:off x="1591056" y="4296467"/>
            <a:ext cx="1605915" cy="234913"/>
          </a:xfrm>
          <a:prstGeom prst="rect">
            <a:avLst/>
          </a:prstGeom>
        </p:spPr>
        <p:txBody>
          <a:bodyPr vert="horz" wrap="square" lIns="0" tIns="12065" rIns="0" bIns="0" rtlCol="0">
            <a:spAutoFit/>
          </a:bodyPr>
          <a:lstStyle/>
          <a:p>
            <a:pPr marL="12700">
              <a:spcBef>
                <a:spcPts val="95"/>
              </a:spcBef>
            </a:pPr>
            <a:r>
              <a:rPr sz="1600" b="1" spc="-10" dirty="0">
                <a:solidFill>
                  <a:prstClr val="black"/>
                </a:solidFill>
                <a:latin typeface="Arial"/>
                <a:cs typeface="Arial"/>
              </a:rPr>
              <a:t>Dat</a:t>
            </a:r>
            <a:r>
              <a:rPr sz="1600" b="1" spc="-5" dirty="0">
                <a:solidFill>
                  <a:prstClr val="black"/>
                </a:solidFill>
                <a:latin typeface="Arial"/>
                <a:cs typeface="Arial"/>
              </a:rPr>
              <a:t>a</a:t>
            </a:r>
            <a:r>
              <a:rPr sz="1600" b="1" spc="-90" dirty="0">
                <a:solidFill>
                  <a:prstClr val="black"/>
                </a:solidFill>
                <a:latin typeface="Arial"/>
                <a:cs typeface="Arial"/>
              </a:rPr>
              <a:t> </a:t>
            </a:r>
            <a:r>
              <a:rPr sz="1600" b="1" spc="-5" dirty="0">
                <a:solidFill>
                  <a:prstClr val="black"/>
                </a:solidFill>
                <a:latin typeface="Arial"/>
                <a:cs typeface="Arial"/>
              </a:rPr>
              <a:t>Proces</a:t>
            </a:r>
            <a:r>
              <a:rPr sz="1600" b="1" dirty="0">
                <a:solidFill>
                  <a:prstClr val="black"/>
                </a:solidFill>
                <a:latin typeface="Arial"/>
                <a:cs typeface="Arial"/>
              </a:rPr>
              <a:t>s</a:t>
            </a:r>
            <a:r>
              <a:rPr sz="1600" b="1" spc="-5" dirty="0">
                <a:solidFill>
                  <a:prstClr val="black"/>
                </a:solidFill>
                <a:latin typeface="Arial"/>
                <a:cs typeface="Arial"/>
              </a:rPr>
              <a:t>i</a:t>
            </a:r>
            <a:r>
              <a:rPr sz="1600" b="1" dirty="0">
                <a:solidFill>
                  <a:prstClr val="black"/>
                </a:solidFill>
                <a:latin typeface="Arial"/>
                <a:cs typeface="Arial"/>
              </a:rPr>
              <a:t>n</a:t>
            </a:r>
            <a:r>
              <a:rPr sz="1600" b="1" spc="-5" dirty="0">
                <a:solidFill>
                  <a:prstClr val="black"/>
                </a:solidFill>
                <a:latin typeface="Arial"/>
                <a:cs typeface="Arial"/>
              </a:rPr>
              <a:t>g</a:t>
            </a:r>
            <a:endParaRPr sz="1600" dirty="0">
              <a:solidFill>
                <a:prstClr val="black"/>
              </a:solidFill>
              <a:latin typeface="Arial"/>
              <a:cs typeface="Arial"/>
            </a:endParaRPr>
          </a:p>
        </p:txBody>
      </p:sp>
      <p:pic>
        <p:nvPicPr>
          <p:cNvPr id="8" name="object 16">
            <a:extLst>
              <a:ext uri="{FF2B5EF4-FFF2-40B4-BE49-F238E27FC236}">
                <a16:creationId xmlns:a16="http://schemas.microsoft.com/office/drawing/2014/main" id="{EC3C1B8F-F5CD-6654-FE6F-F1BFAB6005EB}"/>
              </a:ext>
            </a:extLst>
          </p:cNvPr>
          <p:cNvPicPr/>
          <p:nvPr/>
        </p:nvPicPr>
        <p:blipFill>
          <a:blip r:embed="rId2" cstate="print"/>
          <a:stretch>
            <a:fillRect/>
          </a:stretch>
        </p:blipFill>
        <p:spPr>
          <a:xfrm>
            <a:off x="836266" y="4649361"/>
            <a:ext cx="4161311" cy="1324719"/>
          </a:xfrm>
          <a:prstGeom prst="rect">
            <a:avLst/>
          </a:prstGeom>
        </p:spPr>
      </p:pic>
      <p:pic>
        <p:nvPicPr>
          <p:cNvPr id="9" name="object 17">
            <a:extLst>
              <a:ext uri="{FF2B5EF4-FFF2-40B4-BE49-F238E27FC236}">
                <a16:creationId xmlns:a16="http://schemas.microsoft.com/office/drawing/2014/main" id="{C85D6C66-AD5C-9290-DE88-2618A2A246E3}"/>
              </a:ext>
            </a:extLst>
          </p:cNvPr>
          <p:cNvPicPr/>
          <p:nvPr/>
        </p:nvPicPr>
        <p:blipFill>
          <a:blip r:embed="rId3" cstate="print"/>
          <a:stretch>
            <a:fillRect/>
          </a:stretch>
        </p:blipFill>
        <p:spPr>
          <a:xfrm>
            <a:off x="6259484" y="4637158"/>
            <a:ext cx="1758213" cy="1068698"/>
          </a:xfrm>
          <a:prstGeom prst="rect">
            <a:avLst/>
          </a:prstGeom>
        </p:spPr>
      </p:pic>
      <p:sp>
        <p:nvSpPr>
          <p:cNvPr id="10" name="object 18">
            <a:extLst>
              <a:ext uri="{FF2B5EF4-FFF2-40B4-BE49-F238E27FC236}">
                <a16:creationId xmlns:a16="http://schemas.microsoft.com/office/drawing/2014/main" id="{6D142F52-7F5E-1F32-9A4A-0B5D9769145C}"/>
              </a:ext>
            </a:extLst>
          </p:cNvPr>
          <p:cNvSpPr txBox="1"/>
          <p:nvPr/>
        </p:nvSpPr>
        <p:spPr>
          <a:xfrm>
            <a:off x="6259484" y="4248145"/>
            <a:ext cx="1638300" cy="299720"/>
          </a:xfrm>
          <a:prstGeom prst="rect">
            <a:avLst/>
          </a:prstGeom>
        </p:spPr>
        <p:txBody>
          <a:bodyPr vert="horz" wrap="square" lIns="0" tIns="12700" rIns="0" bIns="0" rtlCol="0">
            <a:spAutoFit/>
          </a:bodyPr>
          <a:lstStyle/>
          <a:p>
            <a:pPr marL="12700">
              <a:spcBef>
                <a:spcPts val="100"/>
              </a:spcBef>
            </a:pPr>
            <a:r>
              <a:rPr b="1" dirty="0">
                <a:solidFill>
                  <a:prstClr val="black"/>
                </a:solidFill>
                <a:latin typeface="Arial"/>
                <a:cs typeface="Arial"/>
              </a:rPr>
              <a:t>S</a:t>
            </a:r>
            <a:r>
              <a:rPr b="1" spc="-10" dirty="0">
                <a:solidFill>
                  <a:prstClr val="black"/>
                </a:solidFill>
                <a:latin typeface="Arial"/>
                <a:cs typeface="Arial"/>
              </a:rPr>
              <a:t>a</a:t>
            </a:r>
            <a:r>
              <a:rPr b="1" spc="-5" dirty="0">
                <a:solidFill>
                  <a:prstClr val="black"/>
                </a:solidFill>
                <a:latin typeface="Arial"/>
                <a:cs typeface="Arial"/>
              </a:rPr>
              <a:t>mpl</a:t>
            </a:r>
            <a:r>
              <a:rPr b="1" dirty="0">
                <a:solidFill>
                  <a:prstClr val="black"/>
                </a:solidFill>
                <a:latin typeface="Arial"/>
                <a:cs typeface="Arial"/>
              </a:rPr>
              <a:t>e</a:t>
            </a:r>
            <a:r>
              <a:rPr b="1" spc="-80" dirty="0">
                <a:solidFill>
                  <a:prstClr val="black"/>
                </a:solidFill>
                <a:latin typeface="Arial"/>
                <a:cs typeface="Arial"/>
              </a:rPr>
              <a:t> </a:t>
            </a:r>
            <a:r>
              <a:rPr b="1" dirty="0">
                <a:solidFill>
                  <a:prstClr val="black"/>
                </a:solidFill>
                <a:latin typeface="Arial"/>
                <a:cs typeface="Arial"/>
              </a:rPr>
              <a:t>O</a:t>
            </a:r>
            <a:r>
              <a:rPr b="1" spc="5" dirty="0">
                <a:solidFill>
                  <a:prstClr val="black"/>
                </a:solidFill>
                <a:latin typeface="Arial"/>
                <a:cs typeface="Arial"/>
              </a:rPr>
              <a:t>u</a:t>
            </a:r>
            <a:r>
              <a:rPr b="1" spc="-15" dirty="0">
                <a:solidFill>
                  <a:prstClr val="black"/>
                </a:solidFill>
                <a:latin typeface="Arial"/>
                <a:cs typeface="Arial"/>
              </a:rPr>
              <a:t>t</a:t>
            </a:r>
            <a:r>
              <a:rPr b="1" spc="-10" dirty="0">
                <a:solidFill>
                  <a:prstClr val="black"/>
                </a:solidFill>
                <a:latin typeface="Arial"/>
                <a:cs typeface="Arial"/>
              </a:rPr>
              <a:t>pu</a:t>
            </a:r>
            <a:r>
              <a:rPr b="1" dirty="0">
                <a:solidFill>
                  <a:prstClr val="black"/>
                </a:solidFill>
                <a:latin typeface="Arial"/>
                <a:cs typeface="Arial"/>
              </a:rPr>
              <a:t>t</a:t>
            </a:r>
            <a:endParaRPr dirty="0">
              <a:solidFill>
                <a:prstClr val="black"/>
              </a:solidFill>
              <a:latin typeface="Arial"/>
              <a:cs typeface="Arial"/>
            </a:endParaRPr>
          </a:p>
        </p:txBody>
      </p:sp>
      <p:sp>
        <p:nvSpPr>
          <p:cNvPr id="12" name="TextBox 11">
            <a:extLst>
              <a:ext uri="{FF2B5EF4-FFF2-40B4-BE49-F238E27FC236}">
                <a16:creationId xmlns:a16="http://schemas.microsoft.com/office/drawing/2014/main" id="{9DFA9AB5-F7A1-EABE-9CC7-9798928F904B}"/>
              </a:ext>
            </a:extLst>
          </p:cNvPr>
          <p:cNvSpPr txBox="1"/>
          <p:nvPr/>
        </p:nvSpPr>
        <p:spPr>
          <a:xfrm>
            <a:off x="1466693" y="1802034"/>
            <a:ext cx="6132576" cy="369332"/>
          </a:xfrm>
          <a:prstGeom prst="rect">
            <a:avLst/>
          </a:prstGeom>
          <a:noFill/>
        </p:spPr>
        <p:txBody>
          <a:bodyPr wrap="square">
            <a:spAutoFit/>
          </a:bodyPr>
          <a:lstStyle/>
          <a:p>
            <a:pPr marL="12700" marR="0" lvl="0" indent="0" algn="l" defTabSz="914400" rtl="0" eaLnBrk="1" fontAlgn="auto" latinLnBrk="0" hangingPunct="1">
              <a:lnSpc>
                <a:spcPct val="100000"/>
              </a:lnSpc>
              <a:spcBef>
                <a:spcPts val="1180"/>
              </a:spcBef>
              <a:spcAft>
                <a:spcPts val="0"/>
              </a:spcAft>
              <a:buClrTx/>
              <a:buSzTx/>
              <a:buFontTx/>
              <a:buNone/>
              <a:tabLst/>
              <a:defRPr/>
            </a:pPr>
            <a:r>
              <a:rPr kumimoji="0" lang="en-US" sz="1800" b="0" i="0" u="none" strike="noStrike" kern="1200" cap="none" spc="-70" normalizeH="0" baseline="0" noProof="0" dirty="0">
                <a:ln>
                  <a:noFill/>
                </a:ln>
                <a:solidFill>
                  <a:prstClr val="black"/>
                </a:solidFill>
                <a:effectLst/>
                <a:uLnTx/>
                <a:uFillTx/>
                <a:latin typeface="Calibri Light"/>
                <a:ea typeface="+mn-ea"/>
                <a:cs typeface="Calibri Light"/>
              </a:rPr>
              <a:t>Temperature</a:t>
            </a:r>
            <a:r>
              <a:rPr kumimoji="0" lang="en-US" sz="1800" b="0" i="0" u="none" strike="noStrike" kern="1200" cap="none" spc="-75" normalizeH="0" baseline="0" noProof="0" dirty="0">
                <a:ln>
                  <a:noFill/>
                </a:ln>
                <a:solidFill>
                  <a:prstClr val="black"/>
                </a:solidFill>
                <a:effectLst/>
                <a:uLnTx/>
                <a:uFillTx/>
                <a:latin typeface="Calibri Light"/>
                <a:ea typeface="+mn-ea"/>
                <a:cs typeface="Calibri Light"/>
              </a:rPr>
              <a:t> </a:t>
            </a:r>
            <a:r>
              <a:rPr kumimoji="0" lang="en-US" sz="1800" b="0" i="0" u="none" strike="noStrike" kern="1200" cap="none" spc="-50" normalizeH="0" baseline="0" noProof="0" dirty="0">
                <a:ln>
                  <a:noFill/>
                </a:ln>
                <a:solidFill>
                  <a:prstClr val="black"/>
                </a:solidFill>
                <a:effectLst/>
                <a:uLnTx/>
                <a:uFillTx/>
                <a:latin typeface="Calibri Light"/>
                <a:ea typeface="+mn-ea"/>
                <a:cs typeface="Calibri Light"/>
              </a:rPr>
              <a:t>data</a:t>
            </a:r>
            <a:r>
              <a:rPr kumimoji="0" lang="en-US" sz="1800" b="0" i="0" u="none" strike="noStrike" kern="1200" cap="none" spc="-65" normalizeH="0" baseline="0" noProof="0" dirty="0">
                <a:ln>
                  <a:noFill/>
                </a:ln>
                <a:solidFill>
                  <a:prstClr val="black"/>
                </a:solidFill>
                <a:effectLst/>
                <a:uLnTx/>
                <a:uFillTx/>
                <a:latin typeface="Calibri Light"/>
                <a:ea typeface="+mn-ea"/>
                <a:cs typeface="Calibri Light"/>
              </a:rPr>
              <a:t> </a:t>
            </a:r>
            <a:r>
              <a:rPr kumimoji="0" lang="en-US" sz="1800" b="0" i="0" u="none" strike="noStrike" kern="1200" cap="none" spc="-40" normalizeH="0" baseline="0" noProof="0" dirty="0">
                <a:ln>
                  <a:noFill/>
                </a:ln>
                <a:solidFill>
                  <a:prstClr val="black"/>
                </a:solidFill>
                <a:effectLst/>
                <a:uLnTx/>
                <a:uFillTx/>
                <a:latin typeface="Calibri Light"/>
                <a:ea typeface="+mn-ea"/>
                <a:cs typeface="Calibri Light"/>
              </a:rPr>
              <a:t>will</a:t>
            </a:r>
            <a:r>
              <a:rPr kumimoji="0" lang="en-US" sz="1800" b="0" i="0" u="none" strike="noStrike" kern="1200" cap="none" spc="-65" normalizeH="0" baseline="0" noProof="0" dirty="0">
                <a:ln>
                  <a:noFill/>
                </a:ln>
                <a:solidFill>
                  <a:prstClr val="black"/>
                </a:solidFill>
                <a:effectLst/>
                <a:uLnTx/>
                <a:uFillTx/>
                <a:latin typeface="Calibri Light"/>
                <a:ea typeface="+mn-ea"/>
                <a:cs typeface="Calibri Light"/>
              </a:rPr>
              <a:t> </a:t>
            </a:r>
            <a:r>
              <a:rPr kumimoji="0" lang="en-US" sz="1800" b="0" i="0" u="none" strike="noStrike" kern="1200" cap="none" spc="-25" normalizeH="0" baseline="0" noProof="0" dirty="0">
                <a:ln>
                  <a:noFill/>
                </a:ln>
                <a:solidFill>
                  <a:prstClr val="black"/>
                </a:solidFill>
                <a:effectLst/>
                <a:uLnTx/>
                <a:uFillTx/>
                <a:latin typeface="Calibri Light"/>
                <a:ea typeface="+mn-ea"/>
                <a:cs typeface="Calibri Light"/>
              </a:rPr>
              <a:t>be</a:t>
            </a:r>
            <a:r>
              <a:rPr kumimoji="0" lang="en-US" sz="1800" b="0" i="0" u="none" strike="noStrike" kern="1200" cap="none" spc="-60" normalizeH="0" baseline="0" noProof="0" dirty="0">
                <a:ln>
                  <a:noFill/>
                </a:ln>
                <a:solidFill>
                  <a:prstClr val="black"/>
                </a:solidFill>
                <a:effectLst/>
                <a:uLnTx/>
                <a:uFillTx/>
                <a:latin typeface="Calibri Light"/>
                <a:ea typeface="+mn-ea"/>
                <a:cs typeface="Calibri Light"/>
              </a:rPr>
              <a:t> </a:t>
            </a:r>
            <a:r>
              <a:rPr kumimoji="0" lang="en-US" sz="1800" b="0" i="0" u="none" strike="noStrike" kern="1200" cap="none" spc="-50" normalizeH="0" baseline="0" noProof="0" dirty="0">
                <a:ln>
                  <a:noFill/>
                </a:ln>
                <a:solidFill>
                  <a:prstClr val="black"/>
                </a:solidFill>
                <a:effectLst/>
                <a:uLnTx/>
                <a:uFillTx/>
                <a:latin typeface="Calibri Light"/>
                <a:ea typeface="+mn-ea"/>
                <a:cs typeface="Calibri Light"/>
              </a:rPr>
              <a:t>collected</a:t>
            </a:r>
            <a:r>
              <a:rPr kumimoji="0" lang="en-US" sz="1800" b="0" i="0" u="none" strike="noStrike" kern="1200" cap="none" spc="-75" normalizeH="0" baseline="0" noProof="0" dirty="0">
                <a:ln>
                  <a:noFill/>
                </a:ln>
                <a:solidFill>
                  <a:prstClr val="black"/>
                </a:solidFill>
                <a:effectLst/>
                <a:uLnTx/>
                <a:uFillTx/>
                <a:latin typeface="Calibri Light"/>
                <a:ea typeface="+mn-ea"/>
                <a:cs typeface="Calibri Light"/>
              </a:rPr>
              <a:t> </a:t>
            </a:r>
            <a:r>
              <a:rPr kumimoji="0" lang="en-US" sz="1800" b="0" i="0" u="none" strike="noStrike" kern="1200" cap="none" spc="-35" normalizeH="0" baseline="0" noProof="0" dirty="0">
                <a:ln>
                  <a:noFill/>
                </a:ln>
                <a:solidFill>
                  <a:prstClr val="black"/>
                </a:solidFill>
                <a:effectLst/>
                <a:uLnTx/>
                <a:uFillTx/>
                <a:latin typeface="Calibri Light"/>
                <a:ea typeface="+mn-ea"/>
                <a:cs typeface="Calibri Light"/>
              </a:rPr>
              <a:t>and</a:t>
            </a:r>
            <a:r>
              <a:rPr kumimoji="0" lang="en-US" sz="1800" b="0" i="0" u="none" strike="noStrike" kern="1200" cap="none" spc="-60" normalizeH="0" baseline="0" noProof="0" dirty="0">
                <a:ln>
                  <a:noFill/>
                </a:ln>
                <a:solidFill>
                  <a:prstClr val="black"/>
                </a:solidFill>
                <a:effectLst/>
                <a:uLnTx/>
                <a:uFillTx/>
                <a:latin typeface="Calibri Light"/>
                <a:ea typeface="+mn-ea"/>
                <a:cs typeface="Calibri Light"/>
              </a:rPr>
              <a:t> </a:t>
            </a:r>
            <a:r>
              <a:rPr kumimoji="0" lang="en-US" sz="1800" b="0" i="0" u="none" strike="noStrike" kern="1200" cap="none" spc="-55" normalizeH="0" baseline="0" noProof="0" dirty="0">
                <a:ln>
                  <a:noFill/>
                </a:ln>
                <a:solidFill>
                  <a:prstClr val="black"/>
                </a:solidFill>
                <a:effectLst/>
                <a:uLnTx/>
                <a:uFillTx/>
                <a:latin typeface="Calibri Light"/>
                <a:ea typeface="+mn-ea"/>
                <a:cs typeface="Calibri Light"/>
              </a:rPr>
              <a:t>processed</a:t>
            </a:r>
            <a:r>
              <a:rPr kumimoji="0" lang="en-US" sz="1800" b="0" i="0" u="none" strike="noStrike" kern="1200" cap="none" spc="-60" normalizeH="0" baseline="0" noProof="0" dirty="0">
                <a:ln>
                  <a:noFill/>
                </a:ln>
                <a:solidFill>
                  <a:prstClr val="black"/>
                </a:solidFill>
                <a:effectLst/>
                <a:uLnTx/>
                <a:uFillTx/>
                <a:latin typeface="Calibri Light"/>
                <a:ea typeface="+mn-ea"/>
                <a:cs typeface="Calibri Light"/>
              </a:rPr>
              <a:t> </a:t>
            </a:r>
            <a:r>
              <a:rPr kumimoji="0" lang="en-US" sz="1800" b="0" i="0" u="none" strike="noStrike" kern="1200" cap="none" spc="-45" normalizeH="0" baseline="0" noProof="0" dirty="0">
                <a:ln>
                  <a:noFill/>
                </a:ln>
                <a:solidFill>
                  <a:prstClr val="black"/>
                </a:solidFill>
                <a:effectLst/>
                <a:uLnTx/>
                <a:uFillTx/>
                <a:latin typeface="Calibri Light"/>
                <a:ea typeface="+mn-ea"/>
                <a:cs typeface="Calibri Light"/>
              </a:rPr>
              <a:t>with</a:t>
            </a:r>
            <a:r>
              <a:rPr kumimoji="0" lang="en-US" sz="1800" b="0" i="0" u="none" strike="noStrike" kern="1200" cap="none" spc="-60" normalizeH="0" baseline="0" noProof="0" dirty="0">
                <a:ln>
                  <a:noFill/>
                </a:ln>
                <a:solidFill>
                  <a:prstClr val="black"/>
                </a:solidFill>
                <a:effectLst/>
                <a:uLnTx/>
                <a:uFillTx/>
                <a:latin typeface="Calibri Light"/>
                <a:ea typeface="+mn-ea"/>
                <a:cs typeface="Calibri Light"/>
              </a:rPr>
              <a:t> </a:t>
            </a:r>
            <a:r>
              <a:rPr kumimoji="0" lang="en-US" sz="1800" b="0" i="0" u="none" strike="noStrike" kern="1200" cap="none" spc="-35" normalizeH="0" baseline="0" noProof="0" dirty="0">
                <a:ln>
                  <a:noFill/>
                </a:ln>
                <a:solidFill>
                  <a:prstClr val="black"/>
                </a:solidFill>
                <a:effectLst/>
                <a:uLnTx/>
                <a:uFillTx/>
                <a:latin typeface="Calibri Light"/>
                <a:ea typeface="+mn-ea"/>
                <a:cs typeface="Calibri Light"/>
              </a:rPr>
              <a:t>the</a:t>
            </a:r>
            <a:r>
              <a:rPr kumimoji="0" lang="en-US" sz="1800" b="0" i="0" u="none" strike="noStrike" kern="1200" cap="none" spc="335" normalizeH="0" baseline="0" noProof="0" dirty="0">
                <a:ln>
                  <a:noFill/>
                </a:ln>
                <a:solidFill>
                  <a:prstClr val="black"/>
                </a:solidFill>
                <a:effectLst/>
                <a:uLnTx/>
                <a:uFillTx/>
                <a:latin typeface="Calibri Light"/>
                <a:ea typeface="+mn-ea"/>
                <a:cs typeface="Calibri Light"/>
              </a:rPr>
              <a:t> </a:t>
            </a:r>
            <a:r>
              <a:rPr kumimoji="0" lang="en-US" sz="1800" b="0" i="0" u="none" strike="noStrike" kern="1200" cap="none" spc="-40" normalizeH="0" baseline="0" noProof="0" dirty="0">
                <a:ln>
                  <a:noFill/>
                </a:ln>
                <a:solidFill>
                  <a:prstClr val="black"/>
                </a:solidFill>
                <a:effectLst/>
                <a:uLnTx/>
                <a:uFillTx/>
                <a:latin typeface="Calibri Light"/>
                <a:ea typeface="+mn-ea"/>
                <a:cs typeface="Calibri Light"/>
              </a:rPr>
              <a:t>help</a:t>
            </a:r>
            <a:r>
              <a:rPr kumimoji="0" lang="en-US" sz="1800" b="0" i="0" u="none" strike="noStrike" kern="1200" cap="none" spc="-60" normalizeH="0" baseline="0" noProof="0" dirty="0">
                <a:ln>
                  <a:noFill/>
                </a:ln>
                <a:solidFill>
                  <a:prstClr val="black"/>
                </a:solidFill>
                <a:effectLst/>
                <a:uLnTx/>
                <a:uFillTx/>
                <a:latin typeface="Calibri Light"/>
                <a:ea typeface="+mn-ea"/>
                <a:cs typeface="Calibri Light"/>
              </a:rPr>
              <a:t> </a:t>
            </a:r>
            <a:r>
              <a:rPr kumimoji="0" lang="en-US" sz="1800" b="0" i="0" u="none" strike="noStrike" kern="1200" cap="none" spc="-30" normalizeH="0" baseline="0" noProof="0" dirty="0">
                <a:ln>
                  <a:noFill/>
                </a:ln>
                <a:solidFill>
                  <a:prstClr val="black"/>
                </a:solidFill>
                <a:effectLst/>
                <a:uLnTx/>
                <a:uFillTx/>
                <a:latin typeface="Calibri Light"/>
                <a:ea typeface="+mn-ea"/>
                <a:cs typeface="Calibri Light"/>
              </a:rPr>
              <a:t>of</a:t>
            </a:r>
            <a:endParaRPr kumimoji="0" lang="en-US" sz="1800" b="0" i="0" u="none" strike="noStrike" kern="1200" cap="none" spc="0" normalizeH="0" baseline="0" noProof="0" dirty="0">
              <a:ln>
                <a:noFill/>
              </a:ln>
              <a:solidFill>
                <a:prstClr val="black"/>
              </a:solidFill>
              <a:effectLst/>
              <a:uLnTx/>
              <a:uFillTx/>
              <a:latin typeface="Calibri Light"/>
              <a:ea typeface="+mn-ea"/>
              <a:cs typeface="Calibri Light"/>
            </a:endParaRPr>
          </a:p>
        </p:txBody>
      </p:sp>
    </p:spTree>
    <p:extLst>
      <p:ext uri="{BB962C8B-B14F-4D97-AF65-F5344CB8AC3E}">
        <p14:creationId xmlns:p14="http://schemas.microsoft.com/office/powerpoint/2010/main" val="3704469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1580AE-597B-FC5B-3F8D-A1656F6C74E6}"/>
              </a:ext>
            </a:extLst>
          </p:cNvPr>
          <p:cNvSpPr>
            <a:spLocks noGrp="1"/>
          </p:cNvSpPr>
          <p:nvPr>
            <p:ph type="sldNum" sz="quarter" idx="12"/>
          </p:nvPr>
        </p:nvSpPr>
        <p:spPr/>
        <p:txBody>
          <a:bodyPr/>
          <a:lstStyle/>
          <a:p>
            <a:fld id="{D88F94E2-5C54-4DAF-A39A-2298FFE509E3}" type="slidenum">
              <a:rPr lang="en-IN" smtClean="0"/>
              <a:pPr/>
              <a:t>39</a:t>
            </a:fld>
            <a:endParaRPr lang="en-IN" dirty="0"/>
          </a:p>
        </p:txBody>
      </p:sp>
      <p:sp>
        <p:nvSpPr>
          <p:cNvPr id="5" name="object 12">
            <a:extLst>
              <a:ext uri="{FF2B5EF4-FFF2-40B4-BE49-F238E27FC236}">
                <a16:creationId xmlns:a16="http://schemas.microsoft.com/office/drawing/2014/main" id="{98676C1D-7404-5CBA-A58B-8DC2B70F22DC}"/>
              </a:ext>
            </a:extLst>
          </p:cNvPr>
          <p:cNvSpPr txBox="1"/>
          <p:nvPr/>
        </p:nvSpPr>
        <p:spPr>
          <a:xfrm>
            <a:off x="852979" y="1468994"/>
            <a:ext cx="1741170" cy="462915"/>
          </a:xfrm>
          <a:prstGeom prst="rect">
            <a:avLst/>
          </a:prstGeom>
          <a:ln w="28955">
            <a:solidFill>
              <a:srgbClr val="242473"/>
            </a:solidFill>
          </a:ln>
        </p:spPr>
        <p:txBody>
          <a:bodyPr vert="horz" wrap="square" lIns="0" tIns="81915" rIns="0" bIns="0" rtlCol="0">
            <a:spAutoFit/>
          </a:bodyPr>
          <a:lstStyle/>
          <a:p>
            <a:pPr marL="115570">
              <a:lnSpc>
                <a:spcPct val="100000"/>
              </a:lnSpc>
              <a:spcBef>
                <a:spcPts val="645"/>
              </a:spcBef>
            </a:pPr>
            <a:r>
              <a:rPr sz="1600" b="1" spc="-10" dirty="0">
                <a:latin typeface="Arial"/>
                <a:cs typeface="Arial"/>
              </a:rPr>
              <a:t>Data</a:t>
            </a:r>
            <a:r>
              <a:rPr sz="1600" b="1" spc="-70" dirty="0">
                <a:latin typeface="Arial"/>
                <a:cs typeface="Arial"/>
              </a:rPr>
              <a:t> </a:t>
            </a:r>
            <a:r>
              <a:rPr sz="1600" b="1" spc="-10" dirty="0">
                <a:latin typeface="Arial"/>
                <a:cs typeface="Arial"/>
              </a:rPr>
              <a:t>Processing</a:t>
            </a:r>
            <a:endParaRPr sz="1600" dirty="0">
              <a:latin typeface="Arial"/>
              <a:cs typeface="Arial"/>
            </a:endParaRPr>
          </a:p>
        </p:txBody>
      </p:sp>
      <p:pic>
        <p:nvPicPr>
          <p:cNvPr id="6" name="object 13">
            <a:extLst>
              <a:ext uri="{FF2B5EF4-FFF2-40B4-BE49-F238E27FC236}">
                <a16:creationId xmlns:a16="http://schemas.microsoft.com/office/drawing/2014/main" id="{DCB6EC19-B25F-44A8-20BC-D3FDE5DF4591}"/>
              </a:ext>
            </a:extLst>
          </p:cNvPr>
          <p:cNvPicPr/>
          <p:nvPr/>
        </p:nvPicPr>
        <p:blipFill>
          <a:blip r:embed="rId2" cstate="print"/>
          <a:stretch>
            <a:fillRect/>
          </a:stretch>
        </p:blipFill>
        <p:spPr>
          <a:xfrm>
            <a:off x="852979" y="2204294"/>
            <a:ext cx="4514170" cy="3184712"/>
          </a:xfrm>
          <a:prstGeom prst="rect">
            <a:avLst/>
          </a:prstGeom>
        </p:spPr>
      </p:pic>
      <p:sp>
        <p:nvSpPr>
          <p:cNvPr id="7" name="object 14">
            <a:extLst>
              <a:ext uri="{FF2B5EF4-FFF2-40B4-BE49-F238E27FC236}">
                <a16:creationId xmlns:a16="http://schemas.microsoft.com/office/drawing/2014/main" id="{BF5FAE64-C9FF-CD1C-09EA-61418D7E4DA8}"/>
              </a:ext>
            </a:extLst>
          </p:cNvPr>
          <p:cNvSpPr txBox="1"/>
          <p:nvPr/>
        </p:nvSpPr>
        <p:spPr>
          <a:xfrm>
            <a:off x="6096000" y="1467725"/>
            <a:ext cx="1805305" cy="464184"/>
          </a:xfrm>
          <a:prstGeom prst="rect">
            <a:avLst/>
          </a:prstGeom>
          <a:ln w="28955">
            <a:solidFill>
              <a:srgbClr val="242473"/>
            </a:solidFill>
          </a:ln>
        </p:spPr>
        <p:txBody>
          <a:bodyPr vert="horz" wrap="square" lIns="0" tIns="83820" rIns="0" bIns="0" rtlCol="0">
            <a:spAutoFit/>
          </a:bodyPr>
          <a:lstStyle/>
          <a:p>
            <a:pPr marL="114935">
              <a:lnSpc>
                <a:spcPct val="100000"/>
              </a:lnSpc>
              <a:spcBef>
                <a:spcPts val="660"/>
              </a:spcBef>
            </a:pPr>
            <a:r>
              <a:rPr sz="1600" b="1" spc="-10" dirty="0">
                <a:latin typeface="Arial"/>
                <a:cs typeface="Arial"/>
              </a:rPr>
              <a:t>Kalman</a:t>
            </a:r>
            <a:r>
              <a:rPr sz="1600" b="1" spc="-55" dirty="0">
                <a:latin typeface="Arial"/>
                <a:cs typeface="Arial"/>
              </a:rPr>
              <a:t> </a:t>
            </a:r>
            <a:r>
              <a:rPr sz="1600" b="1" spc="-10" dirty="0">
                <a:latin typeface="Arial"/>
                <a:cs typeface="Arial"/>
              </a:rPr>
              <a:t>Filter</a:t>
            </a:r>
            <a:endParaRPr sz="1600">
              <a:latin typeface="Arial"/>
              <a:cs typeface="Arial"/>
            </a:endParaRPr>
          </a:p>
        </p:txBody>
      </p:sp>
      <p:pic>
        <p:nvPicPr>
          <p:cNvPr id="8" name="object 15">
            <a:extLst>
              <a:ext uri="{FF2B5EF4-FFF2-40B4-BE49-F238E27FC236}">
                <a16:creationId xmlns:a16="http://schemas.microsoft.com/office/drawing/2014/main" id="{B4EFFCA5-4747-FB3A-23BF-0D697C5F5BBD}"/>
              </a:ext>
            </a:extLst>
          </p:cNvPr>
          <p:cNvPicPr/>
          <p:nvPr/>
        </p:nvPicPr>
        <p:blipFill>
          <a:blip r:embed="rId3" cstate="print"/>
          <a:stretch>
            <a:fillRect/>
          </a:stretch>
        </p:blipFill>
        <p:spPr>
          <a:xfrm>
            <a:off x="6235926" y="2331204"/>
            <a:ext cx="5793735" cy="1996956"/>
          </a:xfrm>
          <a:prstGeom prst="rect">
            <a:avLst/>
          </a:prstGeom>
        </p:spPr>
      </p:pic>
    </p:spTree>
    <p:extLst>
      <p:ext uri="{BB962C8B-B14F-4D97-AF65-F5344CB8AC3E}">
        <p14:creationId xmlns:p14="http://schemas.microsoft.com/office/powerpoint/2010/main" val="2906185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BDEC23-2546-A4B1-CD8C-E82292697EC0}"/>
              </a:ext>
            </a:extLst>
          </p:cNvPr>
          <p:cNvSpPr>
            <a:spLocks noGrp="1"/>
          </p:cNvSpPr>
          <p:nvPr>
            <p:ph type="sldNum" sz="quarter" idx="12"/>
          </p:nvPr>
        </p:nvSpPr>
        <p:spPr/>
        <p:txBody>
          <a:bodyPr/>
          <a:lstStyle/>
          <a:p>
            <a:fld id="{D88F94E2-5C54-4DAF-A39A-2298FFE509E3}" type="slidenum">
              <a:rPr lang="en-IN" smtClean="0"/>
              <a:pPr/>
              <a:t>4</a:t>
            </a:fld>
            <a:endParaRPr lang="en-IN" dirty="0"/>
          </a:p>
        </p:txBody>
      </p:sp>
      <p:graphicFrame>
        <p:nvGraphicFramePr>
          <p:cNvPr id="5" name="Diagram 4">
            <a:extLst>
              <a:ext uri="{FF2B5EF4-FFF2-40B4-BE49-F238E27FC236}">
                <a16:creationId xmlns:a16="http://schemas.microsoft.com/office/drawing/2014/main" id="{853BEA87-4461-C60B-B2B3-329C68E6618B}"/>
              </a:ext>
            </a:extLst>
          </p:cNvPr>
          <p:cNvGraphicFramePr/>
          <p:nvPr>
            <p:extLst>
              <p:ext uri="{D42A27DB-BD31-4B8C-83A1-F6EECF244321}">
                <p14:modId xmlns:p14="http://schemas.microsoft.com/office/powerpoint/2010/main" val="1937368332"/>
              </p:ext>
            </p:extLst>
          </p:nvPr>
        </p:nvGraphicFramePr>
        <p:xfrm>
          <a:off x="3174351" y="1606584"/>
          <a:ext cx="8203834" cy="4558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2D79688A-CBBE-6E92-107B-0E63521A5639}"/>
              </a:ext>
            </a:extLst>
          </p:cNvPr>
          <p:cNvGraphicFramePr/>
          <p:nvPr>
            <p:extLst>
              <p:ext uri="{D42A27DB-BD31-4B8C-83A1-F6EECF244321}">
                <p14:modId xmlns:p14="http://schemas.microsoft.com/office/powerpoint/2010/main" val="1365640758"/>
              </p:ext>
            </p:extLst>
          </p:nvPr>
        </p:nvGraphicFramePr>
        <p:xfrm>
          <a:off x="211763" y="1606584"/>
          <a:ext cx="3160856" cy="30807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TextBox 6">
            <a:extLst>
              <a:ext uri="{FF2B5EF4-FFF2-40B4-BE49-F238E27FC236}">
                <a16:creationId xmlns:a16="http://schemas.microsoft.com/office/drawing/2014/main" id="{0462D53A-A84F-6153-8ECE-7AE322F639DA}"/>
              </a:ext>
            </a:extLst>
          </p:cNvPr>
          <p:cNvSpPr txBox="1"/>
          <p:nvPr/>
        </p:nvSpPr>
        <p:spPr>
          <a:xfrm>
            <a:off x="3834063" y="223767"/>
            <a:ext cx="4523874" cy="707886"/>
          </a:xfrm>
          <a:prstGeom prst="rect">
            <a:avLst/>
          </a:prstGeom>
          <a:noFill/>
        </p:spPr>
        <p:txBody>
          <a:bodyPr wrap="square" rtlCol="0">
            <a:spAutoFit/>
          </a:bodyPr>
          <a:lstStyle/>
          <a:p>
            <a:pPr algn="ctr"/>
            <a:r>
              <a:rPr lang="en-US" sz="4000" dirty="0">
                <a:ln w="0"/>
                <a:solidFill>
                  <a:schemeClr val="accent1"/>
                </a:solidFill>
                <a:effectLst>
                  <a:outerShdw blurRad="38100" dist="25400" dir="5400000" algn="ctr" rotWithShape="0">
                    <a:srgbClr val="6E747A">
                      <a:alpha val="43000"/>
                    </a:srgbClr>
                  </a:outerShdw>
                </a:effectLst>
              </a:rPr>
              <a:t>Team Description</a:t>
            </a:r>
            <a:endParaRPr lang="en-IN" sz="40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38824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63F33E-61B0-58A8-B5CC-D7B95A540F26}"/>
              </a:ext>
            </a:extLst>
          </p:cNvPr>
          <p:cNvSpPr>
            <a:spLocks noGrp="1"/>
          </p:cNvSpPr>
          <p:nvPr>
            <p:ph type="sldNum" sz="quarter" idx="12"/>
          </p:nvPr>
        </p:nvSpPr>
        <p:spPr/>
        <p:txBody>
          <a:bodyPr/>
          <a:lstStyle/>
          <a:p>
            <a:fld id="{D88F94E2-5C54-4DAF-A39A-2298FFE509E3}" type="slidenum">
              <a:rPr lang="en-IN" smtClean="0"/>
              <a:pPr/>
              <a:t>40</a:t>
            </a:fld>
            <a:endParaRPr lang="en-IN" dirty="0"/>
          </a:p>
        </p:txBody>
      </p:sp>
      <p:sp>
        <p:nvSpPr>
          <p:cNvPr id="5" name="object 13">
            <a:extLst>
              <a:ext uri="{FF2B5EF4-FFF2-40B4-BE49-F238E27FC236}">
                <a16:creationId xmlns:a16="http://schemas.microsoft.com/office/drawing/2014/main" id="{D4DB3E07-C135-1864-63EE-61AA4F9E2207}"/>
              </a:ext>
            </a:extLst>
          </p:cNvPr>
          <p:cNvSpPr txBox="1"/>
          <p:nvPr/>
        </p:nvSpPr>
        <p:spPr>
          <a:xfrm>
            <a:off x="4614227" y="1355344"/>
            <a:ext cx="2963545" cy="452120"/>
          </a:xfrm>
          <a:prstGeom prst="rect">
            <a:avLst/>
          </a:prstGeom>
        </p:spPr>
        <p:txBody>
          <a:bodyPr vert="horz" wrap="square" lIns="0" tIns="12065" rIns="0" bIns="0" rtlCol="0">
            <a:spAutoFit/>
          </a:bodyPr>
          <a:lstStyle/>
          <a:p>
            <a:pPr marL="12700">
              <a:spcBef>
                <a:spcPts val="95"/>
              </a:spcBef>
            </a:pPr>
            <a:r>
              <a:rPr sz="2800" spc="-60" dirty="0">
                <a:solidFill>
                  <a:srgbClr val="1F3863"/>
                </a:solidFill>
                <a:latin typeface="Calibri Light"/>
                <a:cs typeface="Calibri Light"/>
              </a:rPr>
              <a:t>GP</a:t>
            </a:r>
            <a:r>
              <a:rPr sz="2800" spc="-5" dirty="0">
                <a:solidFill>
                  <a:srgbClr val="1F3863"/>
                </a:solidFill>
                <a:latin typeface="Calibri Light"/>
                <a:cs typeface="Calibri Light"/>
              </a:rPr>
              <a:t>S</a:t>
            </a:r>
            <a:r>
              <a:rPr sz="2800" spc="-105" dirty="0">
                <a:solidFill>
                  <a:srgbClr val="1F3863"/>
                </a:solidFill>
                <a:latin typeface="Calibri Light"/>
                <a:cs typeface="Calibri Light"/>
              </a:rPr>
              <a:t> </a:t>
            </a:r>
            <a:r>
              <a:rPr sz="2800" spc="-60" dirty="0">
                <a:solidFill>
                  <a:srgbClr val="1F3863"/>
                </a:solidFill>
                <a:latin typeface="Calibri Light"/>
                <a:cs typeface="Calibri Light"/>
              </a:rPr>
              <a:t>Se</a:t>
            </a:r>
            <a:r>
              <a:rPr sz="2800" spc="-55" dirty="0">
                <a:solidFill>
                  <a:srgbClr val="1F3863"/>
                </a:solidFill>
                <a:latin typeface="Calibri Light"/>
                <a:cs typeface="Calibri Light"/>
              </a:rPr>
              <a:t>ns</a:t>
            </a:r>
            <a:r>
              <a:rPr sz="2800" spc="-50" dirty="0">
                <a:solidFill>
                  <a:srgbClr val="1F3863"/>
                </a:solidFill>
                <a:latin typeface="Calibri Light"/>
                <a:cs typeface="Calibri Light"/>
              </a:rPr>
              <a:t>o</a:t>
            </a:r>
            <a:r>
              <a:rPr sz="2800" spc="-5" dirty="0">
                <a:solidFill>
                  <a:srgbClr val="1F3863"/>
                </a:solidFill>
                <a:latin typeface="Calibri Light"/>
                <a:cs typeface="Calibri Light"/>
              </a:rPr>
              <a:t>r</a:t>
            </a:r>
            <a:r>
              <a:rPr sz="2800" spc="-90" dirty="0">
                <a:solidFill>
                  <a:srgbClr val="1F3863"/>
                </a:solidFill>
                <a:latin typeface="Calibri Light"/>
                <a:cs typeface="Calibri Light"/>
              </a:rPr>
              <a:t> </a:t>
            </a:r>
            <a:r>
              <a:rPr sz="2800" spc="-60" dirty="0">
                <a:solidFill>
                  <a:srgbClr val="1F3863"/>
                </a:solidFill>
                <a:latin typeface="Calibri Light"/>
                <a:cs typeface="Calibri Light"/>
              </a:rPr>
              <a:t>S</a:t>
            </a:r>
            <a:r>
              <a:rPr sz="2800" spc="-55" dirty="0">
                <a:solidFill>
                  <a:srgbClr val="1F3863"/>
                </a:solidFill>
                <a:latin typeface="Calibri Light"/>
                <a:cs typeface="Calibri Light"/>
              </a:rPr>
              <a:t>u</a:t>
            </a:r>
            <a:r>
              <a:rPr sz="2800" spc="-60" dirty="0">
                <a:solidFill>
                  <a:srgbClr val="1F3863"/>
                </a:solidFill>
                <a:latin typeface="Calibri Light"/>
                <a:cs typeface="Calibri Light"/>
              </a:rPr>
              <a:t>mm</a:t>
            </a:r>
            <a:r>
              <a:rPr sz="2800" spc="-50" dirty="0">
                <a:solidFill>
                  <a:srgbClr val="1F3863"/>
                </a:solidFill>
                <a:latin typeface="Calibri Light"/>
                <a:cs typeface="Calibri Light"/>
              </a:rPr>
              <a:t>ar</a:t>
            </a:r>
            <a:r>
              <a:rPr sz="2800" spc="-5" dirty="0">
                <a:solidFill>
                  <a:srgbClr val="1F3863"/>
                </a:solidFill>
                <a:latin typeface="Calibri Light"/>
                <a:cs typeface="Calibri Light"/>
              </a:rPr>
              <a:t>y</a:t>
            </a:r>
            <a:endParaRPr sz="2800" dirty="0">
              <a:solidFill>
                <a:prstClr val="black"/>
              </a:solidFill>
              <a:latin typeface="Calibri Light"/>
              <a:cs typeface="Calibri Light"/>
            </a:endParaRPr>
          </a:p>
        </p:txBody>
      </p:sp>
      <p:graphicFrame>
        <p:nvGraphicFramePr>
          <p:cNvPr id="6" name="object 11">
            <a:extLst>
              <a:ext uri="{FF2B5EF4-FFF2-40B4-BE49-F238E27FC236}">
                <a16:creationId xmlns:a16="http://schemas.microsoft.com/office/drawing/2014/main" id="{B2C12505-1A19-4566-1EE8-8012F994E9D1}"/>
              </a:ext>
            </a:extLst>
          </p:cNvPr>
          <p:cNvGraphicFramePr>
            <a:graphicFrameLocks noGrp="1"/>
          </p:cNvGraphicFramePr>
          <p:nvPr>
            <p:extLst>
              <p:ext uri="{D42A27DB-BD31-4B8C-83A1-F6EECF244321}">
                <p14:modId xmlns:p14="http://schemas.microsoft.com/office/powerpoint/2010/main" val="3366124320"/>
              </p:ext>
            </p:extLst>
          </p:nvPr>
        </p:nvGraphicFramePr>
        <p:xfrm>
          <a:off x="999935" y="1732547"/>
          <a:ext cx="10192129" cy="1627752"/>
        </p:xfrm>
        <a:graphic>
          <a:graphicData uri="http://schemas.openxmlformats.org/drawingml/2006/table">
            <a:tbl>
              <a:tblPr firstRow="1" bandRow="1"/>
              <a:tblGrid>
                <a:gridCol w="1241106">
                  <a:extLst>
                    <a:ext uri="{9D8B030D-6E8A-4147-A177-3AD203B41FA5}">
                      <a16:colId xmlns:a16="http://schemas.microsoft.com/office/drawing/2014/main" val="20000"/>
                    </a:ext>
                  </a:extLst>
                </a:gridCol>
                <a:gridCol w="1202100">
                  <a:extLst>
                    <a:ext uri="{9D8B030D-6E8A-4147-A177-3AD203B41FA5}">
                      <a16:colId xmlns:a16="http://schemas.microsoft.com/office/drawing/2014/main" val="20001"/>
                    </a:ext>
                  </a:extLst>
                </a:gridCol>
                <a:gridCol w="1309141">
                  <a:extLst>
                    <a:ext uri="{9D8B030D-6E8A-4147-A177-3AD203B41FA5}">
                      <a16:colId xmlns:a16="http://schemas.microsoft.com/office/drawing/2014/main" val="20002"/>
                    </a:ext>
                  </a:extLst>
                </a:gridCol>
                <a:gridCol w="1343718">
                  <a:extLst>
                    <a:ext uri="{9D8B030D-6E8A-4147-A177-3AD203B41FA5}">
                      <a16:colId xmlns:a16="http://schemas.microsoft.com/office/drawing/2014/main" val="20003"/>
                    </a:ext>
                  </a:extLst>
                </a:gridCol>
                <a:gridCol w="943684">
                  <a:extLst>
                    <a:ext uri="{9D8B030D-6E8A-4147-A177-3AD203B41FA5}">
                      <a16:colId xmlns:a16="http://schemas.microsoft.com/office/drawing/2014/main" val="1615007525"/>
                    </a:ext>
                  </a:extLst>
                </a:gridCol>
                <a:gridCol w="1161320">
                  <a:extLst>
                    <a:ext uri="{9D8B030D-6E8A-4147-A177-3AD203B41FA5}">
                      <a16:colId xmlns:a16="http://schemas.microsoft.com/office/drawing/2014/main" val="20005"/>
                    </a:ext>
                  </a:extLst>
                </a:gridCol>
                <a:gridCol w="1077989">
                  <a:extLst>
                    <a:ext uri="{9D8B030D-6E8A-4147-A177-3AD203B41FA5}">
                      <a16:colId xmlns:a16="http://schemas.microsoft.com/office/drawing/2014/main" val="20006"/>
                    </a:ext>
                  </a:extLst>
                </a:gridCol>
                <a:gridCol w="985790">
                  <a:extLst>
                    <a:ext uri="{9D8B030D-6E8A-4147-A177-3AD203B41FA5}">
                      <a16:colId xmlns:a16="http://schemas.microsoft.com/office/drawing/2014/main" val="20007"/>
                    </a:ext>
                  </a:extLst>
                </a:gridCol>
                <a:gridCol w="927281">
                  <a:extLst>
                    <a:ext uri="{9D8B030D-6E8A-4147-A177-3AD203B41FA5}">
                      <a16:colId xmlns:a16="http://schemas.microsoft.com/office/drawing/2014/main" val="20008"/>
                    </a:ext>
                  </a:extLst>
                </a:gridCol>
              </a:tblGrid>
              <a:tr h="390137">
                <a:tc gridSpan="4">
                  <a:txBody>
                    <a:bodyPr/>
                    <a:lstStyle/>
                    <a:p>
                      <a:pPr marL="65405" marR="55244" algn="ctr">
                        <a:lnSpc>
                          <a:spcPts val="1610"/>
                        </a:lnSpc>
                        <a:spcBef>
                          <a:spcPts val="20"/>
                        </a:spcBef>
                      </a:pPr>
                      <a:r>
                        <a:rPr lang="en-IN" sz="2400" dirty="0">
                          <a:latin typeface="Arial MT"/>
                          <a:cs typeface="Arial MT"/>
                        </a:rPr>
                        <a:t>Sensor</a:t>
                      </a:r>
                    </a:p>
                  </a:txBody>
                  <a:tcPr marL="0" marR="0" marT="2540" marB="0" anchor="b">
                    <a:lnL>
                      <a:noFill/>
                    </a:lnL>
                    <a:lnR>
                      <a:noFill/>
                    </a:lnR>
                    <a:lnT>
                      <a:noFill/>
                    </a:lnT>
                    <a:lnB w="6350">
                      <a:solidFill>
                        <a:srgbClr val="FFFFFF"/>
                      </a:solidFill>
                      <a:prstDash val="solid"/>
                    </a:lnB>
                    <a:lnTlToBr w="12700" cmpd="sng">
                      <a:noFill/>
                      <a:prstDash val="solid"/>
                    </a:lnTlToBr>
                    <a:lnBlToTr w="12700" cmpd="sng">
                      <a:noFill/>
                      <a:prstDash val="solid"/>
                    </a:lnBlToTr>
                    <a:solidFill>
                      <a:schemeClr val="bg1">
                        <a:lumMod val="95000"/>
                      </a:schemeClr>
                    </a:solidFill>
                  </a:tcPr>
                </a:tc>
                <a:tc hMerge="1">
                  <a:txBody>
                    <a:bodyPr/>
                    <a:lstStyle/>
                    <a:p>
                      <a:pPr marL="68580" marR="53340">
                        <a:lnSpc>
                          <a:spcPts val="1610"/>
                        </a:lnSpc>
                        <a:spcBef>
                          <a:spcPts val="20"/>
                        </a:spcBef>
                      </a:pPr>
                      <a:endParaRPr sz="1400">
                        <a:latin typeface="Arial MT"/>
                        <a:cs typeface="Arial MT"/>
                      </a:endParaRPr>
                    </a:p>
                  </a:txBody>
                  <a:tcPr marL="0" marR="0" marT="2540" marB="0">
                    <a:lnL>
                      <a:noFill/>
                    </a:lnL>
                    <a:lnR>
                      <a:noFill/>
                    </a:lnR>
                    <a:lnT>
                      <a:noFill/>
                    </a:lnT>
                    <a:lnB w="6350">
                      <a:solidFill>
                        <a:srgbClr val="FFFFFF"/>
                      </a:solidFill>
                      <a:prstDash val="solid"/>
                    </a:lnB>
                    <a:lnTlToBr w="12700" cmpd="sng">
                      <a:noFill/>
                      <a:prstDash val="solid"/>
                    </a:lnTlToBr>
                    <a:lnBlToTr w="12700" cmpd="sng">
                      <a:noFill/>
                      <a:prstDash val="solid"/>
                    </a:lnBlToTr>
                    <a:solidFill>
                      <a:srgbClr val="5B9BD4"/>
                    </a:solidFill>
                  </a:tcPr>
                </a:tc>
                <a:tc hMerge="1">
                  <a:txBody>
                    <a:bodyPr/>
                    <a:lstStyle/>
                    <a:p>
                      <a:pPr marL="67945" marR="177165" algn="just">
                        <a:lnSpc>
                          <a:spcPts val="1610"/>
                        </a:lnSpc>
                        <a:spcBef>
                          <a:spcPts val="75"/>
                        </a:spcBef>
                      </a:pPr>
                      <a:endParaRPr sz="1400">
                        <a:latin typeface="Arial MT"/>
                        <a:cs typeface="Arial MT"/>
                      </a:endParaRPr>
                    </a:p>
                  </a:txBody>
                  <a:tcPr marL="0" marR="0" marT="0" marB="0">
                    <a:lnL>
                      <a:noFill/>
                    </a:lnL>
                    <a:lnR>
                      <a:noFill/>
                    </a:lnR>
                    <a:lnT>
                      <a:noFill/>
                    </a:lnT>
                    <a:lnB w="6350">
                      <a:solidFill>
                        <a:srgbClr val="FFFFFF"/>
                      </a:solidFill>
                      <a:prstDash val="solid"/>
                    </a:lnB>
                    <a:lnTlToBr w="12700" cmpd="sng">
                      <a:noFill/>
                      <a:prstDash val="solid"/>
                    </a:lnTlToBr>
                    <a:lnBlToTr w="12700" cmpd="sng">
                      <a:noFill/>
                      <a:prstDash val="solid"/>
                    </a:lnBlToTr>
                    <a:solidFill>
                      <a:srgbClr val="5B9BD4"/>
                    </a:solidFill>
                  </a:tcPr>
                </a:tc>
                <a:tc hMerge="1">
                  <a:txBody>
                    <a:bodyPr/>
                    <a:lstStyle/>
                    <a:p>
                      <a:pPr marL="68580" marR="52705">
                        <a:lnSpc>
                          <a:spcPts val="1610"/>
                        </a:lnSpc>
                        <a:spcBef>
                          <a:spcPts val="20"/>
                        </a:spcBef>
                      </a:pPr>
                      <a:endParaRPr sz="1400">
                        <a:latin typeface="Arial MT"/>
                        <a:cs typeface="Arial MT"/>
                      </a:endParaRPr>
                    </a:p>
                  </a:txBody>
                  <a:tcPr marL="0" marR="0" marT="2540" marB="0">
                    <a:lnL>
                      <a:noFill/>
                    </a:lnL>
                    <a:lnR>
                      <a:noFill/>
                    </a:lnR>
                    <a:lnT>
                      <a:noFill/>
                    </a:lnT>
                    <a:lnB w="6350">
                      <a:solidFill>
                        <a:srgbClr val="FFFFFF"/>
                      </a:solidFill>
                      <a:prstDash val="solid"/>
                    </a:lnB>
                    <a:lnTlToBr w="12700" cmpd="sng">
                      <a:noFill/>
                      <a:prstDash val="solid"/>
                    </a:lnTlToBr>
                    <a:lnBlToTr w="12700" cmpd="sng">
                      <a:noFill/>
                      <a:prstDash val="solid"/>
                    </a:lnBlToTr>
                    <a:solidFill>
                      <a:srgbClr val="5B9BD4"/>
                    </a:solidFill>
                  </a:tcPr>
                </a:tc>
                <a:tc gridSpan="5">
                  <a:txBody>
                    <a:bodyPr/>
                    <a:lstStyle/>
                    <a:p>
                      <a:pPr marL="65405" marR="55244" algn="ctr">
                        <a:lnSpc>
                          <a:spcPts val="1610"/>
                        </a:lnSpc>
                        <a:spcBef>
                          <a:spcPts val="20"/>
                        </a:spcBef>
                      </a:pPr>
                      <a:r>
                        <a:rPr lang="en-IN" sz="2400" dirty="0">
                          <a:latin typeface="Arial MT"/>
                          <a:cs typeface="Arial MT"/>
                        </a:rPr>
                        <a:t>GPS Beitian BN 220</a:t>
                      </a:r>
                    </a:p>
                  </a:txBody>
                  <a:tcPr marL="0" marR="0" marT="2540" marB="0" anchor="b">
                    <a:lnL>
                      <a:noFill/>
                    </a:lnL>
                    <a:lnR>
                      <a:noFill/>
                    </a:lnR>
                    <a:lnT>
                      <a:noFill/>
                    </a:lnT>
                    <a:lnB w="63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67945" marR="55244">
                        <a:lnSpc>
                          <a:spcPts val="1610"/>
                        </a:lnSpc>
                        <a:spcBef>
                          <a:spcPts val="20"/>
                        </a:spcBef>
                      </a:pPr>
                      <a:endParaRPr sz="1400">
                        <a:latin typeface="Arial MT"/>
                        <a:cs typeface="Arial MT"/>
                      </a:endParaRPr>
                    </a:p>
                  </a:txBody>
                  <a:tcPr marL="0" marR="0" marT="2540" marB="0">
                    <a:lnL>
                      <a:noFill/>
                    </a:lnL>
                    <a:lnR>
                      <a:noFill/>
                    </a:lnR>
                    <a:lnT>
                      <a:noFill/>
                    </a:lnT>
                    <a:lnB w="6350">
                      <a:solidFill>
                        <a:srgbClr val="FFFFFF"/>
                      </a:solidFill>
                      <a:prstDash val="solid"/>
                    </a:lnB>
                    <a:lnTlToBr w="12700" cmpd="sng">
                      <a:noFill/>
                      <a:prstDash val="solid"/>
                    </a:lnTlToBr>
                    <a:lnBlToTr w="12700" cmpd="sng">
                      <a:noFill/>
                      <a:prstDash val="solid"/>
                    </a:lnBlToTr>
                    <a:solidFill>
                      <a:srgbClr val="5B9BD4"/>
                    </a:solidFill>
                  </a:tcPr>
                </a:tc>
                <a:tc hMerge="1">
                  <a:txBody>
                    <a:bodyPr/>
                    <a:lstStyle/>
                    <a:p>
                      <a:pPr marL="67945">
                        <a:lnSpc>
                          <a:spcPts val="1585"/>
                        </a:lnSpc>
                      </a:pPr>
                      <a:endParaRPr sz="1400">
                        <a:latin typeface="Arial MT"/>
                        <a:cs typeface="Arial MT"/>
                      </a:endParaRPr>
                    </a:p>
                  </a:txBody>
                  <a:tcPr marL="0" marR="0" marT="0" marB="0">
                    <a:lnL>
                      <a:noFill/>
                    </a:lnL>
                    <a:lnR>
                      <a:noFill/>
                    </a:lnR>
                    <a:lnT>
                      <a:noFill/>
                    </a:lnT>
                    <a:lnB w="6350">
                      <a:solidFill>
                        <a:srgbClr val="FFFFFF"/>
                      </a:solidFill>
                      <a:prstDash val="solid"/>
                    </a:lnB>
                    <a:lnTlToBr w="12700" cmpd="sng">
                      <a:noFill/>
                      <a:prstDash val="solid"/>
                    </a:lnTlToBr>
                    <a:lnBlToTr w="12700" cmpd="sng">
                      <a:noFill/>
                      <a:prstDash val="solid"/>
                    </a:lnBlToTr>
                    <a:solidFill>
                      <a:srgbClr val="5B9BD4"/>
                    </a:solidFill>
                  </a:tcPr>
                </a:tc>
                <a:tc hMerge="1">
                  <a:txBody>
                    <a:bodyPr/>
                    <a:lstStyle/>
                    <a:p>
                      <a:pPr marL="67310" marR="59055">
                        <a:lnSpc>
                          <a:spcPts val="1610"/>
                        </a:lnSpc>
                        <a:spcBef>
                          <a:spcPts val="20"/>
                        </a:spcBef>
                      </a:pPr>
                      <a:endParaRPr sz="1400">
                        <a:latin typeface="Arial MT"/>
                        <a:cs typeface="Arial MT"/>
                      </a:endParaRPr>
                    </a:p>
                  </a:txBody>
                  <a:tcPr marL="0" marR="0" marT="2540" marB="0">
                    <a:lnL>
                      <a:noFill/>
                    </a:lnL>
                    <a:lnR>
                      <a:noFill/>
                    </a:lnR>
                    <a:lnT>
                      <a:noFill/>
                    </a:lnT>
                    <a:lnB w="6350">
                      <a:solidFill>
                        <a:srgbClr val="FFFFFF"/>
                      </a:solidFill>
                      <a:prstDash val="solid"/>
                    </a:lnB>
                    <a:lnTlToBr w="12700" cmpd="sng">
                      <a:noFill/>
                      <a:prstDash val="solid"/>
                    </a:lnTlToBr>
                    <a:lnBlToTr w="12700" cmpd="sng">
                      <a:noFill/>
                      <a:prstDash val="solid"/>
                    </a:lnBlToTr>
                    <a:solidFill>
                      <a:srgbClr val="5B9BD4"/>
                    </a:solidFill>
                  </a:tcPr>
                </a:tc>
                <a:tc hMerge="1">
                  <a:txBody>
                    <a:bodyPr/>
                    <a:lstStyle/>
                    <a:p>
                      <a:pPr marL="67945" marR="50800">
                        <a:lnSpc>
                          <a:spcPts val="1610"/>
                        </a:lnSpc>
                        <a:spcBef>
                          <a:spcPts val="20"/>
                        </a:spcBef>
                      </a:pPr>
                      <a:endParaRPr sz="1400" dirty="0">
                        <a:latin typeface="Arial MT"/>
                        <a:cs typeface="Arial MT"/>
                      </a:endParaRPr>
                    </a:p>
                  </a:txBody>
                  <a:tcPr marL="0" marR="0" marT="2540" marB="0">
                    <a:lnL>
                      <a:noFill/>
                    </a:lnL>
                    <a:lnR>
                      <a:noFill/>
                    </a:lnR>
                    <a:lnT>
                      <a:noFill/>
                    </a:lnT>
                    <a:lnB w="6350">
                      <a:solidFill>
                        <a:srgbClr val="FFFFFF"/>
                      </a:solidFill>
                      <a:prstDash val="solid"/>
                    </a:lnB>
                    <a:lnTlToBr w="12700" cmpd="sng">
                      <a:noFill/>
                      <a:prstDash val="solid"/>
                    </a:lnTlToBr>
                    <a:lnBlToTr w="12700" cmpd="sng">
                      <a:noFill/>
                      <a:prstDash val="solid"/>
                    </a:lnBlToTr>
                    <a:solidFill>
                      <a:srgbClr val="5B9BD4"/>
                    </a:solidFill>
                  </a:tcPr>
                </a:tc>
                <a:extLst>
                  <a:ext uri="{0D108BD9-81ED-4DB2-BD59-A6C34878D82A}">
                    <a16:rowId xmlns:a16="http://schemas.microsoft.com/office/drawing/2014/main" val="2038247461"/>
                  </a:ext>
                </a:extLst>
              </a:tr>
              <a:tr h="59326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5405" marR="55244" algn="ctr">
                        <a:lnSpc>
                          <a:spcPts val="1610"/>
                        </a:lnSpc>
                        <a:spcBef>
                          <a:spcPts val="20"/>
                        </a:spcBef>
                      </a:pPr>
                      <a:r>
                        <a:rPr sz="1600" spc="-55" dirty="0">
                          <a:solidFill>
                            <a:srgbClr val="FFFFFF"/>
                          </a:solidFill>
                          <a:latin typeface="Arial MT"/>
                          <a:cs typeface="Arial MT"/>
                        </a:rPr>
                        <a:t>Tracking </a:t>
                      </a:r>
                      <a:r>
                        <a:rPr sz="1600" spc="-50" dirty="0">
                          <a:solidFill>
                            <a:srgbClr val="FFFFFF"/>
                          </a:solidFill>
                          <a:latin typeface="Arial MT"/>
                          <a:cs typeface="Arial MT"/>
                        </a:rPr>
                        <a:t> </a:t>
                      </a:r>
                      <a:r>
                        <a:rPr sz="1600" spc="-5" dirty="0">
                          <a:solidFill>
                            <a:srgbClr val="FFFFFF"/>
                          </a:solidFill>
                          <a:latin typeface="Arial MT"/>
                          <a:cs typeface="Arial MT"/>
                        </a:rPr>
                        <a:t>S</a:t>
                      </a:r>
                      <a:r>
                        <a:rPr sz="1600" spc="-50" dirty="0">
                          <a:solidFill>
                            <a:srgbClr val="FFFFFF"/>
                          </a:solidFill>
                          <a:latin typeface="Arial MT"/>
                          <a:cs typeface="Arial MT"/>
                        </a:rPr>
                        <a:t>e</a:t>
                      </a:r>
                      <a:r>
                        <a:rPr sz="1600" spc="-15" dirty="0">
                          <a:solidFill>
                            <a:srgbClr val="FFFFFF"/>
                          </a:solidFill>
                          <a:latin typeface="Arial MT"/>
                          <a:cs typeface="Arial MT"/>
                        </a:rPr>
                        <a:t>n</a:t>
                      </a:r>
                      <a:r>
                        <a:rPr sz="1600" spc="-45" dirty="0">
                          <a:solidFill>
                            <a:srgbClr val="FFFFFF"/>
                          </a:solidFill>
                          <a:latin typeface="Arial MT"/>
                          <a:cs typeface="Arial MT"/>
                        </a:rPr>
                        <a:t>s</a:t>
                      </a:r>
                      <a:r>
                        <a:rPr sz="1600" spc="-60" dirty="0">
                          <a:solidFill>
                            <a:srgbClr val="FFFFFF"/>
                          </a:solidFill>
                          <a:latin typeface="Arial MT"/>
                          <a:cs typeface="Arial MT"/>
                        </a:rPr>
                        <a:t>i</a:t>
                      </a:r>
                      <a:r>
                        <a:rPr sz="1600" spc="5" dirty="0">
                          <a:solidFill>
                            <a:srgbClr val="FFFFFF"/>
                          </a:solidFill>
                          <a:latin typeface="Arial MT"/>
                          <a:cs typeface="Arial MT"/>
                        </a:rPr>
                        <a:t>t</a:t>
                      </a:r>
                      <a:r>
                        <a:rPr sz="1600" spc="-60" dirty="0">
                          <a:solidFill>
                            <a:srgbClr val="FFFFFF"/>
                          </a:solidFill>
                          <a:latin typeface="Arial MT"/>
                          <a:cs typeface="Arial MT"/>
                        </a:rPr>
                        <a:t>i</a:t>
                      </a:r>
                      <a:r>
                        <a:rPr sz="1600" spc="-5" dirty="0">
                          <a:solidFill>
                            <a:srgbClr val="FFFFFF"/>
                          </a:solidFill>
                          <a:latin typeface="Arial MT"/>
                          <a:cs typeface="Arial MT"/>
                        </a:rPr>
                        <a:t>v</a:t>
                      </a:r>
                      <a:r>
                        <a:rPr sz="1600" spc="-65" dirty="0">
                          <a:solidFill>
                            <a:srgbClr val="FFFFFF"/>
                          </a:solidFill>
                          <a:latin typeface="Arial MT"/>
                          <a:cs typeface="Arial MT"/>
                        </a:rPr>
                        <a:t>i</a:t>
                      </a:r>
                      <a:r>
                        <a:rPr sz="1600" spc="-55" dirty="0">
                          <a:solidFill>
                            <a:srgbClr val="FFFFFF"/>
                          </a:solidFill>
                          <a:latin typeface="Arial MT"/>
                          <a:cs typeface="Arial MT"/>
                        </a:rPr>
                        <a:t>t</a:t>
                      </a:r>
                      <a:r>
                        <a:rPr sz="1600" dirty="0">
                          <a:solidFill>
                            <a:srgbClr val="FFFFFF"/>
                          </a:solidFill>
                          <a:latin typeface="Arial MT"/>
                          <a:cs typeface="Arial MT"/>
                        </a:rPr>
                        <a:t>y  </a:t>
                      </a:r>
                      <a:r>
                        <a:rPr sz="1600" spc="-40" dirty="0">
                          <a:solidFill>
                            <a:srgbClr val="FFFFFF"/>
                          </a:solidFill>
                          <a:latin typeface="Arial MT"/>
                          <a:cs typeface="Arial MT"/>
                        </a:rPr>
                        <a:t>(dBm)</a:t>
                      </a:r>
                      <a:endParaRPr sz="1600" dirty="0">
                        <a:latin typeface="Arial MT"/>
                        <a:cs typeface="Arial MT"/>
                      </a:endParaRPr>
                    </a:p>
                  </a:txBody>
                  <a:tcPr marL="0" marR="0" marT="2540" marB="0" anchor="ctr">
                    <a:lnL>
                      <a:noFill/>
                    </a:lnL>
                    <a:lnR>
                      <a:noFill/>
                    </a:lnR>
                    <a:lnT w="6350" cap="flat" cmpd="sng" algn="ctr">
                      <a:solidFill>
                        <a:srgbClr val="FFFFFF"/>
                      </a:solidFill>
                      <a:prstDash val="solid"/>
                      <a:round/>
                      <a:headEnd type="none" w="med" len="med"/>
                      <a:tailEnd type="none" w="med" len="med"/>
                    </a:lnT>
                    <a:lnB w="6350">
                      <a:solidFill>
                        <a:srgbClr val="FFFFFF"/>
                      </a:solidFill>
                      <a:prstDash val="solid"/>
                    </a:lnB>
                    <a:lnTlToBr w="12700" cmpd="sng">
                      <a:noFill/>
                      <a:prstDash val="solid"/>
                    </a:lnTlToBr>
                    <a:lnBlToTr w="12700" cmpd="sng">
                      <a:noFill/>
                      <a:prstDash val="solid"/>
                    </a:lnBlToTr>
                    <a:solidFill>
                      <a:srgbClr val="5B9BD4"/>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marR="53340" algn="ctr">
                        <a:lnSpc>
                          <a:spcPts val="1610"/>
                        </a:lnSpc>
                        <a:spcBef>
                          <a:spcPts val="20"/>
                        </a:spcBef>
                      </a:pPr>
                      <a:r>
                        <a:rPr sz="1600" spc="-50" dirty="0">
                          <a:solidFill>
                            <a:srgbClr val="FFFFFF"/>
                          </a:solidFill>
                          <a:latin typeface="Arial MT"/>
                          <a:cs typeface="Arial MT"/>
                        </a:rPr>
                        <a:t>Ope</a:t>
                      </a:r>
                      <a:r>
                        <a:rPr sz="1600" spc="-60" dirty="0">
                          <a:solidFill>
                            <a:srgbClr val="FFFFFF"/>
                          </a:solidFill>
                          <a:latin typeface="Arial MT"/>
                          <a:cs typeface="Arial MT"/>
                        </a:rPr>
                        <a:t>r</a:t>
                      </a:r>
                      <a:r>
                        <a:rPr sz="1600" spc="-50" dirty="0">
                          <a:solidFill>
                            <a:srgbClr val="FFFFFF"/>
                          </a:solidFill>
                          <a:latin typeface="Arial MT"/>
                          <a:cs typeface="Arial MT"/>
                        </a:rPr>
                        <a:t>a</a:t>
                      </a:r>
                      <a:r>
                        <a:rPr sz="1600" spc="-55" dirty="0">
                          <a:solidFill>
                            <a:srgbClr val="FFFFFF"/>
                          </a:solidFill>
                          <a:latin typeface="Arial MT"/>
                          <a:cs typeface="Arial MT"/>
                        </a:rPr>
                        <a:t>t</a:t>
                      </a:r>
                      <a:r>
                        <a:rPr sz="1600" spc="-50" dirty="0">
                          <a:solidFill>
                            <a:srgbClr val="FFFFFF"/>
                          </a:solidFill>
                          <a:latin typeface="Arial MT"/>
                          <a:cs typeface="Arial MT"/>
                        </a:rPr>
                        <a:t>in</a:t>
                      </a:r>
                      <a:r>
                        <a:rPr sz="1600" dirty="0">
                          <a:solidFill>
                            <a:srgbClr val="FFFFFF"/>
                          </a:solidFill>
                          <a:latin typeface="Arial MT"/>
                          <a:cs typeface="Arial MT"/>
                        </a:rPr>
                        <a:t>g  </a:t>
                      </a:r>
                      <a:r>
                        <a:rPr sz="1600" spc="-25" dirty="0">
                          <a:solidFill>
                            <a:srgbClr val="FFFFFF"/>
                          </a:solidFill>
                          <a:latin typeface="Arial MT"/>
                          <a:cs typeface="Arial MT"/>
                        </a:rPr>
                        <a:t>Voltage </a:t>
                      </a:r>
                      <a:r>
                        <a:rPr sz="1600" spc="-20" dirty="0">
                          <a:solidFill>
                            <a:srgbClr val="FFFFFF"/>
                          </a:solidFill>
                          <a:latin typeface="Arial MT"/>
                          <a:cs typeface="Arial MT"/>
                        </a:rPr>
                        <a:t> (V)</a:t>
                      </a:r>
                      <a:endParaRPr sz="1600" dirty="0">
                        <a:latin typeface="Arial MT"/>
                        <a:cs typeface="Arial MT"/>
                      </a:endParaRPr>
                    </a:p>
                  </a:txBody>
                  <a:tcPr marL="0" marR="0" marT="2540" marB="0" anchor="ctr">
                    <a:lnL>
                      <a:noFill/>
                    </a:lnL>
                    <a:lnR>
                      <a:noFill/>
                    </a:lnR>
                    <a:lnT w="6350" cap="flat" cmpd="sng" algn="ctr">
                      <a:solidFill>
                        <a:srgbClr val="FFFFFF"/>
                      </a:solidFill>
                      <a:prstDash val="solid"/>
                      <a:round/>
                      <a:headEnd type="none" w="med" len="med"/>
                      <a:tailEnd type="none" w="med" len="med"/>
                    </a:lnT>
                    <a:lnB w="6350">
                      <a:solidFill>
                        <a:srgbClr val="FFFFFF"/>
                      </a:solidFill>
                      <a:prstDash val="solid"/>
                    </a:lnB>
                    <a:lnTlToBr w="12700" cmpd="sng">
                      <a:noFill/>
                      <a:prstDash val="solid"/>
                    </a:lnTlToBr>
                    <a:lnBlToTr w="12700" cmpd="sng">
                      <a:noFill/>
                      <a:prstDash val="solid"/>
                    </a:lnBlToTr>
                    <a:solidFill>
                      <a:srgbClr val="5B9BD4"/>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550"/>
                        </a:lnSpc>
                      </a:pPr>
                      <a:r>
                        <a:rPr sz="1600" spc="-50" dirty="0">
                          <a:solidFill>
                            <a:srgbClr val="FFFFFF"/>
                          </a:solidFill>
                          <a:latin typeface="Arial MT"/>
                          <a:cs typeface="Arial MT"/>
                        </a:rPr>
                        <a:t>Weight</a:t>
                      </a:r>
                      <a:endParaRPr sz="1600" dirty="0">
                        <a:latin typeface="Arial MT"/>
                        <a:cs typeface="Arial MT"/>
                      </a:endParaRPr>
                    </a:p>
                    <a:p>
                      <a:pPr marL="67945" marR="177165" algn="ctr">
                        <a:lnSpc>
                          <a:spcPts val="1610"/>
                        </a:lnSpc>
                        <a:spcBef>
                          <a:spcPts val="75"/>
                        </a:spcBef>
                      </a:pPr>
                      <a:r>
                        <a:rPr sz="1600" spc="-50" dirty="0">
                          <a:solidFill>
                            <a:srgbClr val="FFFFFF"/>
                          </a:solidFill>
                          <a:latin typeface="Arial MT"/>
                          <a:cs typeface="Arial MT"/>
                        </a:rPr>
                        <a:t>(g</a:t>
                      </a:r>
                      <a:r>
                        <a:rPr sz="1600" dirty="0">
                          <a:solidFill>
                            <a:srgbClr val="FFFFFF"/>
                          </a:solidFill>
                          <a:latin typeface="Arial MT"/>
                          <a:cs typeface="Arial MT"/>
                        </a:rPr>
                        <a:t>)</a:t>
                      </a:r>
                      <a:r>
                        <a:rPr sz="1600" spc="-125" dirty="0">
                          <a:solidFill>
                            <a:srgbClr val="FFFFFF"/>
                          </a:solidFill>
                          <a:latin typeface="Arial MT"/>
                          <a:cs typeface="Arial MT"/>
                        </a:rPr>
                        <a:t> </a:t>
                      </a:r>
                      <a:r>
                        <a:rPr sz="1600" dirty="0">
                          <a:solidFill>
                            <a:srgbClr val="FFFFFF"/>
                          </a:solidFill>
                          <a:latin typeface="Arial MT"/>
                          <a:cs typeface="Arial MT"/>
                        </a:rPr>
                        <a:t>/  </a:t>
                      </a:r>
                      <a:r>
                        <a:rPr sz="1600" spc="-40" dirty="0">
                          <a:solidFill>
                            <a:srgbClr val="FFFFFF"/>
                          </a:solidFill>
                          <a:latin typeface="Arial MT"/>
                          <a:cs typeface="Arial MT"/>
                        </a:rPr>
                        <a:t>Size </a:t>
                      </a:r>
                      <a:r>
                        <a:rPr sz="1600" spc="-35" dirty="0">
                          <a:solidFill>
                            <a:srgbClr val="FFFFFF"/>
                          </a:solidFill>
                          <a:latin typeface="Arial MT"/>
                          <a:cs typeface="Arial MT"/>
                        </a:rPr>
                        <a:t> </a:t>
                      </a:r>
                      <a:r>
                        <a:rPr sz="1600" spc="-50" dirty="0">
                          <a:solidFill>
                            <a:srgbClr val="FFFFFF"/>
                          </a:solidFill>
                          <a:latin typeface="Arial MT"/>
                          <a:cs typeface="Arial MT"/>
                        </a:rPr>
                        <a:t>(</a:t>
                      </a:r>
                      <a:r>
                        <a:rPr sz="1600" spc="-55" dirty="0">
                          <a:solidFill>
                            <a:srgbClr val="FFFFFF"/>
                          </a:solidFill>
                          <a:latin typeface="Arial MT"/>
                          <a:cs typeface="Arial MT"/>
                        </a:rPr>
                        <a:t>mm</a:t>
                      </a:r>
                      <a:r>
                        <a:rPr sz="1600" dirty="0">
                          <a:solidFill>
                            <a:srgbClr val="FFFFFF"/>
                          </a:solidFill>
                          <a:latin typeface="Arial MT"/>
                          <a:cs typeface="Arial MT"/>
                        </a:rPr>
                        <a:t>)</a:t>
                      </a:r>
                      <a:endParaRPr sz="1600" dirty="0">
                        <a:latin typeface="Arial MT"/>
                        <a:cs typeface="Arial MT"/>
                      </a:endParaRPr>
                    </a:p>
                  </a:txBody>
                  <a:tcPr marL="0" marR="0" marT="0" marB="0" anchor="ctr">
                    <a:lnL>
                      <a:noFill/>
                    </a:lnL>
                    <a:lnR>
                      <a:noFill/>
                    </a:lnR>
                    <a:lnT w="6350" cap="flat" cmpd="sng" algn="ctr">
                      <a:solidFill>
                        <a:srgbClr val="FFFFFF"/>
                      </a:solidFill>
                      <a:prstDash val="solid"/>
                      <a:round/>
                      <a:headEnd type="none" w="med" len="med"/>
                      <a:tailEnd type="none" w="med" len="med"/>
                    </a:lnT>
                    <a:lnB w="6350">
                      <a:solidFill>
                        <a:srgbClr val="FFFFFF"/>
                      </a:solidFill>
                      <a:prstDash val="solid"/>
                    </a:lnB>
                    <a:lnTlToBr w="12700" cmpd="sng">
                      <a:noFill/>
                      <a:prstDash val="solid"/>
                    </a:lnTlToBr>
                    <a:lnBlToTr w="12700" cmpd="sng">
                      <a:noFill/>
                      <a:prstDash val="solid"/>
                    </a:lnBlToTr>
                    <a:solidFill>
                      <a:srgbClr val="5B9BD4"/>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marR="52705" algn="ctr">
                        <a:lnSpc>
                          <a:spcPts val="1610"/>
                        </a:lnSpc>
                        <a:spcBef>
                          <a:spcPts val="20"/>
                        </a:spcBef>
                      </a:pPr>
                      <a:r>
                        <a:rPr sz="1600" spc="-45" dirty="0">
                          <a:solidFill>
                            <a:srgbClr val="FFFFFF"/>
                          </a:solidFill>
                          <a:latin typeface="Arial MT"/>
                          <a:cs typeface="Arial MT"/>
                        </a:rPr>
                        <a:t>Current </a:t>
                      </a:r>
                      <a:r>
                        <a:rPr sz="1600" spc="-40" dirty="0">
                          <a:solidFill>
                            <a:srgbClr val="FFFFFF"/>
                          </a:solidFill>
                          <a:latin typeface="Arial MT"/>
                          <a:cs typeface="Arial MT"/>
                        </a:rPr>
                        <a:t> </a:t>
                      </a:r>
                      <a:r>
                        <a:rPr sz="1600" spc="-20" dirty="0">
                          <a:solidFill>
                            <a:srgbClr val="FFFFFF"/>
                          </a:solidFill>
                          <a:latin typeface="Arial MT"/>
                          <a:cs typeface="Arial MT"/>
                        </a:rPr>
                        <a:t>C</a:t>
                      </a:r>
                      <a:r>
                        <a:rPr sz="1600" spc="-50" dirty="0">
                          <a:solidFill>
                            <a:srgbClr val="FFFFFF"/>
                          </a:solidFill>
                          <a:latin typeface="Arial MT"/>
                          <a:cs typeface="Arial MT"/>
                        </a:rPr>
                        <a:t>o</a:t>
                      </a:r>
                      <a:r>
                        <a:rPr sz="1600" spc="-15" dirty="0">
                          <a:solidFill>
                            <a:srgbClr val="FFFFFF"/>
                          </a:solidFill>
                          <a:latin typeface="Arial MT"/>
                          <a:cs typeface="Arial MT"/>
                        </a:rPr>
                        <a:t>n</a:t>
                      </a:r>
                      <a:r>
                        <a:rPr sz="1600" spc="-45" dirty="0">
                          <a:solidFill>
                            <a:srgbClr val="FFFFFF"/>
                          </a:solidFill>
                          <a:latin typeface="Arial MT"/>
                          <a:cs typeface="Arial MT"/>
                        </a:rPr>
                        <a:t>s</a:t>
                      </a:r>
                      <a:r>
                        <a:rPr sz="1600" spc="-5" dirty="0">
                          <a:solidFill>
                            <a:srgbClr val="FFFFFF"/>
                          </a:solidFill>
                          <a:latin typeface="Arial MT"/>
                          <a:cs typeface="Arial MT"/>
                        </a:rPr>
                        <a:t>u</a:t>
                      </a:r>
                      <a:r>
                        <a:rPr sz="1600" spc="-55" dirty="0">
                          <a:solidFill>
                            <a:srgbClr val="FFFFFF"/>
                          </a:solidFill>
                          <a:latin typeface="Arial MT"/>
                          <a:cs typeface="Arial MT"/>
                        </a:rPr>
                        <a:t>m</a:t>
                      </a:r>
                      <a:r>
                        <a:rPr sz="1600" spc="-65" dirty="0">
                          <a:solidFill>
                            <a:srgbClr val="FFFFFF"/>
                          </a:solidFill>
                          <a:latin typeface="Arial MT"/>
                          <a:cs typeface="Arial MT"/>
                        </a:rPr>
                        <a:t>p</a:t>
                      </a:r>
                      <a:r>
                        <a:rPr sz="1600" spc="-45" dirty="0">
                          <a:solidFill>
                            <a:srgbClr val="FFFFFF"/>
                          </a:solidFill>
                          <a:latin typeface="Arial MT"/>
                          <a:cs typeface="Arial MT"/>
                        </a:rPr>
                        <a:t>t</a:t>
                      </a:r>
                      <a:r>
                        <a:rPr sz="1600" spc="-65" dirty="0">
                          <a:solidFill>
                            <a:srgbClr val="FFFFFF"/>
                          </a:solidFill>
                          <a:latin typeface="Arial MT"/>
                          <a:cs typeface="Arial MT"/>
                        </a:rPr>
                        <a:t>i</a:t>
                      </a:r>
                      <a:r>
                        <a:rPr sz="1600" spc="-50" dirty="0">
                          <a:solidFill>
                            <a:srgbClr val="FFFFFF"/>
                          </a:solidFill>
                          <a:latin typeface="Arial MT"/>
                          <a:cs typeface="Arial MT"/>
                        </a:rPr>
                        <a:t>o</a:t>
                      </a:r>
                      <a:r>
                        <a:rPr sz="1600" dirty="0">
                          <a:solidFill>
                            <a:srgbClr val="FFFFFF"/>
                          </a:solidFill>
                          <a:latin typeface="Arial MT"/>
                          <a:cs typeface="Arial MT"/>
                        </a:rPr>
                        <a:t>n  </a:t>
                      </a:r>
                      <a:r>
                        <a:rPr sz="1600" spc="-15" dirty="0">
                          <a:solidFill>
                            <a:srgbClr val="FFFFFF"/>
                          </a:solidFill>
                          <a:latin typeface="Arial MT"/>
                          <a:cs typeface="Arial MT"/>
                        </a:rPr>
                        <a:t>(mA)</a:t>
                      </a:r>
                      <a:endParaRPr sz="1600" dirty="0">
                        <a:latin typeface="Arial MT"/>
                        <a:cs typeface="Arial MT"/>
                      </a:endParaRPr>
                    </a:p>
                  </a:txBody>
                  <a:tcPr marL="0" marR="0" marT="2540" marB="0" anchor="ctr">
                    <a:lnL>
                      <a:noFill/>
                    </a:lnL>
                    <a:lnR>
                      <a:noFill/>
                    </a:lnR>
                    <a:lnT w="6350" cap="flat" cmpd="sng" algn="ctr">
                      <a:solidFill>
                        <a:srgbClr val="FFFFFF"/>
                      </a:solidFill>
                      <a:prstDash val="solid"/>
                      <a:round/>
                      <a:headEnd type="none" w="med" len="med"/>
                      <a:tailEnd type="none" w="med" len="med"/>
                    </a:lnT>
                    <a:lnB w="6350">
                      <a:solidFill>
                        <a:srgbClr val="FFFFFF"/>
                      </a:solidFill>
                      <a:prstDash val="solid"/>
                    </a:lnB>
                    <a:lnTlToBr w="12700" cmpd="sng">
                      <a:noFill/>
                      <a:prstDash val="solid"/>
                    </a:lnTlToBr>
                    <a:lnBlToTr w="12700" cmpd="sng">
                      <a:noFill/>
                      <a:prstDash val="solid"/>
                    </a:lnBlToTr>
                    <a:solidFill>
                      <a:srgbClr val="5B9BD4"/>
                    </a:solidFill>
                  </a:tcPr>
                </a:tc>
                <a:tc>
                  <a:txBody>
                    <a:bodyPr/>
                    <a:lstStyle/>
                    <a:p>
                      <a:pPr algn="ctr"/>
                      <a:r>
                        <a:rPr lang="en-IN" sz="1600" spc="-10">
                          <a:solidFill>
                            <a:srgbClr val="FFFFFF"/>
                          </a:solidFill>
                          <a:latin typeface="Arial MT"/>
                          <a:cs typeface="Arial MT"/>
                        </a:rPr>
                        <a:t>Channel</a:t>
                      </a:r>
                      <a:endParaRPr lang="en-IN"/>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B9BD4"/>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marR="55244" algn="ctr">
                        <a:lnSpc>
                          <a:spcPts val="1610"/>
                        </a:lnSpc>
                        <a:spcBef>
                          <a:spcPts val="20"/>
                        </a:spcBef>
                      </a:pPr>
                      <a:r>
                        <a:rPr sz="1600" spc="-50" dirty="0">
                          <a:solidFill>
                            <a:srgbClr val="FFFFFF"/>
                          </a:solidFill>
                          <a:latin typeface="Arial MT"/>
                          <a:cs typeface="Arial MT"/>
                        </a:rPr>
                        <a:t>A</a:t>
                      </a:r>
                      <a:r>
                        <a:rPr sz="1600" spc="-55" dirty="0">
                          <a:solidFill>
                            <a:srgbClr val="FFFFFF"/>
                          </a:solidFill>
                          <a:latin typeface="Arial MT"/>
                          <a:cs typeface="Arial MT"/>
                        </a:rPr>
                        <a:t>c</a:t>
                      </a:r>
                      <a:r>
                        <a:rPr sz="1600" spc="5" dirty="0">
                          <a:solidFill>
                            <a:srgbClr val="FFFFFF"/>
                          </a:solidFill>
                          <a:latin typeface="Arial MT"/>
                          <a:cs typeface="Arial MT"/>
                        </a:rPr>
                        <a:t>c</a:t>
                      </a:r>
                      <a:r>
                        <a:rPr sz="1600" spc="-50" dirty="0">
                          <a:solidFill>
                            <a:srgbClr val="FFFFFF"/>
                          </a:solidFill>
                          <a:latin typeface="Arial MT"/>
                          <a:cs typeface="Arial MT"/>
                        </a:rPr>
                        <a:t>u</a:t>
                      </a:r>
                      <a:r>
                        <a:rPr sz="1600" spc="-60" dirty="0">
                          <a:solidFill>
                            <a:srgbClr val="FFFFFF"/>
                          </a:solidFill>
                          <a:latin typeface="Arial MT"/>
                          <a:cs typeface="Arial MT"/>
                        </a:rPr>
                        <a:t>r</a:t>
                      </a:r>
                      <a:r>
                        <a:rPr sz="1600" spc="-50" dirty="0">
                          <a:solidFill>
                            <a:srgbClr val="FFFFFF"/>
                          </a:solidFill>
                          <a:latin typeface="Arial MT"/>
                          <a:cs typeface="Arial MT"/>
                        </a:rPr>
                        <a:t>a</a:t>
                      </a:r>
                      <a:r>
                        <a:rPr sz="1600" spc="-10" dirty="0">
                          <a:solidFill>
                            <a:srgbClr val="FFFFFF"/>
                          </a:solidFill>
                          <a:latin typeface="Arial MT"/>
                          <a:cs typeface="Arial MT"/>
                        </a:rPr>
                        <a:t>c</a:t>
                      </a:r>
                      <a:r>
                        <a:rPr sz="1600" dirty="0">
                          <a:solidFill>
                            <a:srgbClr val="FFFFFF"/>
                          </a:solidFill>
                          <a:latin typeface="Arial MT"/>
                          <a:cs typeface="Arial MT"/>
                        </a:rPr>
                        <a:t>y  </a:t>
                      </a:r>
                      <a:r>
                        <a:rPr sz="1600" spc="-35" dirty="0">
                          <a:solidFill>
                            <a:srgbClr val="FFFFFF"/>
                          </a:solidFill>
                          <a:latin typeface="Arial MT"/>
                          <a:cs typeface="Arial MT"/>
                        </a:rPr>
                        <a:t>(m)</a:t>
                      </a:r>
                      <a:endParaRPr sz="1600">
                        <a:latin typeface="Arial MT"/>
                        <a:cs typeface="Arial MT"/>
                      </a:endParaRPr>
                    </a:p>
                  </a:txBody>
                  <a:tcPr marL="0" marR="0" marT="2540" marB="0" anchor="ctr">
                    <a:lnL>
                      <a:noFill/>
                    </a:lnL>
                    <a:lnR>
                      <a:noFill/>
                    </a:lnR>
                    <a:lnT w="6350" cap="flat" cmpd="sng" algn="ctr">
                      <a:solidFill>
                        <a:srgbClr val="FFFFFF"/>
                      </a:solidFill>
                      <a:prstDash val="solid"/>
                      <a:round/>
                      <a:headEnd type="none" w="med" len="med"/>
                      <a:tailEnd type="none" w="med" len="med"/>
                    </a:lnT>
                    <a:lnB w="6350">
                      <a:solidFill>
                        <a:srgbClr val="FFFFFF"/>
                      </a:solidFill>
                      <a:prstDash val="solid"/>
                    </a:lnB>
                    <a:lnTlToBr w="12700" cmpd="sng">
                      <a:noFill/>
                      <a:prstDash val="solid"/>
                    </a:lnTlToBr>
                    <a:lnBlToTr w="12700" cmpd="sng">
                      <a:noFill/>
                      <a:prstDash val="solid"/>
                    </a:lnBlToTr>
                    <a:solidFill>
                      <a:srgbClr val="5B9BD4"/>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585"/>
                        </a:lnSpc>
                      </a:pPr>
                      <a:r>
                        <a:rPr sz="1600" spc="-50" dirty="0">
                          <a:solidFill>
                            <a:srgbClr val="FFFFFF"/>
                          </a:solidFill>
                          <a:latin typeface="Arial MT"/>
                          <a:cs typeface="Arial MT"/>
                        </a:rPr>
                        <a:t>Interface</a:t>
                      </a:r>
                      <a:endParaRPr sz="1600">
                        <a:latin typeface="Arial MT"/>
                        <a:cs typeface="Arial MT"/>
                      </a:endParaRPr>
                    </a:p>
                  </a:txBody>
                  <a:tcPr marL="0" marR="0" marT="0" marB="0" anchor="ctr">
                    <a:lnL>
                      <a:noFill/>
                    </a:lnL>
                    <a:lnR>
                      <a:noFill/>
                    </a:lnR>
                    <a:lnT w="6350" cap="flat" cmpd="sng" algn="ctr">
                      <a:solidFill>
                        <a:srgbClr val="FFFFFF"/>
                      </a:solidFill>
                      <a:prstDash val="solid"/>
                      <a:round/>
                      <a:headEnd type="none" w="med" len="med"/>
                      <a:tailEnd type="none" w="med" len="med"/>
                    </a:lnT>
                    <a:lnB w="6350">
                      <a:solidFill>
                        <a:srgbClr val="FFFFFF"/>
                      </a:solidFill>
                      <a:prstDash val="solid"/>
                    </a:lnB>
                    <a:lnTlToBr w="12700" cmpd="sng">
                      <a:noFill/>
                      <a:prstDash val="solid"/>
                    </a:lnTlToBr>
                    <a:lnBlToTr w="12700" cmpd="sng">
                      <a:noFill/>
                      <a:prstDash val="solid"/>
                    </a:lnBlToTr>
                    <a:solidFill>
                      <a:srgbClr val="5B9BD4"/>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310" marR="59055" algn="ctr">
                        <a:lnSpc>
                          <a:spcPts val="1610"/>
                        </a:lnSpc>
                        <a:spcBef>
                          <a:spcPts val="20"/>
                        </a:spcBef>
                      </a:pPr>
                      <a:r>
                        <a:rPr sz="1600" spc="-10" dirty="0">
                          <a:solidFill>
                            <a:srgbClr val="FFFFFF"/>
                          </a:solidFill>
                          <a:latin typeface="Arial MT"/>
                          <a:cs typeface="Arial MT"/>
                        </a:rPr>
                        <a:t>U</a:t>
                      </a:r>
                      <a:r>
                        <a:rPr sz="1600" spc="-5" dirty="0">
                          <a:solidFill>
                            <a:srgbClr val="FFFFFF"/>
                          </a:solidFill>
                          <a:latin typeface="Arial MT"/>
                          <a:cs typeface="Arial MT"/>
                        </a:rPr>
                        <a:t>p</a:t>
                      </a:r>
                      <a:r>
                        <a:rPr sz="1600" spc="-15" dirty="0">
                          <a:solidFill>
                            <a:srgbClr val="FFFFFF"/>
                          </a:solidFill>
                          <a:latin typeface="Arial MT"/>
                          <a:cs typeface="Arial MT"/>
                        </a:rPr>
                        <a:t>da</a:t>
                      </a:r>
                      <a:r>
                        <a:rPr sz="1600" dirty="0">
                          <a:solidFill>
                            <a:srgbClr val="FFFFFF"/>
                          </a:solidFill>
                          <a:latin typeface="Arial MT"/>
                          <a:cs typeface="Arial MT"/>
                        </a:rPr>
                        <a:t>te  </a:t>
                      </a:r>
                      <a:r>
                        <a:rPr sz="1600" spc="-5" dirty="0">
                          <a:solidFill>
                            <a:srgbClr val="FFFFFF"/>
                          </a:solidFill>
                          <a:latin typeface="Arial MT"/>
                          <a:cs typeface="Arial MT"/>
                        </a:rPr>
                        <a:t>Rate </a:t>
                      </a:r>
                      <a:r>
                        <a:rPr sz="1600" dirty="0">
                          <a:solidFill>
                            <a:srgbClr val="FFFFFF"/>
                          </a:solidFill>
                          <a:latin typeface="Arial MT"/>
                          <a:cs typeface="Arial MT"/>
                        </a:rPr>
                        <a:t> </a:t>
                      </a:r>
                      <a:r>
                        <a:rPr sz="1600" spc="-5" dirty="0">
                          <a:solidFill>
                            <a:srgbClr val="FFFFFF"/>
                          </a:solidFill>
                          <a:latin typeface="Arial MT"/>
                          <a:cs typeface="Arial MT"/>
                        </a:rPr>
                        <a:t>(Hz)</a:t>
                      </a:r>
                      <a:endParaRPr sz="1600">
                        <a:latin typeface="Arial MT"/>
                        <a:cs typeface="Arial MT"/>
                      </a:endParaRPr>
                    </a:p>
                  </a:txBody>
                  <a:tcPr marL="0" marR="0" marT="2540" marB="0" anchor="ctr">
                    <a:lnL>
                      <a:noFill/>
                    </a:lnL>
                    <a:lnR>
                      <a:noFill/>
                    </a:lnR>
                    <a:lnT w="6350" cap="flat" cmpd="sng" algn="ctr">
                      <a:solidFill>
                        <a:srgbClr val="FFFFFF"/>
                      </a:solidFill>
                      <a:prstDash val="solid"/>
                      <a:round/>
                      <a:headEnd type="none" w="med" len="med"/>
                      <a:tailEnd type="none" w="med" len="med"/>
                    </a:lnT>
                    <a:lnB w="6350">
                      <a:solidFill>
                        <a:srgbClr val="FFFFFF"/>
                      </a:solidFill>
                      <a:prstDash val="solid"/>
                    </a:lnB>
                    <a:lnTlToBr w="12700" cmpd="sng">
                      <a:noFill/>
                      <a:prstDash val="solid"/>
                    </a:lnTlToBr>
                    <a:lnBlToTr w="12700" cmpd="sng">
                      <a:noFill/>
                      <a:prstDash val="solid"/>
                    </a:lnBlToTr>
                    <a:solidFill>
                      <a:srgbClr val="5B9BD4"/>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marR="50800" algn="ctr">
                        <a:lnSpc>
                          <a:spcPts val="1610"/>
                        </a:lnSpc>
                        <a:spcBef>
                          <a:spcPts val="20"/>
                        </a:spcBef>
                      </a:pPr>
                      <a:r>
                        <a:rPr sz="1600" spc="-5" dirty="0">
                          <a:solidFill>
                            <a:srgbClr val="FFFFFF"/>
                          </a:solidFill>
                          <a:latin typeface="Arial MT"/>
                          <a:cs typeface="Arial MT"/>
                        </a:rPr>
                        <a:t>Data </a:t>
                      </a:r>
                      <a:r>
                        <a:rPr sz="1600" dirty="0">
                          <a:solidFill>
                            <a:srgbClr val="FFFFFF"/>
                          </a:solidFill>
                          <a:latin typeface="Arial MT"/>
                          <a:cs typeface="Arial MT"/>
                        </a:rPr>
                        <a:t> </a:t>
                      </a:r>
                      <a:r>
                        <a:rPr sz="1600" spc="-55" dirty="0">
                          <a:solidFill>
                            <a:srgbClr val="FFFFFF"/>
                          </a:solidFill>
                          <a:latin typeface="Arial MT"/>
                          <a:cs typeface="Arial MT"/>
                        </a:rPr>
                        <a:t>F</a:t>
                      </a:r>
                      <a:r>
                        <a:rPr sz="1600" spc="-15" dirty="0">
                          <a:solidFill>
                            <a:srgbClr val="FFFFFF"/>
                          </a:solidFill>
                          <a:latin typeface="Arial MT"/>
                          <a:cs typeface="Arial MT"/>
                        </a:rPr>
                        <a:t>o</a:t>
                      </a:r>
                      <a:r>
                        <a:rPr sz="1600" spc="-50" dirty="0">
                          <a:solidFill>
                            <a:srgbClr val="FFFFFF"/>
                          </a:solidFill>
                          <a:latin typeface="Arial MT"/>
                          <a:cs typeface="Arial MT"/>
                        </a:rPr>
                        <a:t>r</a:t>
                      </a:r>
                      <a:r>
                        <a:rPr sz="1600" spc="-55" dirty="0">
                          <a:solidFill>
                            <a:srgbClr val="FFFFFF"/>
                          </a:solidFill>
                          <a:latin typeface="Arial MT"/>
                          <a:cs typeface="Arial MT"/>
                        </a:rPr>
                        <a:t>m</a:t>
                      </a:r>
                      <a:r>
                        <a:rPr sz="1600" spc="-50" dirty="0">
                          <a:solidFill>
                            <a:srgbClr val="FFFFFF"/>
                          </a:solidFill>
                          <a:latin typeface="Arial MT"/>
                          <a:cs typeface="Arial MT"/>
                        </a:rPr>
                        <a:t>a</a:t>
                      </a:r>
                      <a:r>
                        <a:rPr sz="1600" dirty="0">
                          <a:solidFill>
                            <a:srgbClr val="FFFFFF"/>
                          </a:solidFill>
                          <a:latin typeface="Arial MT"/>
                          <a:cs typeface="Arial MT"/>
                        </a:rPr>
                        <a:t>t</a:t>
                      </a:r>
                      <a:endParaRPr sz="1600" dirty="0">
                        <a:latin typeface="Arial MT"/>
                        <a:cs typeface="Arial MT"/>
                      </a:endParaRPr>
                    </a:p>
                  </a:txBody>
                  <a:tcPr marL="0" marR="0" marT="2540" marB="0" anchor="ctr">
                    <a:lnL>
                      <a:noFill/>
                    </a:lnL>
                    <a:lnR>
                      <a:noFill/>
                    </a:lnR>
                    <a:lnT w="6350" cap="flat" cmpd="sng" algn="ctr">
                      <a:solidFill>
                        <a:srgbClr val="FFFFFF"/>
                      </a:solidFill>
                      <a:prstDash val="solid"/>
                      <a:round/>
                      <a:headEnd type="none" w="med" len="med"/>
                      <a:tailEnd type="none" w="med" len="med"/>
                    </a:lnT>
                    <a:lnB w="6350">
                      <a:solidFill>
                        <a:srgbClr val="FFFFFF"/>
                      </a:solidFill>
                      <a:prstDash val="solid"/>
                    </a:lnB>
                    <a:lnTlToBr w="12700" cmpd="sng">
                      <a:noFill/>
                      <a:prstDash val="solid"/>
                    </a:lnTlToBr>
                    <a:lnBlToTr w="12700" cmpd="sng">
                      <a:noFill/>
                      <a:prstDash val="solid"/>
                    </a:lnBlToTr>
                    <a:solidFill>
                      <a:srgbClr val="5B9BD4"/>
                    </a:solidFill>
                  </a:tcPr>
                </a:tc>
                <a:extLst>
                  <a:ext uri="{0D108BD9-81ED-4DB2-BD59-A6C34878D82A}">
                    <a16:rowId xmlns:a16="http://schemas.microsoft.com/office/drawing/2014/main" val="10000"/>
                  </a:ext>
                </a:extLst>
              </a:tr>
              <a:tr h="33279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5405" algn="ctr">
                        <a:lnSpc>
                          <a:spcPts val="1610"/>
                        </a:lnSpc>
                      </a:pPr>
                      <a:r>
                        <a:rPr sz="1600" b="1" spc="-5" dirty="0">
                          <a:latin typeface="Arial"/>
                          <a:cs typeface="Arial"/>
                        </a:rPr>
                        <a:t>-165</a:t>
                      </a:r>
                      <a:endParaRPr sz="1600" dirty="0">
                        <a:latin typeface="Arial"/>
                        <a:cs typeface="Arial"/>
                      </a:endParaRPr>
                    </a:p>
                  </a:txBody>
                  <a:tcPr marL="0" marR="0" marT="0" marB="0" anchor="ctr">
                    <a:lnL>
                      <a:noFill/>
                    </a:lnL>
                    <a:lnR w="6350">
                      <a:solidFill>
                        <a:srgbClr val="FFFFFF"/>
                      </a:solidFill>
                      <a:prstDash val="solid"/>
                    </a:lnR>
                    <a:lnT w="6350">
                      <a:solidFill>
                        <a:srgbClr val="FFFFFF"/>
                      </a:solidFill>
                      <a:prstDash val="solid"/>
                    </a:lnT>
                    <a:lnB>
                      <a:noFill/>
                    </a:lnB>
                    <a:lnTlToBr w="12700" cmpd="sng">
                      <a:noFill/>
                      <a:prstDash val="solid"/>
                    </a:lnTlToBr>
                    <a:lnBlToTr w="12700" cmpd="sng">
                      <a:noFill/>
                      <a:prstDash val="solid"/>
                    </a:lnBlToTr>
                    <a:solidFill>
                      <a:srgbClr val="5B9BD4"/>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gn="ctr">
                        <a:lnSpc>
                          <a:spcPts val="1610"/>
                        </a:lnSpc>
                      </a:pPr>
                      <a:r>
                        <a:rPr sz="1600" spc="-35" dirty="0">
                          <a:latin typeface="Arial MT"/>
                          <a:cs typeface="Arial MT"/>
                        </a:rPr>
                        <a:t>4-6</a:t>
                      </a:r>
                      <a:endParaRPr sz="1600" dirty="0">
                        <a:latin typeface="Arial MT"/>
                        <a:cs typeface="Arial MT"/>
                      </a:endParaRPr>
                    </a:p>
                  </a:txBody>
                  <a:tcPr marL="0" marR="0" marT="0" marB="0" anchor="ctr">
                    <a:lnL w="6350">
                      <a:solidFill>
                        <a:srgbClr val="FFFFFF"/>
                      </a:solidFill>
                      <a:prstDash val="solid"/>
                    </a:lnL>
                    <a:lnR w="6350">
                      <a:solidFill>
                        <a:srgbClr val="FFFFFF"/>
                      </a:solidFill>
                      <a:prstDash val="solid"/>
                    </a:lnR>
                    <a:lnT w="6350">
                      <a:solidFill>
                        <a:srgbClr val="FFFFFF"/>
                      </a:solidFill>
                      <a:prstDash val="solid"/>
                    </a:lnT>
                    <a:lnB>
                      <a:noFill/>
                    </a:lnB>
                    <a:lnTlToBr w="12700" cmpd="sng">
                      <a:noFill/>
                      <a:prstDash val="solid"/>
                    </a:lnTlToBr>
                    <a:lnBlToTr w="12700" cmpd="sng">
                      <a:noFill/>
                      <a:prstDash val="solid"/>
                    </a:lnBlToTr>
                    <a:solidFill>
                      <a:srgbClr val="BCD5E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67970" algn="ctr">
                        <a:lnSpc>
                          <a:spcPts val="1625"/>
                        </a:lnSpc>
                      </a:pPr>
                      <a:r>
                        <a:rPr sz="1600" dirty="0">
                          <a:latin typeface="Arial MT"/>
                          <a:cs typeface="Arial MT"/>
                        </a:rPr>
                        <a:t>7</a:t>
                      </a:r>
                    </a:p>
                    <a:p>
                      <a:pPr marR="252095" algn="ctr">
                        <a:lnSpc>
                          <a:spcPts val="1610"/>
                        </a:lnSpc>
                      </a:pPr>
                      <a:r>
                        <a:rPr sz="1600" spc="-50" dirty="0">
                          <a:latin typeface="Arial MT"/>
                          <a:cs typeface="Arial MT"/>
                        </a:rPr>
                        <a:t>2</a:t>
                      </a:r>
                      <a:r>
                        <a:rPr sz="1600" dirty="0">
                          <a:latin typeface="Arial MT"/>
                          <a:cs typeface="Arial MT"/>
                        </a:rPr>
                        <a:t>0</a:t>
                      </a:r>
                      <a:r>
                        <a:rPr sz="1600" spc="-80" dirty="0">
                          <a:latin typeface="Arial MT"/>
                          <a:cs typeface="Arial MT"/>
                        </a:rPr>
                        <a:t> </a:t>
                      </a:r>
                      <a:r>
                        <a:rPr sz="1600" dirty="0">
                          <a:latin typeface="Arial MT"/>
                          <a:cs typeface="Arial MT"/>
                        </a:rPr>
                        <a:t>x</a:t>
                      </a:r>
                      <a:r>
                        <a:rPr sz="1600" spc="-50" dirty="0">
                          <a:latin typeface="Arial MT"/>
                          <a:cs typeface="Arial MT"/>
                        </a:rPr>
                        <a:t>2</a:t>
                      </a:r>
                      <a:r>
                        <a:rPr sz="1600" dirty="0">
                          <a:latin typeface="Arial MT"/>
                          <a:cs typeface="Arial MT"/>
                        </a:rPr>
                        <a:t>0</a:t>
                      </a:r>
                      <a:r>
                        <a:rPr sz="1600" spc="-80" dirty="0">
                          <a:latin typeface="Arial MT"/>
                          <a:cs typeface="Arial MT"/>
                        </a:rPr>
                        <a:t> </a:t>
                      </a:r>
                      <a:r>
                        <a:rPr sz="1600" dirty="0">
                          <a:latin typeface="Arial MT"/>
                          <a:cs typeface="Arial MT"/>
                        </a:rPr>
                        <a:t>x</a:t>
                      </a:r>
                      <a:r>
                        <a:rPr sz="1600" spc="-50" dirty="0">
                          <a:latin typeface="Arial MT"/>
                          <a:cs typeface="Arial MT"/>
                        </a:rPr>
                        <a:t>10</a:t>
                      </a:r>
                      <a:endParaRPr sz="1600" dirty="0">
                        <a:latin typeface="Arial MT"/>
                        <a:cs typeface="Arial MT"/>
                      </a:endParaRPr>
                    </a:p>
                  </a:txBody>
                  <a:tcPr marL="0" marR="0" marT="0" marB="0" anchor="ctr">
                    <a:lnL w="6350">
                      <a:solidFill>
                        <a:srgbClr val="FFFFFF"/>
                      </a:solidFill>
                      <a:prstDash val="solid"/>
                    </a:lnL>
                    <a:lnR w="6350">
                      <a:solidFill>
                        <a:srgbClr val="FFFFFF"/>
                      </a:solidFill>
                      <a:prstDash val="solid"/>
                    </a:lnR>
                    <a:lnT w="6350">
                      <a:solidFill>
                        <a:srgbClr val="FFFFFF"/>
                      </a:solidFill>
                      <a:prstDash val="solid"/>
                    </a:lnT>
                    <a:lnB>
                      <a:noFill/>
                    </a:lnB>
                    <a:lnTlToBr w="12700" cmpd="sng">
                      <a:noFill/>
                      <a:prstDash val="solid"/>
                    </a:lnTlToBr>
                    <a:lnBlToTr w="12700" cmpd="sng">
                      <a:noFill/>
                      <a:prstDash val="solid"/>
                    </a:lnBlToTr>
                    <a:solidFill>
                      <a:srgbClr val="BCD5E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gn="ctr">
                        <a:lnSpc>
                          <a:spcPts val="1610"/>
                        </a:lnSpc>
                      </a:pPr>
                      <a:r>
                        <a:rPr sz="1600" spc="-5" dirty="0">
                          <a:latin typeface="Arial MT"/>
                          <a:cs typeface="Arial MT"/>
                        </a:rPr>
                        <a:t>29</a:t>
                      </a:r>
                      <a:endParaRPr sz="1600" dirty="0">
                        <a:latin typeface="Arial MT"/>
                        <a:cs typeface="Arial MT"/>
                      </a:endParaRPr>
                    </a:p>
                  </a:txBody>
                  <a:tcPr marL="0" marR="0" marT="0" marB="0" anchor="ctr">
                    <a:lnL w="6350">
                      <a:solidFill>
                        <a:srgbClr val="FFFFFF"/>
                      </a:solidFill>
                      <a:prstDash val="solid"/>
                    </a:lnL>
                    <a:lnR w="6350">
                      <a:solidFill>
                        <a:srgbClr val="FFFFFF"/>
                      </a:solidFill>
                      <a:prstDash val="solid"/>
                    </a:lnR>
                    <a:lnT w="6350">
                      <a:solidFill>
                        <a:srgbClr val="FFFFFF"/>
                      </a:solidFill>
                      <a:prstDash val="solid"/>
                    </a:lnT>
                    <a:lnB>
                      <a:noFill/>
                    </a:lnB>
                    <a:lnTlToBr w="12700" cmpd="sng">
                      <a:noFill/>
                      <a:prstDash val="solid"/>
                    </a:lnTlToBr>
                    <a:lnBlToTr w="12700" cmpd="sng">
                      <a:noFill/>
                      <a:prstDash val="solid"/>
                    </a:lnBlToTr>
                    <a:solidFill>
                      <a:srgbClr val="BCD5ED"/>
                    </a:solidFill>
                  </a:tcPr>
                </a:tc>
                <a:tc>
                  <a:txBody>
                    <a:bodyPr/>
                    <a:lstStyle/>
                    <a:p>
                      <a:pPr algn="ctr"/>
                      <a:r>
                        <a:rPr lang="en-IN" sz="1600" spc="-5" dirty="0">
                          <a:latin typeface="Arial MT"/>
                          <a:cs typeface="Arial MT"/>
                        </a:rPr>
                        <a:t>72</a:t>
                      </a:r>
                      <a:endParaRPr lang="en-IN" dirty="0"/>
                    </a:p>
                  </a:txBody>
                  <a:tcPr marL="0" marR="0" marT="0" marB="0" anchor="ctr">
                    <a:lnL w="6350" cap="flat" cmpd="sng" algn="ctr">
                      <a:solidFill>
                        <a:srgbClr val="FFFFFF"/>
                      </a:solidFill>
                      <a:prstDash val="solid"/>
                      <a:round/>
                      <a:headEnd type="none" w="med" len="med"/>
                      <a:tailEnd type="none" w="med" len="med"/>
                    </a:lnL>
                    <a:lnR w="6350">
                      <a:solidFill>
                        <a:srgbClr val="FFFFFF"/>
                      </a:solidFill>
                      <a:prstDash val="solid"/>
                    </a:lnR>
                    <a:lnT w="6350" cap="flat" cmpd="sng" algn="ctr">
                      <a:solidFill>
                        <a:srgbClr val="FFFFFF"/>
                      </a:solidFill>
                      <a:prstDash val="solid"/>
                      <a:round/>
                      <a:headEnd type="none" w="med" len="med"/>
                      <a:tailEnd type="none" w="med" len="med"/>
                    </a:lnT>
                    <a:lnB>
                      <a:noFill/>
                    </a:lnB>
                    <a:lnTlToBr w="12700" cmpd="sng">
                      <a:noFill/>
                      <a:prstDash val="solid"/>
                    </a:lnTlToBr>
                    <a:lnBlToTr w="12700" cmpd="sng">
                      <a:noFill/>
                      <a:prstDash val="solid"/>
                    </a:lnBlToTr>
                    <a:solidFill>
                      <a:srgbClr val="BCD5E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610"/>
                        </a:lnSpc>
                      </a:pPr>
                      <a:r>
                        <a:rPr sz="1600" spc="-40" dirty="0">
                          <a:latin typeface="Arial MT"/>
                          <a:cs typeface="Arial MT"/>
                        </a:rPr>
                        <a:t>~2.5</a:t>
                      </a:r>
                      <a:endParaRPr sz="1600">
                        <a:latin typeface="Arial MT"/>
                        <a:cs typeface="Arial MT"/>
                      </a:endParaRPr>
                    </a:p>
                  </a:txBody>
                  <a:tcPr marL="0" marR="0" marT="0" marB="0" anchor="ctr">
                    <a:lnL w="6350">
                      <a:solidFill>
                        <a:srgbClr val="FFFFFF"/>
                      </a:solidFill>
                      <a:prstDash val="solid"/>
                    </a:lnL>
                    <a:lnR w="6350">
                      <a:solidFill>
                        <a:srgbClr val="FFFFFF"/>
                      </a:solidFill>
                      <a:prstDash val="solid"/>
                    </a:lnR>
                    <a:lnT w="6350">
                      <a:solidFill>
                        <a:srgbClr val="FFFFFF"/>
                      </a:solidFill>
                      <a:prstDash val="solid"/>
                    </a:lnT>
                    <a:lnB>
                      <a:noFill/>
                    </a:lnB>
                    <a:lnTlToBr w="12700" cmpd="sng">
                      <a:noFill/>
                      <a:prstDash val="solid"/>
                    </a:lnTlToBr>
                    <a:lnBlToTr w="12700" cmpd="sng">
                      <a:noFill/>
                      <a:prstDash val="solid"/>
                    </a:lnBlToTr>
                    <a:solidFill>
                      <a:srgbClr val="BCD5E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610"/>
                        </a:lnSpc>
                      </a:pPr>
                      <a:r>
                        <a:rPr sz="1600" spc="-20" dirty="0">
                          <a:latin typeface="Arial MT"/>
                          <a:cs typeface="Arial MT"/>
                        </a:rPr>
                        <a:t>UART</a:t>
                      </a:r>
                      <a:endParaRPr sz="1600">
                        <a:latin typeface="Arial MT"/>
                        <a:cs typeface="Arial MT"/>
                      </a:endParaRPr>
                    </a:p>
                  </a:txBody>
                  <a:tcPr marL="0" marR="0" marT="0" marB="0" anchor="ctr">
                    <a:lnL w="6350">
                      <a:solidFill>
                        <a:srgbClr val="FFFFFF"/>
                      </a:solidFill>
                      <a:prstDash val="solid"/>
                    </a:lnL>
                    <a:lnR w="9525">
                      <a:solidFill>
                        <a:srgbClr val="FFFFFF"/>
                      </a:solidFill>
                      <a:prstDash val="solid"/>
                    </a:lnR>
                    <a:lnT w="6350">
                      <a:solidFill>
                        <a:srgbClr val="FFFFFF"/>
                      </a:solidFill>
                      <a:prstDash val="solid"/>
                    </a:lnT>
                    <a:lnB>
                      <a:noFill/>
                    </a:lnB>
                    <a:lnTlToBr w="12700" cmpd="sng">
                      <a:noFill/>
                      <a:prstDash val="solid"/>
                    </a:lnTlToBr>
                    <a:lnBlToTr w="12700" cmpd="sng">
                      <a:noFill/>
                      <a:prstDash val="solid"/>
                    </a:lnBlToTr>
                    <a:solidFill>
                      <a:srgbClr val="BCD5E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310" algn="ctr">
                        <a:lnSpc>
                          <a:spcPts val="1610"/>
                        </a:lnSpc>
                      </a:pPr>
                      <a:r>
                        <a:rPr sz="1600" spc="-5" dirty="0">
                          <a:latin typeface="Arial MT"/>
                          <a:cs typeface="Arial MT"/>
                        </a:rPr>
                        <a:t>18</a:t>
                      </a:r>
                      <a:endParaRPr sz="1600">
                        <a:latin typeface="Arial MT"/>
                        <a:cs typeface="Arial MT"/>
                      </a:endParaRPr>
                    </a:p>
                  </a:txBody>
                  <a:tcPr marL="0" marR="0" marT="0" marB="0" anchor="ctr">
                    <a:lnL w="9525">
                      <a:solidFill>
                        <a:srgbClr val="FFFFFF"/>
                      </a:solidFill>
                      <a:prstDash val="solid"/>
                    </a:lnL>
                    <a:lnR w="6350">
                      <a:solidFill>
                        <a:srgbClr val="FFFFFF"/>
                      </a:solidFill>
                      <a:prstDash val="solid"/>
                    </a:lnR>
                    <a:lnT w="6350">
                      <a:solidFill>
                        <a:srgbClr val="FFFFFF"/>
                      </a:solidFill>
                      <a:prstDash val="solid"/>
                    </a:lnT>
                    <a:lnB>
                      <a:noFill/>
                    </a:lnB>
                    <a:lnTlToBr w="12700" cmpd="sng">
                      <a:noFill/>
                      <a:prstDash val="solid"/>
                    </a:lnTlToBr>
                    <a:lnBlToTr w="12700" cmpd="sng">
                      <a:noFill/>
                      <a:prstDash val="solid"/>
                    </a:lnBlToTr>
                    <a:solidFill>
                      <a:srgbClr val="BCD5E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marR="71755" algn="ctr">
                        <a:lnSpc>
                          <a:spcPts val="1610"/>
                        </a:lnSpc>
                        <a:spcBef>
                          <a:spcPts val="45"/>
                        </a:spcBef>
                      </a:pPr>
                      <a:r>
                        <a:rPr sz="1600" spc="-25" dirty="0">
                          <a:latin typeface="Arial MT"/>
                          <a:cs typeface="Arial MT"/>
                        </a:rPr>
                        <a:t>Float </a:t>
                      </a:r>
                      <a:r>
                        <a:rPr sz="1600" spc="-20" dirty="0">
                          <a:latin typeface="Arial MT"/>
                          <a:cs typeface="Arial MT"/>
                        </a:rPr>
                        <a:t> and </a:t>
                      </a:r>
                      <a:r>
                        <a:rPr sz="1600" spc="-15" dirty="0">
                          <a:latin typeface="Arial MT"/>
                          <a:cs typeface="Arial MT"/>
                        </a:rPr>
                        <a:t> </a:t>
                      </a:r>
                      <a:r>
                        <a:rPr sz="1600" spc="-45" dirty="0">
                          <a:latin typeface="Arial MT"/>
                          <a:cs typeface="Arial MT"/>
                        </a:rPr>
                        <a:t>I</a:t>
                      </a:r>
                      <a:r>
                        <a:rPr sz="1600" spc="-65" dirty="0">
                          <a:latin typeface="Arial MT"/>
                          <a:cs typeface="Arial MT"/>
                        </a:rPr>
                        <a:t>n</a:t>
                      </a:r>
                      <a:r>
                        <a:rPr sz="1600" spc="-45" dirty="0">
                          <a:latin typeface="Arial MT"/>
                          <a:cs typeface="Arial MT"/>
                        </a:rPr>
                        <a:t>t</a:t>
                      </a:r>
                      <a:r>
                        <a:rPr sz="1600" spc="-50" dirty="0">
                          <a:latin typeface="Arial MT"/>
                          <a:cs typeface="Arial MT"/>
                        </a:rPr>
                        <a:t>e</a:t>
                      </a:r>
                      <a:r>
                        <a:rPr sz="1600" spc="-65" dirty="0">
                          <a:latin typeface="Arial MT"/>
                          <a:cs typeface="Arial MT"/>
                        </a:rPr>
                        <a:t>g</a:t>
                      </a:r>
                      <a:r>
                        <a:rPr sz="1600" spc="-50" dirty="0">
                          <a:latin typeface="Arial MT"/>
                          <a:cs typeface="Arial MT"/>
                        </a:rPr>
                        <a:t>e</a:t>
                      </a:r>
                      <a:r>
                        <a:rPr sz="1600" dirty="0">
                          <a:latin typeface="Arial MT"/>
                          <a:cs typeface="Arial MT"/>
                        </a:rPr>
                        <a:t>r</a:t>
                      </a:r>
                    </a:p>
                  </a:txBody>
                  <a:tcPr marL="0" marR="0" marT="5715" marB="0" anchor="ctr">
                    <a:lnL w="6350">
                      <a:solidFill>
                        <a:srgbClr val="FFFFFF"/>
                      </a:solidFill>
                      <a:prstDash val="solid"/>
                    </a:lnL>
                    <a:lnR>
                      <a:noFill/>
                    </a:lnR>
                    <a:lnT w="6350">
                      <a:solidFill>
                        <a:srgbClr val="FFFFFF"/>
                      </a:solidFill>
                      <a:prstDash val="solid"/>
                    </a:lnT>
                    <a:lnB>
                      <a:noFill/>
                    </a:lnB>
                    <a:lnTlToBr w="12700" cmpd="sng">
                      <a:noFill/>
                      <a:prstDash val="solid"/>
                    </a:lnTlToBr>
                    <a:lnBlToTr w="12700" cmpd="sng">
                      <a:noFill/>
                      <a:prstDash val="solid"/>
                    </a:lnBlToTr>
                    <a:solidFill>
                      <a:srgbClr val="BCD5ED"/>
                    </a:solidFill>
                  </a:tcPr>
                </a:tc>
                <a:extLst>
                  <a:ext uri="{0D108BD9-81ED-4DB2-BD59-A6C34878D82A}">
                    <a16:rowId xmlns:a16="http://schemas.microsoft.com/office/drawing/2014/main" val="10001"/>
                  </a:ext>
                </a:extLst>
              </a:tr>
            </a:tbl>
          </a:graphicData>
        </a:graphic>
      </p:graphicFrame>
      <p:sp>
        <p:nvSpPr>
          <p:cNvPr id="7" name="object 12">
            <a:extLst>
              <a:ext uri="{FF2B5EF4-FFF2-40B4-BE49-F238E27FC236}">
                <a16:creationId xmlns:a16="http://schemas.microsoft.com/office/drawing/2014/main" id="{20E4F6F3-F1F4-9A05-A83C-41D884945E7A}"/>
              </a:ext>
            </a:extLst>
          </p:cNvPr>
          <p:cNvSpPr txBox="1"/>
          <p:nvPr/>
        </p:nvSpPr>
        <p:spPr>
          <a:xfrm>
            <a:off x="999935" y="3429000"/>
            <a:ext cx="7827073" cy="705193"/>
          </a:xfrm>
          <a:prstGeom prst="rect">
            <a:avLst/>
          </a:prstGeom>
        </p:spPr>
        <p:txBody>
          <a:bodyPr vert="horz" wrap="square" lIns="0" tIns="12065" rIns="0" bIns="0" rtlCol="0">
            <a:spAutoFit/>
          </a:bodyPr>
          <a:lstStyle/>
          <a:p>
            <a:pPr marL="12700" marR="5080">
              <a:lnSpc>
                <a:spcPct val="150000"/>
              </a:lnSpc>
              <a:spcBef>
                <a:spcPts val="95"/>
              </a:spcBef>
            </a:pPr>
            <a:r>
              <a:rPr sz="1600" dirty="0">
                <a:solidFill>
                  <a:prstClr val="black"/>
                </a:solidFill>
                <a:latin typeface="Cambria"/>
                <a:cs typeface="Cambria"/>
              </a:rPr>
              <a:t>Longitude,</a:t>
            </a:r>
            <a:r>
              <a:rPr sz="1600" spc="55" dirty="0">
                <a:solidFill>
                  <a:prstClr val="black"/>
                </a:solidFill>
                <a:latin typeface="Cambria"/>
                <a:cs typeface="Cambria"/>
              </a:rPr>
              <a:t> </a:t>
            </a:r>
            <a:r>
              <a:rPr sz="1600" spc="-15" dirty="0">
                <a:solidFill>
                  <a:prstClr val="black"/>
                </a:solidFill>
                <a:latin typeface="Cambria"/>
                <a:cs typeface="Cambria"/>
              </a:rPr>
              <a:t>latitude,</a:t>
            </a:r>
            <a:r>
              <a:rPr sz="1600" spc="55" dirty="0">
                <a:solidFill>
                  <a:prstClr val="black"/>
                </a:solidFill>
                <a:latin typeface="Cambria"/>
                <a:cs typeface="Cambria"/>
              </a:rPr>
              <a:t> </a:t>
            </a:r>
            <a:r>
              <a:rPr sz="1600" spc="-10" dirty="0">
                <a:solidFill>
                  <a:prstClr val="black"/>
                </a:solidFill>
                <a:latin typeface="Cambria"/>
                <a:cs typeface="Cambria"/>
              </a:rPr>
              <a:t>and</a:t>
            </a:r>
            <a:r>
              <a:rPr sz="1600" spc="60" dirty="0">
                <a:solidFill>
                  <a:prstClr val="black"/>
                </a:solidFill>
                <a:latin typeface="Cambria"/>
                <a:cs typeface="Cambria"/>
              </a:rPr>
              <a:t> </a:t>
            </a:r>
            <a:r>
              <a:rPr sz="1600" spc="-20" dirty="0">
                <a:solidFill>
                  <a:prstClr val="black"/>
                </a:solidFill>
                <a:latin typeface="Cambria"/>
                <a:cs typeface="Cambria"/>
              </a:rPr>
              <a:t>the</a:t>
            </a:r>
            <a:r>
              <a:rPr sz="1600" spc="50" dirty="0">
                <a:solidFill>
                  <a:prstClr val="black"/>
                </a:solidFill>
                <a:latin typeface="Cambria"/>
                <a:cs typeface="Cambria"/>
              </a:rPr>
              <a:t> </a:t>
            </a:r>
            <a:r>
              <a:rPr sz="1600" spc="-25" dirty="0">
                <a:solidFill>
                  <a:prstClr val="black"/>
                </a:solidFill>
                <a:latin typeface="Cambria"/>
                <a:cs typeface="Cambria"/>
              </a:rPr>
              <a:t>other</a:t>
            </a:r>
            <a:r>
              <a:rPr sz="1600" spc="50" dirty="0">
                <a:solidFill>
                  <a:prstClr val="black"/>
                </a:solidFill>
                <a:latin typeface="Cambria"/>
                <a:cs typeface="Cambria"/>
              </a:rPr>
              <a:t> </a:t>
            </a:r>
            <a:r>
              <a:rPr sz="1600" spc="-5" dirty="0">
                <a:solidFill>
                  <a:prstClr val="black"/>
                </a:solidFill>
                <a:latin typeface="Cambria"/>
                <a:cs typeface="Cambria"/>
              </a:rPr>
              <a:t>data</a:t>
            </a:r>
            <a:r>
              <a:rPr sz="1600" spc="60" dirty="0">
                <a:solidFill>
                  <a:prstClr val="black"/>
                </a:solidFill>
                <a:latin typeface="Cambria"/>
                <a:cs typeface="Cambria"/>
              </a:rPr>
              <a:t> </a:t>
            </a:r>
            <a:r>
              <a:rPr sz="1600" spc="-45" dirty="0">
                <a:solidFill>
                  <a:prstClr val="black"/>
                </a:solidFill>
                <a:latin typeface="Cambria"/>
                <a:cs typeface="Cambria"/>
              </a:rPr>
              <a:t>will</a:t>
            </a:r>
            <a:r>
              <a:rPr sz="1600" spc="80" dirty="0">
                <a:solidFill>
                  <a:prstClr val="black"/>
                </a:solidFill>
                <a:latin typeface="Cambria"/>
                <a:cs typeface="Cambria"/>
              </a:rPr>
              <a:t> </a:t>
            </a:r>
            <a:r>
              <a:rPr sz="1600" dirty="0">
                <a:solidFill>
                  <a:prstClr val="black"/>
                </a:solidFill>
                <a:latin typeface="Cambria"/>
                <a:cs typeface="Cambria"/>
              </a:rPr>
              <a:t>be</a:t>
            </a:r>
            <a:r>
              <a:rPr sz="1600" spc="55" dirty="0">
                <a:solidFill>
                  <a:prstClr val="black"/>
                </a:solidFill>
                <a:latin typeface="Cambria"/>
                <a:cs typeface="Cambria"/>
              </a:rPr>
              <a:t> </a:t>
            </a:r>
            <a:r>
              <a:rPr sz="1600" dirty="0">
                <a:solidFill>
                  <a:prstClr val="black"/>
                </a:solidFill>
                <a:latin typeface="Cambria"/>
                <a:cs typeface="Cambria"/>
              </a:rPr>
              <a:t>collected</a:t>
            </a:r>
            <a:r>
              <a:rPr sz="1600" spc="60" dirty="0">
                <a:solidFill>
                  <a:prstClr val="black"/>
                </a:solidFill>
                <a:latin typeface="Cambria"/>
                <a:cs typeface="Cambria"/>
              </a:rPr>
              <a:t> </a:t>
            </a:r>
            <a:r>
              <a:rPr sz="1600" spc="-10" dirty="0">
                <a:solidFill>
                  <a:prstClr val="black"/>
                </a:solidFill>
                <a:latin typeface="Cambria"/>
                <a:cs typeface="Cambria"/>
              </a:rPr>
              <a:t>and</a:t>
            </a:r>
            <a:r>
              <a:rPr sz="1600" spc="120" dirty="0">
                <a:solidFill>
                  <a:prstClr val="black"/>
                </a:solidFill>
                <a:latin typeface="Cambria"/>
                <a:cs typeface="Cambria"/>
              </a:rPr>
              <a:t> </a:t>
            </a:r>
            <a:r>
              <a:rPr sz="1600" spc="-5" dirty="0">
                <a:solidFill>
                  <a:prstClr val="black"/>
                </a:solidFill>
                <a:latin typeface="Cambria"/>
                <a:cs typeface="Cambria"/>
              </a:rPr>
              <a:t>processed </a:t>
            </a:r>
            <a:r>
              <a:rPr sz="1600" dirty="0">
                <a:solidFill>
                  <a:prstClr val="black"/>
                </a:solidFill>
                <a:latin typeface="Cambria"/>
                <a:cs typeface="Cambria"/>
              </a:rPr>
              <a:t> </a:t>
            </a:r>
            <a:r>
              <a:rPr sz="1600" spc="-40" dirty="0">
                <a:solidFill>
                  <a:prstClr val="black"/>
                </a:solidFill>
                <a:latin typeface="Cambria"/>
                <a:cs typeface="Cambria"/>
              </a:rPr>
              <a:t>with</a:t>
            </a:r>
            <a:r>
              <a:rPr sz="1600" spc="45" dirty="0">
                <a:solidFill>
                  <a:prstClr val="black"/>
                </a:solidFill>
                <a:latin typeface="Cambria"/>
                <a:cs typeface="Cambria"/>
              </a:rPr>
              <a:t> </a:t>
            </a:r>
            <a:r>
              <a:rPr sz="1600" spc="-20" dirty="0">
                <a:solidFill>
                  <a:prstClr val="black"/>
                </a:solidFill>
                <a:latin typeface="Cambria"/>
                <a:cs typeface="Cambria"/>
              </a:rPr>
              <a:t>the</a:t>
            </a:r>
            <a:r>
              <a:rPr sz="1600" spc="50" dirty="0">
                <a:solidFill>
                  <a:prstClr val="black"/>
                </a:solidFill>
                <a:latin typeface="Cambria"/>
                <a:cs typeface="Cambria"/>
              </a:rPr>
              <a:t> </a:t>
            </a:r>
            <a:r>
              <a:rPr sz="1600" spc="-20" dirty="0">
                <a:solidFill>
                  <a:prstClr val="black"/>
                </a:solidFill>
                <a:latin typeface="Cambria"/>
                <a:cs typeface="Cambria"/>
              </a:rPr>
              <a:t>help</a:t>
            </a:r>
            <a:r>
              <a:rPr sz="1600" spc="50" dirty="0">
                <a:solidFill>
                  <a:prstClr val="black"/>
                </a:solidFill>
                <a:latin typeface="Cambria"/>
                <a:cs typeface="Cambria"/>
              </a:rPr>
              <a:t> </a:t>
            </a:r>
            <a:r>
              <a:rPr sz="1600" spc="-15" dirty="0">
                <a:solidFill>
                  <a:prstClr val="black"/>
                </a:solidFill>
                <a:latin typeface="Cambria"/>
                <a:cs typeface="Cambria"/>
              </a:rPr>
              <a:t>of</a:t>
            </a:r>
            <a:r>
              <a:rPr sz="1600" spc="60" dirty="0">
                <a:solidFill>
                  <a:prstClr val="black"/>
                </a:solidFill>
                <a:latin typeface="Cambria"/>
                <a:cs typeface="Cambria"/>
              </a:rPr>
              <a:t> </a:t>
            </a:r>
            <a:r>
              <a:rPr sz="1600" dirty="0">
                <a:solidFill>
                  <a:prstClr val="black"/>
                </a:solidFill>
                <a:latin typeface="Cambria"/>
                <a:cs typeface="Cambria"/>
              </a:rPr>
              <a:t>Tiny</a:t>
            </a:r>
            <a:r>
              <a:rPr sz="1600" spc="60" dirty="0">
                <a:solidFill>
                  <a:prstClr val="black"/>
                </a:solidFill>
                <a:latin typeface="Cambria"/>
                <a:cs typeface="Cambria"/>
              </a:rPr>
              <a:t> </a:t>
            </a:r>
            <a:r>
              <a:rPr sz="1600" spc="75" dirty="0">
                <a:solidFill>
                  <a:prstClr val="black"/>
                </a:solidFill>
                <a:latin typeface="Cambria"/>
                <a:cs typeface="Cambria"/>
              </a:rPr>
              <a:t>GPS</a:t>
            </a:r>
            <a:r>
              <a:rPr sz="1600" spc="40" dirty="0">
                <a:solidFill>
                  <a:prstClr val="black"/>
                </a:solidFill>
                <a:latin typeface="Cambria"/>
                <a:cs typeface="Cambria"/>
              </a:rPr>
              <a:t> </a:t>
            </a:r>
            <a:r>
              <a:rPr sz="1600" spc="-10" dirty="0">
                <a:solidFill>
                  <a:prstClr val="black"/>
                </a:solidFill>
                <a:latin typeface="Cambria"/>
                <a:cs typeface="Cambria"/>
              </a:rPr>
              <a:t>Plus</a:t>
            </a:r>
            <a:r>
              <a:rPr sz="1600" spc="50" dirty="0">
                <a:solidFill>
                  <a:prstClr val="black"/>
                </a:solidFill>
                <a:latin typeface="Cambria"/>
                <a:cs typeface="Cambria"/>
              </a:rPr>
              <a:t> </a:t>
            </a:r>
            <a:r>
              <a:rPr sz="1600" spc="-40" dirty="0">
                <a:solidFill>
                  <a:prstClr val="black"/>
                </a:solidFill>
                <a:latin typeface="Cambria"/>
                <a:cs typeface="Cambria"/>
              </a:rPr>
              <a:t>library</a:t>
            </a:r>
            <a:r>
              <a:rPr sz="1600" spc="60" dirty="0">
                <a:solidFill>
                  <a:prstClr val="black"/>
                </a:solidFill>
                <a:latin typeface="Cambria"/>
                <a:cs typeface="Cambria"/>
              </a:rPr>
              <a:t> </a:t>
            </a:r>
            <a:r>
              <a:rPr sz="1600" spc="-10" dirty="0">
                <a:solidFill>
                  <a:prstClr val="black"/>
                </a:solidFill>
                <a:latin typeface="Cambria"/>
                <a:cs typeface="Cambria"/>
              </a:rPr>
              <a:t>by</a:t>
            </a:r>
            <a:r>
              <a:rPr sz="1600" spc="60" dirty="0">
                <a:solidFill>
                  <a:prstClr val="black"/>
                </a:solidFill>
                <a:latin typeface="Cambria"/>
                <a:cs typeface="Cambria"/>
              </a:rPr>
              <a:t> </a:t>
            </a:r>
            <a:r>
              <a:rPr sz="1600" dirty="0">
                <a:solidFill>
                  <a:prstClr val="black"/>
                </a:solidFill>
                <a:latin typeface="Cambria"/>
                <a:cs typeface="Cambria"/>
              </a:rPr>
              <a:t>Mikal</a:t>
            </a:r>
            <a:r>
              <a:rPr sz="1600" spc="60" dirty="0">
                <a:solidFill>
                  <a:prstClr val="black"/>
                </a:solidFill>
                <a:latin typeface="Cambria"/>
                <a:cs typeface="Cambria"/>
              </a:rPr>
              <a:t> </a:t>
            </a:r>
            <a:r>
              <a:rPr sz="1600" spc="5" dirty="0">
                <a:solidFill>
                  <a:prstClr val="black"/>
                </a:solidFill>
                <a:latin typeface="Cambria"/>
                <a:cs typeface="Cambria"/>
              </a:rPr>
              <a:t>Hart.</a:t>
            </a:r>
            <a:r>
              <a:rPr sz="1600" spc="110" dirty="0">
                <a:solidFill>
                  <a:prstClr val="black"/>
                </a:solidFill>
                <a:latin typeface="Cambria"/>
                <a:cs typeface="Cambria"/>
              </a:rPr>
              <a:t> </a:t>
            </a:r>
            <a:r>
              <a:rPr sz="1600" spc="-5" dirty="0">
                <a:solidFill>
                  <a:prstClr val="black"/>
                </a:solidFill>
                <a:latin typeface="Cambria"/>
                <a:cs typeface="Cambria"/>
              </a:rPr>
              <a:t>This</a:t>
            </a:r>
            <a:r>
              <a:rPr sz="1600" spc="50" dirty="0">
                <a:solidFill>
                  <a:prstClr val="black"/>
                </a:solidFill>
                <a:latin typeface="Cambria"/>
                <a:cs typeface="Cambria"/>
              </a:rPr>
              <a:t> </a:t>
            </a:r>
            <a:r>
              <a:rPr sz="1600" spc="-20" dirty="0">
                <a:solidFill>
                  <a:prstClr val="black"/>
                </a:solidFill>
                <a:latin typeface="Cambria"/>
                <a:cs typeface="Cambria"/>
              </a:rPr>
              <a:t>sensor</a:t>
            </a:r>
            <a:r>
              <a:rPr sz="1600" spc="50" dirty="0">
                <a:solidFill>
                  <a:prstClr val="black"/>
                </a:solidFill>
                <a:latin typeface="Cambria"/>
                <a:cs typeface="Cambria"/>
              </a:rPr>
              <a:t> </a:t>
            </a:r>
            <a:r>
              <a:rPr sz="1600" spc="10" dirty="0">
                <a:solidFill>
                  <a:prstClr val="black"/>
                </a:solidFill>
                <a:latin typeface="Cambria"/>
                <a:cs typeface="Cambria"/>
              </a:rPr>
              <a:t>can</a:t>
            </a:r>
            <a:r>
              <a:rPr sz="1600" spc="50" dirty="0">
                <a:solidFill>
                  <a:prstClr val="black"/>
                </a:solidFill>
                <a:latin typeface="Cambria"/>
                <a:cs typeface="Cambria"/>
              </a:rPr>
              <a:t> </a:t>
            </a:r>
            <a:r>
              <a:rPr sz="1600" spc="5" dirty="0">
                <a:solidFill>
                  <a:prstClr val="black"/>
                </a:solidFill>
                <a:latin typeface="Cambria"/>
                <a:cs typeface="Cambria"/>
              </a:rPr>
              <a:t>lock </a:t>
            </a:r>
            <a:r>
              <a:rPr sz="1600" spc="-295" dirty="0">
                <a:solidFill>
                  <a:prstClr val="black"/>
                </a:solidFill>
                <a:latin typeface="Cambria"/>
                <a:cs typeface="Cambria"/>
              </a:rPr>
              <a:t> </a:t>
            </a:r>
            <a:r>
              <a:rPr sz="1600" spc="-10" dirty="0">
                <a:solidFill>
                  <a:prstClr val="black"/>
                </a:solidFill>
                <a:latin typeface="Cambria"/>
                <a:cs typeface="Cambria"/>
              </a:rPr>
              <a:t>onto</a:t>
            </a:r>
            <a:r>
              <a:rPr sz="1600" spc="40" dirty="0">
                <a:solidFill>
                  <a:prstClr val="black"/>
                </a:solidFill>
                <a:latin typeface="Cambria"/>
                <a:cs typeface="Cambria"/>
              </a:rPr>
              <a:t> </a:t>
            </a:r>
            <a:r>
              <a:rPr sz="1600" spc="75" dirty="0">
                <a:solidFill>
                  <a:prstClr val="black"/>
                </a:solidFill>
                <a:latin typeface="Cambria"/>
                <a:cs typeface="Cambria"/>
              </a:rPr>
              <a:t>GPS</a:t>
            </a:r>
            <a:r>
              <a:rPr sz="1600" spc="45" dirty="0">
                <a:solidFill>
                  <a:prstClr val="black"/>
                </a:solidFill>
                <a:latin typeface="Cambria"/>
                <a:cs typeface="Cambria"/>
              </a:rPr>
              <a:t> </a:t>
            </a:r>
            <a:r>
              <a:rPr sz="1600" spc="-25" dirty="0">
                <a:solidFill>
                  <a:prstClr val="black"/>
                </a:solidFill>
                <a:latin typeface="Cambria"/>
                <a:cs typeface="Cambria"/>
              </a:rPr>
              <a:t>satellite</a:t>
            </a:r>
            <a:r>
              <a:rPr sz="1600" spc="45" dirty="0">
                <a:solidFill>
                  <a:prstClr val="black"/>
                </a:solidFill>
                <a:latin typeface="Cambria"/>
                <a:cs typeface="Cambria"/>
              </a:rPr>
              <a:t> </a:t>
            </a:r>
            <a:r>
              <a:rPr sz="1600" spc="-5" dirty="0">
                <a:solidFill>
                  <a:prstClr val="black"/>
                </a:solidFill>
                <a:latin typeface="Cambria"/>
                <a:cs typeface="Cambria"/>
              </a:rPr>
              <a:t>quickly.</a:t>
            </a:r>
            <a:endParaRPr sz="1600" dirty="0">
              <a:solidFill>
                <a:prstClr val="black"/>
              </a:solidFill>
              <a:latin typeface="Cambria"/>
              <a:cs typeface="Cambria"/>
            </a:endParaRPr>
          </a:p>
        </p:txBody>
      </p:sp>
      <p:pic>
        <p:nvPicPr>
          <p:cNvPr id="8" name="object 13">
            <a:extLst>
              <a:ext uri="{FF2B5EF4-FFF2-40B4-BE49-F238E27FC236}">
                <a16:creationId xmlns:a16="http://schemas.microsoft.com/office/drawing/2014/main" id="{1FB1A55B-C7C3-3317-2BBF-1CBA1B656CFE}"/>
              </a:ext>
            </a:extLst>
          </p:cNvPr>
          <p:cNvPicPr/>
          <p:nvPr/>
        </p:nvPicPr>
        <p:blipFill>
          <a:blip r:embed="rId2" cstate="print"/>
          <a:stretch>
            <a:fillRect/>
          </a:stretch>
        </p:blipFill>
        <p:spPr>
          <a:xfrm>
            <a:off x="674562" y="4503525"/>
            <a:ext cx="3614292" cy="1649224"/>
          </a:xfrm>
          <a:prstGeom prst="rect">
            <a:avLst/>
          </a:prstGeom>
        </p:spPr>
      </p:pic>
      <p:sp>
        <p:nvSpPr>
          <p:cNvPr id="10" name="TextBox 9">
            <a:extLst>
              <a:ext uri="{FF2B5EF4-FFF2-40B4-BE49-F238E27FC236}">
                <a16:creationId xmlns:a16="http://schemas.microsoft.com/office/drawing/2014/main" id="{718CE30C-995A-E11C-4AF3-2D4A4998A795}"/>
              </a:ext>
            </a:extLst>
          </p:cNvPr>
          <p:cNvSpPr txBox="1"/>
          <p:nvPr/>
        </p:nvSpPr>
        <p:spPr>
          <a:xfrm>
            <a:off x="895781" y="4134193"/>
            <a:ext cx="2371344" cy="369332"/>
          </a:xfrm>
          <a:prstGeom prst="rect">
            <a:avLst/>
          </a:prstGeom>
          <a:noFill/>
        </p:spPr>
        <p:txBody>
          <a:bodyPr wrap="square">
            <a:spAutoFit/>
          </a:bodyPr>
          <a:lstStyle/>
          <a:p>
            <a:pPr marL="104139"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5" normalizeH="0" baseline="0" noProof="0" dirty="0">
                <a:ln>
                  <a:noFill/>
                </a:ln>
                <a:solidFill>
                  <a:prstClr val="black"/>
                </a:solidFill>
                <a:effectLst/>
                <a:uLnTx/>
                <a:uFillTx/>
                <a:latin typeface="Arial"/>
                <a:ea typeface="+mn-ea"/>
                <a:cs typeface="Arial"/>
              </a:rPr>
              <a:t>Data</a:t>
            </a:r>
            <a:r>
              <a:rPr kumimoji="0" lang="en-IN" sz="1800" b="1" i="0" u="none" strike="noStrike" kern="1200" cap="none" spc="-50" normalizeH="0" baseline="0" noProof="0" dirty="0">
                <a:ln>
                  <a:noFill/>
                </a:ln>
                <a:solidFill>
                  <a:prstClr val="black"/>
                </a:solidFill>
                <a:effectLst/>
                <a:uLnTx/>
                <a:uFillTx/>
                <a:latin typeface="Arial"/>
                <a:ea typeface="+mn-ea"/>
                <a:cs typeface="Arial"/>
              </a:rPr>
              <a:t> </a:t>
            </a:r>
            <a:r>
              <a:rPr kumimoji="0" lang="en-IN" sz="1800" b="1" i="0" u="none" strike="noStrike" kern="1200" cap="none" spc="-10" normalizeH="0" baseline="0" noProof="0" dirty="0">
                <a:ln>
                  <a:noFill/>
                </a:ln>
                <a:solidFill>
                  <a:prstClr val="black"/>
                </a:solidFill>
                <a:effectLst/>
                <a:uLnTx/>
                <a:uFillTx/>
                <a:latin typeface="Arial"/>
                <a:ea typeface="+mn-ea"/>
                <a:cs typeface="Arial"/>
              </a:rPr>
              <a:t>Processing</a:t>
            </a:r>
            <a:endParaRPr kumimoji="0" lang="en-IN" sz="1800" b="0" i="0" u="none" strike="noStrike" kern="1200" cap="none" spc="0" normalizeH="0" baseline="0" noProof="0" dirty="0">
              <a:ln>
                <a:noFill/>
              </a:ln>
              <a:solidFill>
                <a:prstClr val="black"/>
              </a:solidFill>
              <a:effectLst/>
              <a:uLnTx/>
              <a:uFillTx/>
              <a:latin typeface="Arial"/>
              <a:ea typeface="+mn-ea"/>
              <a:cs typeface="Arial"/>
            </a:endParaRPr>
          </a:p>
        </p:txBody>
      </p:sp>
      <p:pic>
        <p:nvPicPr>
          <p:cNvPr id="3" name="object 14">
            <a:extLst>
              <a:ext uri="{FF2B5EF4-FFF2-40B4-BE49-F238E27FC236}">
                <a16:creationId xmlns:a16="http://schemas.microsoft.com/office/drawing/2014/main" id="{B3C13DA3-2135-EE72-C22E-3F072FB481A2}"/>
              </a:ext>
            </a:extLst>
          </p:cNvPr>
          <p:cNvPicPr/>
          <p:nvPr/>
        </p:nvPicPr>
        <p:blipFill>
          <a:blip r:embed="rId3" cstate="print"/>
          <a:stretch>
            <a:fillRect/>
          </a:stretch>
        </p:blipFill>
        <p:spPr>
          <a:xfrm>
            <a:off x="4614227" y="4550606"/>
            <a:ext cx="2963545" cy="1106157"/>
          </a:xfrm>
          <a:prstGeom prst="rect">
            <a:avLst/>
          </a:prstGeom>
        </p:spPr>
      </p:pic>
      <p:sp>
        <p:nvSpPr>
          <p:cNvPr id="9" name="object 15">
            <a:extLst>
              <a:ext uri="{FF2B5EF4-FFF2-40B4-BE49-F238E27FC236}">
                <a16:creationId xmlns:a16="http://schemas.microsoft.com/office/drawing/2014/main" id="{25053097-96F1-030B-6643-AF8951F9453C}"/>
              </a:ext>
            </a:extLst>
          </p:cNvPr>
          <p:cNvSpPr txBox="1"/>
          <p:nvPr/>
        </p:nvSpPr>
        <p:spPr>
          <a:xfrm>
            <a:off x="4742783" y="4168999"/>
            <a:ext cx="1637664" cy="299720"/>
          </a:xfrm>
          <a:prstGeom prst="rect">
            <a:avLst/>
          </a:prstGeom>
        </p:spPr>
        <p:txBody>
          <a:bodyPr vert="horz" wrap="square" lIns="0" tIns="12700" rIns="0" bIns="0" rtlCol="0">
            <a:spAutoFit/>
          </a:bodyPr>
          <a:lstStyle/>
          <a:p>
            <a:pPr marL="12700">
              <a:spcBef>
                <a:spcPts val="100"/>
              </a:spcBef>
            </a:pPr>
            <a:r>
              <a:rPr b="1" dirty="0">
                <a:solidFill>
                  <a:prstClr val="black"/>
                </a:solidFill>
                <a:latin typeface="Arial"/>
                <a:cs typeface="Arial"/>
              </a:rPr>
              <a:t>S</a:t>
            </a:r>
            <a:r>
              <a:rPr b="1" spc="-10" dirty="0">
                <a:solidFill>
                  <a:prstClr val="black"/>
                </a:solidFill>
                <a:latin typeface="Arial"/>
                <a:cs typeface="Arial"/>
              </a:rPr>
              <a:t>a</a:t>
            </a:r>
            <a:r>
              <a:rPr b="1" spc="-5" dirty="0">
                <a:solidFill>
                  <a:prstClr val="black"/>
                </a:solidFill>
                <a:latin typeface="Arial"/>
                <a:cs typeface="Arial"/>
              </a:rPr>
              <a:t>mpl</a:t>
            </a:r>
            <a:r>
              <a:rPr b="1" dirty="0">
                <a:solidFill>
                  <a:prstClr val="black"/>
                </a:solidFill>
                <a:latin typeface="Arial"/>
                <a:cs typeface="Arial"/>
              </a:rPr>
              <a:t>e</a:t>
            </a:r>
            <a:r>
              <a:rPr b="1" spc="-85" dirty="0">
                <a:solidFill>
                  <a:prstClr val="black"/>
                </a:solidFill>
                <a:latin typeface="Arial"/>
                <a:cs typeface="Arial"/>
              </a:rPr>
              <a:t> </a:t>
            </a:r>
            <a:r>
              <a:rPr b="1" dirty="0">
                <a:solidFill>
                  <a:prstClr val="black"/>
                </a:solidFill>
                <a:latin typeface="Arial"/>
                <a:cs typeface="Arial"/>
              </a:rPr>
              <a:t>O</a:t>
            </a:r>
            <a:r>
              <a:rPr b="1" spc="5" dirty="0">
                <a:solidFill>
                  <a:prstClr val="black"/>
                </a:solidFill>
                <a:latin typeface="Arial"/>
                <a:cs typeface="Arial"/>
              </a:rPr>
              <a:t>u</a:t>
            </a:r>
            <a:r>
              <a:rPr b="1" spc="-15" dirty="0">
                <a:solidFill>
                  <a:prstClr val="black"/>
                </a:solidFill>
                <a:latin typeface="Arial"/>
                <a:cs typeface="Arial"/>
              </a:rPr>
              <a:t>t</a:t>
            </a:r>
            <a:r>
              <a:rPr b="1" spc="-10" dirty="0">
                <a:solidFill>
                  <a:prstClr val="black"/>
                </a:solidFill>
                <a:latin typeface="Arial"/>
                <a:cs typeface="Arial"/>
              </a:rPr>
              <a:t>pu</a:t>
            </a:r>
            <a:r>
              <a:rPr b="1" dirty="0">
                <a:solidFill>
                  <a:prstClr val="black"/>
                </a:solidFill>
                <a:latin typeface="Arial"/>
                <a:cs typeface="Arial"/>
              </a:rPr>
              <a:t>t</a:t>
            </a:r>
            <a:endParaRPr dirty="0">
              <a:solidFill>
                <a:prstClr val="black"/>
              </a:solidFill>
              <a:latin typeface="Arial"/>
              <a:cs typeface="Arial"/>
            </a:endParaRPr>
          </a:p>
        </p:txBody>
      </p:sp>
      <p:sp>
        <p:nvSpPr>
          <p:cNvPr id="12" name="TextBox 11">
            <a:extLst>
              <a:ext uri="{FF2B5EF4-FFF2-40B4-BE49-F238E27FC236}">
                <a16:creationId xmlns:a16="http://schemas.microsoft.com/office/drawing/2014/main" id="{95A1010C-A3C4-2505-7EC4-9A9C3C758350}"/>
              </a:ext>
            </a:extLst>
          </p:cNvPr>
          <p:cNvSpPr txBox="1"/>
          <p:nvPr/>
        </p:nvSpPr>
        <p:spPr>
          <a:xfrm>
            <a:off x="4288854" y="5703844"/>
            <a:ext cx="5245290" cy="584775"/>
          </a:xfrm>
          <a:prstGeom prst="rect">
            <a:avLst/>
          </a:prstGeom>
          <a:noFill/>
        </p:spPr>
        <p:txBody>
          <a:bodyPr wrap="square">
            <a:spAutoFit/>
          </a:bodyPr>
          <a:lstStyle/>
          <a:p>
            <a:r>
              <a:rPr lang="en-US" sz="1600" dirty="0"/>
              <a:t>Left to right:</a:t>
            </a:r>
          </a:p>
          <a:p>
            <a:r>
              <a:rPr lang="en-US" sz="1600" dirty="0"/>
              <a:t>Hour, minute, second, latitude, longitude,  altitude, satellite</a:t>
            </a:r>
          </a:p>
        </p:txBody>
      </p:sp>
      <p:sp>
        <p:nvSpPr>
          <p:cNvPr id="14" name="TextBox 13">
            <a:extLst>
              <a:ext uri="{FF2B5EF4-FFF2-40B4-BE49-F238E27FC236}">
                <a16:creationId xmlns:a16="http://schemas.microsoft.com/office/drawing/2014/main" id="{40539CF4-3476-C4AF-06F6-0931A94212A9}"/>
              </a:ext>
            </a:extLst>
          </p:cNvPr>
          <p:cNvSpPr txBox="1"/>
          <p:nvPr/>
        </p:nvSpPr>
        <p:spPr>
          <a:xfrm>
            <a:off x="7577772" y="4457353"/>
            <a:ext cx="4681729" cy="861774"/>
          </a:xfrm>
          <a:prstGeom prst="rect">
            <a:avLst/>
          </a:prstGeom>
          <a:noFill/>
        </p:spPr>
        <p:txBody>
          <a:bodyPr wrap="square">
            <a:spAutoFit/>
          </a:bodyPr>
          <a:lstStyle/>
          <a:p>
            <a:r>
              <a:rPr lang="en-IN" dirty="0"/>
              <a:t>Source:</a:t>
            </a:r>
          </a:p>
          <a:p>
            <a:r>
              <a:rPr lang="en-IN" sz="1600" i="1" dirty="0">
                <a:solidFill>
                  <a:schemeClr val="accent1">
                    <a:lumMod val="75000"/>
                  </a:schemeClr>
                </a:solidFill>
              </a:rPr>
              <a:t>https://github.com/mikalhart/TinyGPSPlus/blob/master/src/TinyGPS%2B%2B.h</a:t>
            </a:r>
          </a:p>
        </p:txBody>
      </p:sp>
    </p:spTree>
    <p:extLst>
      <p:ext uri="{BB962C8B-B14F-4D97-AF65-F5344CB8AC3E}">
        <p14:creationId xmlns:p14="http://schemas.microsoft.com/office/powerpoint/2010/main" val="2191931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EF1EB-1E42-F253-09BB-1915EFE57B52}"/>
              </a:ext>
            </a:extLst>
          </p:cNvPr>
          <p:cNvSpPr>
            <a:spLocks noGrp="1"/>
          </p:cNvSpPr>
          <p:nvPr>
            <p:ph type="title"/>
          </p:nvPr>
        </p:nvSpPr>
        <p:spPr>
          <a:xfrm>
            <a:off x="2957769" y="173101"/>
            <a:ext cx="6276461" cy="898353"/>
          </a:xfrm>
        </p:spPr>
        <p:txBody>
          <a:bodyPr/>
          <a:lstStyle/>
          <a:p>
            <a:pPr algn="ctr"/>
            <a:r>
              <a:rPr lang="en-US" dirty="0">
                <a:solidFill>
                  <a:schemeClr val="accent1">
                    <a:lumMod val="75000"/>
                  </a:schemeClr>
                </a:solidFill>
              </a:rPr>
              <a:t>GPS Sensor Summary</a:t>
            </a:r>
            <a:endParaRPr lang="en-IN" dirty="0">
              <a:solidFill>
                <a:schemeClr val="accent1">
                  <a:lumMod val="75000"/>
                </a:schemeClr>
              </a:solidFill>
            </a:endParaRPr>
          </a:p>
        </p:txBody>
      </p:sp>
      <p:sp>
        <p:nvSpPr>
          <p:cNvPr id="4" name="Slide Number Placeholder 3">
            <a:extLst>
              <a:ext uri="{FF2B5EF4-FFF2-40B4-BE49-F238E27FC236}">
                <a16:creationId xmlns:a16="http://schemas.microsoft.com/office/drawing/2014/main" id="{74599702-2D19-5427-6EE8-DD24F60BFA30}"/>
              </a:ext>
            </a:extLst>
          </p:cNvPr>
          <p:cNvSpPr>
            <a:spLocks noGrp="1"/>
          </p:cNvSpPr>
          <p:nvPr>
            <p:ph type="sldNum" sz="quarter" idx="12"/>
          </p:nvPr>
        </p:nvSpPr>
        <p:spPr/>
        <p:txBody>
          <a:bodyPr/>
          <a:lstStyle/>
          <a:p>
            <a:fld id="{D88F94E2-5C54-4DAF-A39A-2298FFE509E3}" type="slidenum">
              <a:rPr lang="en-IN" smtClean="0"/>
              <a:pPr/>
              <a:t>41</a:t>
            </a:fld>
            <a:endParaRPr lang="en-IN" dirty="0"/>
          </a:p>
        </p:txBody>
      </p:sp>
      <p:pic>
        <p:nvPicPr>
          <p:cNvPr id="6" name="Picture 5">
            <a:extLst>
              <a:ext uri="{FF2B5EF4-FFF2-40B4-BE49-F238E27FC236}">
                <a16:creationId xmlns:a16="http://schemas.microsoft.com/office/drawing/2014/main" id="{167470CA-CF5C-A42D-9A26-94DF4B9FFE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007" y="1351926"/>
            <a:ext cx="7057984" cy="4814958"/>
          </a:xfrm>
          <a:prstGeom prst="rect">
            <a:avLst/>
          </a:prstGeom>
        </p:spPr>
      </p:pic>
    </p:spTree>
    <p:extLst>
      <p:ext uri="{BB962C8B-B14F-4D97-AF65-F5344CB8AC3E}">
        <p14:creationId xmlns:p14="http://schemas.microsoft.com/office/powerpoint/2010/main" val="2764477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CA7510-28A2-FCB7-2EDD-284AF06737EF}"/>
              </a:ext>
            </a:extLst>
          </p:cNvPr>
          <p:cNvSpPr>
            <a:spLocks noGrp="1"/>
          </p:cNvSpPr>
          <p:nvPr>
            <p:ph type="sldNum" sz="quarter" idx="12"/>
          </p:nvPr>
        </p:nvSpPr>
        <p:spPr/>
        <p:txBody>
          <a:bodyPr/>
          <a:lstStyle/>
          <a:p>
            <a:fld id="{D88F94E2-5C54-4DAF-A39A-2298FFE509E3}" type="slidenum">
              <a:rPr lang="en-IN" smtClean="0"/>
              <a:pPr/>
              <a:t>42</a:t>
            </a:fld>
            <a:endParaRPr lang="en-IN" dirty="0"/>
          </a:p>
        </p:txBody>
      </p:sp>
      <p:sp>
        <p:nvSpPr>
          <p:cNvPr id="6" name="TextBox 5">
            <a:extLst>
              <a:ext uri="{FF2B5EF4-FFF2-40B4-BE49-F238E27FC236}">
                <a16:creationId xmlns:a16="http://schemas.microsoft.com/office/drawing/2014/main" id="{E72E3083-D6F9-792E-14A8-42FF9547508C}"/>
              </a:ext>
            </a:extLst>
          </p:cNvPr>
          <p:cNvSpPr txBox="1"/>
          <p:nvPr/>
        </p:nvSpPr>
        <p:spPr>
          <a:xfrm>
            <a:off x="3029712" y="1366022"/>
            <a:ext cx="6132576" cy="523220"/>
          </a:xfrm>
          <a:prstGeom prst="rect">
            <a:avLst/>
          </a:prstGeom>
          <a:noFill/>
        </p:spPr>
        <p:txBody>
          <a:bodyPr wrap="square">
            <a:spAutoFit/>
          </a:body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IN" sz="2800" i="0" u="none" strike="noStrike" kern="1200" cap="none" spc="-120" normalizeH="0" baseline="0" noProof="0" dirty="0">
                <a:ln>
                  <a:noFill/>
                </a:ln>
                <a:solidFill>
                  <a:srgbClr val="1F3863"/>
                </a:solidFill>
                <a:effectLst/>
                <a:uLnTx/>
                <a:uFillTx/>
                <a:latin typeface="Calibri Light"/>
                <a:ea typeface="+mn-ea"/>
                <a:cs typeface="Calibri Light"/>
              </a:rPr>
              <a:t>P</a:t>
            </a:r>
            <a:r>
              <a:rPr kumimoji="0" lang="en-IN" sz="2800" i="0" u="none" strike="noStrike" kern="1200" cap="none" spc="-114" normalizeH="0" baseline="0" noProof="0" dirty="0">
                <a:ln>
                  <a:noFill/>
                </a:ln>
                <a:solidFill>
                  <a:srgbClr val="1F3863"/>
                </a:solidFill>
                <a:effectLst/>
                <a:uLnTx/>
                <a:uFillTx/>
                <a:latin typeface="Calibri Light"/>
                <a:ea typeface="+mn-ea"/>
                <a:cs typeface="Calibri Light"/>
              </a:rPr>
              <a:t>a</a:t>
            </a:r>
            <a:r>
              <a:rPr kumimoji="0" lang="en-IN" sz="2800" i="0" u="none" strike="noStrike" kern="1200" cap="none" spc="-50" normalizeH="0" baseline="0" noProof="0" dirty="0">
                <a:ln>
                  <a:noFill/>
                </a:ln>
                <a:solidFill>
                  <a:srgbClr val="1F3863"/>
                </a:solidFill>
                <a:effectLst/>
                <a:uLnTx/>
                <a:uFillTx/>
                <a:latin typeface="Calibri Light"/>
                <a:ea typeface="+mn-ea"/>
                <a:cs typeface="Calibri Light"/>
              </a:rPr>
              <a:t>y</a:t>
            </a:r>
            <a:r>
              <a:rPr kumimoji="0" lang="en-IN" sz="2800" i="0" u="none" strike="noStrike" kern="1200" cap="none" spc="-60" normalizeH="0" baseline="0" noProof="0" dirty="0">
                <a:ln>
                  <a:noFill/>
                </a:ln>
                <a:solidFill>
                  <a:srgbClr val="1F3863"/>
                </a:solidFill>
                <a:effectLst/>
                <a:uLnTx/>
                <a:uFillTx/>
                <a:latin typeface="Calibri Light"/>
                <a:ea typeface="+mn-ea"/>
                <a:cs typeface="Calibri Light"/>
              </a:rPr>
              <a:t>l</a:t>
            </a:r>
            <a:r>
              <a:rPr kumimoji="0" lang="en-IN" sz="2800" i="0" u="none" strike="noStrike" kern="1200" cap="none" spc="-50" normalizeH="0" baseline="0" noProof="0" dirty="0">
                <a:ln>
                  <a:noFill/>
                </a:ln>
                <a:solidFill>
                  <a:srgbClr val="1F3863"/>
                </a:solidFill>
                <a:effectLst/>
                <a:uLnTx/>
                <a:uFillTx/>
                <a:latin typeface="Calibri Light"/>
                <a:ea typeface="+mn-ea"/>
                <a:cs typeface="Calibri Light"/>
              </a:rPr>
              <a:t>oa</a:t>
            </a:r>
            <a:r>
              <a:rPr kumimoji="0" lang="en-IN" sz="2800" i="0" u="none" strike="noStrike" kern="1200" cap="none" spc="-5" normalizeH="0" baseline="0" noProof="0" dirty="0">
                <a:ln>
                  <a:noFill/>
                </a:ln>
                <a:solidFill>
                  <a:srgbClr val="1F3863"/>
                </a:solidFill>
                <a:effectLst/>
                <a:uLnTx/>
                <a:uFillTx/>
                <a:latin typeface="Calibri Light"/>
                <a:ea typeface="+mn-ea"/>
                <a:cs typeface="Calibri Light"/>
              </a:rPr>
              <a:t>d</a:t>
            </a:r>
            <a:r>
              <a:rPr kumimoji="0" lang="en-IN" sz="2800" i="0" u="none" strike="noStrike" kern="1200" cap="none" spc="-95" normalizeH="0" baseline="0" noProof="0" dirty="0">
                <a:ln>
                  <a:noFill/>
                </a:ln>
                <a:solidFill>
                  <a:srgbClr val="1F3863"/>
                </a:solidFill>
                <a:effectLst/>
                <a:uLnTx/>
                <a:uFillTx/>
                <a:latin typeface="Calibri Light"/>
                <a:ea typeface="+mn-ea"/>
                <a:cs typeface="Calibri Light"/>
              </a:rPr>
              <a:t> </a:t>
            </a:r>
            <a:r>
              <a:rPr kumimoji="0" lang="en-IN" sz="2800" i="0" u="none" strike="noStrike" kern="1200" cap="none" spc="-165" normalizeH="0" baseline="0" noProof="0" dirty="0">
                <a:ln>
                  <a:noFill/>
                </a:ln>
                <a:solidFill>
                  <a:srgbClr val="1F3863"/>
                </a:solidFill>
                <a:effectLst/>
                <a:uLnTx/>
                <a:uFillTx/>
                <a:latin typeface="Calibri Light"/>
                <a:ea typeface="+mn-ea"/>
                <a:cs typeface="Calibri Light"/>
              </a:rPr>
              <a:t>V</a:t>
            </a:r>
            <a:r>
              <a:rPr kumimoji="0" lang="en-IN" sz="2800" i="0" u="none" strike="noStrike" kern="1200" cap="none" spc="-60" normalizeH="0" baseline="0" noProof="0" dirty="0">
                <a:ln>
                  <a:noFill/>
                </a:ln>
                <a:solidFill>
                  <a:srgbClr val="1F3863"/>
                </a:solidFill>
                <a:effectLst/>
                <a:uLnTx/>
                <a:uFillTx/>
                <a:latin typeface="Calibri Light"/>
                <a:ea typeface="+mn-ea"/>
                <a:cs typeface="Calibri Light"/>
              </a:rPr>
              <a:t>ol</a:t>
            </a:r>
            <a:r>
              <a:rPr kumimoji="0" lang="en-IN" sz="2800" i="0" u="none" strike="noStrike" kern="1200" cap="none" spc="-100" normalizeH="0" baseline="0" noProof="0" dirty="0">
                <a:ln>
                  <a:noFill/>
                </a:ln>
                <a:solidFill>
                  <a:srgbClr val="1F3863"/>
                </a:solidFill>
                <a:effectLst/>
                <a:uLnTx/>
                <a:uFillTx/>
                <a:latin typeface="Calibri Light"/>
                <a:ea typeface="+mn-ea"/>
                <a:cs typeface="Calibri Light"/>
              </a:rPr>
              <a:t>t</a:t>
            </a:r>
            <a:r>
              <a:rPr kumimoji="0" lang="en-IN" sz="2800" i="0" u="none" strike="noStrike" kern="1200" cap="none" spc="-50" normalizeH="0" baseline="0" noProof="0" dirty="0">
                <a:ln>
                  <a:noFill/>
                </a:ln>
                <a:solidFill>
                  <a:srgbClr val="1F3863"/>
                </a:solidFill>
                <a:effectLst/>
                <a:uLnTx/>
                <a:uFillTx/>
                <a:latin typeface="Calibri Light"/>
                <a:ea typeface="+mn-ea"/>
                <a:cs typeface="Calibri Light"/>
              </a:rPr>
              <a:t>a</a:t>
            </a:r>
            <a:r>
              <a:rPr kumimoji="0" lang="en-IN" sz="2800" i="0" u="none" strike="noStrike" kern="1200" cap="none" spc="-70" normalizeH="0" baseline="0" noProof="0" dirty="0">
                <a:ln>
                  <a:noFill/>
                </a:ln>
                <a:solidFill>
                  <a:srgbClr val="1F3863"/>
                </a:solidFill>
                <a:effectLst/>
                <a:uLnTx/>
                <a:uFillTx/>
                <a:latin typeface="Calibri Light"/>
                <a:ea typeface="+mn-ea"/>
                <a:cs typeface="Calibri Light"/>
              </a:rPr>
              <a:t>g</a:t>
            </a:r>
            <a:r>
              <a:rPr kumimoji="0" lang="en-IN" sz="2800" i="0" u="none" strike="noStrike" kern="1200" cap="none" spc="-5" normalizeH="0" baseline="0" noProof="0" dirty="0">
                <a:ln>
                  <a:noFill/>
                </a:ln>
                <a:solidFill>
                  <a:srgbClr val="1F3863"/>
                </a:solidFill>
                <a:effectLst/>
                <a:uLnTx/>
                <a:uFillTx/>
                <a:latin typeface="Calibri Light"/>
                <a:ea typeface="+mn-ea"/>
                <a:cs typeface="Calibri Light"/>
              </a:rPr>
              <a:t>e</a:t>
            </a:r>
            <a:r>
              <a:rPr kumimoji="0" lang="en-IN" sz="2800" i="0" u="none" strike="noStrike" kern="1200" cap="none" spc="-100" normalizeH="0" baseline="0" noProof="0" dirty="0">
                <a:ln>
                  <a:noFill/>
                </a:ln>
                <a:solidFill>
                  <a:srgbClr val="1F3863"/>
                </a:solidFill>
                <a:effectLst/>
                <a:uLnTx/>
                <a:uFillTx/>
                <a:latin typeface="Calibri Light"/>
                <a:ea typeface="+mn-ea"/>
                <a:cs typeface="Calibri Light"/>
              </a:rPr>
              <a:t> </a:t>
            </a:r>
            <a:r>
              <a:rPr kumimoji="0" lang="en-IN" sz="2800" i="0" u="none" strike="noStrike" kern="1200" cap="none" spc="-60" normalizeH="0" baseline="0" noProof="0" dirty="0">
                <a:ln>
                  <a:noFill/>
                </a:ln>
                <a:solidFill>
                  <a:srgbClr val="1F3863"/>
                </a:solidFill>
                <a:effectLst/>
                <a:uLnTx/>
                <a:uFillTx/>
                <a:latin typeface="Calibri Light"/>
                <a:ea typeface="+mn-ea"/>
                <a:cs typeface="Calibri Light"/>
              </a:rPr>
              <a:t>Se</a:t>
            </a:r>
            <a:r>
              <a:rPr kumimoji="0" lang="en-IN" sz="2800" i="0" u="none" strike="noStrike" kern="1200" cap="none" spc="-55" normalizeH="0" baseline="0" noProof="0" dirty="0">
                <a:ln>
                  <a:noFill/>
                </a:ln>
                <a:solidFill>
                  <a:srgbClr val="1F3863"/>
                </a:solidFill>
                <a:effectLst/>
                <a:uLnTx/>
                <a:uFillTx/>
                <a:latin typeface="Calibri Light"/>
                <a:ea typeface="+mn-ea"/>
                <a:cs typeface="Calibri Light"/>
              </a:rPr>
              <a:t>ns</a:t>
            </a:r>
            <a:r>
              <a:rPr kumimoji="0" lang="en-IN" sz="2800" i="0" u="none" strike="noStrike" kern="1200" cap="none" spc="-50" normalizeH="0" baseline="0" noProof="0" dirty="0">
                <a:ln>
                  <a:noFill/>
                </a:ln>
                <a:solidFill>
                  <a:srgbClr val="1F3863"/>
                </a:solidFill>
                <a:effectLst/>
                <a:uLnTx/>
                <a:uFillTx/>
                <a:latin typeface="Calibri Light"/>
                <a:ea typeface="+mn-ea"/>
                <a:cs typeface="Calibri Light"/>
              </a:rPr>
              <a:t>o</a:t>
            </a:r>
            <a:r>
              <a:rPr kumimoji="0" lang="en-IN" sz="2800" i="0" u="none" strike="noStrike" kern="1200" cap="none" spc="-5" normalizeH="0" baseline="0" noProof="0" dirty="0">
                <a:ln>
                  <a:noFill/>
                </a:ln>
                <a:solidFill>
                  <a:srgbClr val="1F3863"/>
                </a:solidFill>
                <a:effectLst/>
                <a:uLnTx/>
                <a:uFillTx/>
                <a:latin typeface="Calibri Light"/>
                <a:ea typeface="+mn-ea"/>
                <a:cs typeface="Calibri Light"/>
              </a:rPr>
              <a:t>r</a:t>
            </a:r>
            <a:r>
              <a:rPr kumimoji="0" lang="en-IN" sz="2800" i="0" u="none" strike="noStrike" kern="1200" cap="none" spc="-100" normalizeH="0" baseline="0" noProof="0" dirty="0">
                <a:ln>
                  <a:noFill/>
                </a:ln>
                <a:solidFill>
                  <a:srgbClr val="1F3863"/>
                </a:solidFill>
                <a:effectLst/>
                <a:uLnTx/>
                <a:uFillTx/>
                <a:latin typeface="Calibri Light"/>
                <a:ea typeface="+mn-ea"/>
                <a:cs typeface="Calibri Light"/>
              </a:rPr>
              <a:t> </a:t>
            </a:r>
            <a:r>
              <a:rPr kumimoji="0" lang="en-IN" sz="2800" i="0" u="none" strike="noStrike" kern="1200" cap="none" spc="-60" normalizeH="0" baseline="0" noProof="0" dirty="0">
                <a:ln>
                  <a:noFill/>
                </a:ln>
                <a:solidFill>
                  <a:srgbClr val="1F3863"/>
                </a:solidFill>
                <a:effectLst/>
                <a:uLnTx/>
                <a:uFillTx/>
                <a:latin typeface="Calibri Light"/>
                <a:ea typeface="+mn-ea"/>
                <a:cs typeface="Calibri Light"/>
              </a:rPr>
              <a:t>S</a:t>
            </a:r>
            <a:r>
              <a:rPr kumimoji="0" lang="en-IN" sz="2800" i="0" u="none" strike="noStrike" kern="1200" cap="none" spc="-55" normalizeH="0" baseline="0" noProof="0" dirty="0">
                <a:ln>
                  <a:noFill/>
                </a:ln>
                <a:solidFill>
                  <a:srgbClr val="1F3863"/>
                </a:solidFill>
                <a:effectLst/>
                <a:uLnTx/>
                <a:uFillTx/>
                <a:latin typeface="Calibri Light"/>
                <a:ea typeface="+mn-ea"/>
                <a:cs typeface="Calibri Light"/>
              </a:rPr>
              <a:t>u</a:t>
            </a:r>
            <a:r>
              <a:rPr kumimoji="0" lang="en-IN" sz="2800" i="0" u="none" strike="noStrike" kern="1200" cap="none" spc="-60" normalizeH="0" baseline="0" noProof="0" dirty="0">
                <a:ln>
                  <a:noFill/>
                </a:ln>
                <a:solidFill>
                  <a:srgbClr val="1F3863"/>
                </a:solidFill>
                <a:effectLst/>
                <a:uLnTx/>
                <a:uFillTx/>
                <a:latin typeface="Calibri Light"/>
                <a:ea typeface="+mn-ea"/>
                <a:cs typeface="Calibri Light"/>
              </a:rPr>
              <a:t>mm</a:t>
            </a:r>
            <a:r>
              <a:rPr kumimoji="0" lang="en-IN" sz="2800" i="0" u="none" strike="noStrike" kern="1200" cap="none" spc="-50" normalizeH="0" baseline="0" noProof="0" dirty="0">
                <a:ln>
                  <a:noFill/>
                </a:ln>
                <a:solidFill>
                  <a:srgbClr val="1F3863"/>
                </a:solidFill>
                <a:effectLst/>
                <a:uLnTx/>
                <a:uFillTx/>
                <a:latin typeface="Calibri Light"/>
                <a:ea typeface="+mn-ea"/>
                <a:cs typeface="Calibri Light"/>
              </a:rPr>
              <a:t>ar</a:t>
            </a:r>
            <a:r>
              <a:rPr kumimoji="0" lang="en-IN" sz="2800" i="0" u="none" strike="noStrike" kern="1200" cap="none" spc="-5" normalizeH="0" baseline="0" noProof="0" dirty="0">
                <a:ln>
                  <a:noFill/>
                </a:ln>
                <a:solidFill>
                  <a:srgbClr val="1F3863"/>
                </a:solidFill>
                <a:effectLst/>
                <a:uLnTx/>
                <a:uFillTx/>
                <a:latin typeface="Calibri Light"/>
                <a:ea typeface="+mn-ea"/>
                <a:cs typeface="Calibri Light"/>
              </a:rPr>
              <a:t>y</a:t>
            </a:r>
            <a:endParaRPr kumimoji="0" lang="en-IN" sz="2800" i="0" u="none" strike="noStrike" kern="1200" cap="none" spc="0" normalizeH="0" baseline="0" noProof="0" dirty="0">
              <a:ln>
                <a:noFill/>
              </a:ln>
              <a:solidFill>
                <a:prstClr val="black"/>
              </a:solidFill>
              <a:effectLst/>
              <a:uLnTx/>
              <a:uFillTx/>
              <a:latin typeface="Calibri Light"/>
              <a:ea typeface="+mn-ea"/>
              <a:cs typeface="Calibri Light"/>
            </a:endParaRPr>
          </a:p>
        </p:txBody>
      </p:sp>
      <p:graphicFrame>
        <p:nvGraphicFramePr>
          <p:cNvPr id="7" name="Table 6">
            <a:extLst>
              <a:ext uri="{FF2B5EF4-FFF2-40B4-BE49-F238E27FC236}">
                <a16:creationId xmlns:a16="http://schemas.microsoft.com/office/drawing/2014/main" id="{A047A38D-1AC1-3E35-D76A-A1CC811DE2B9}"/>
              </a:ext>
            </a:extLst>
          </p:cNvPr>
          <p:cNvGraphicFramePr>
            <a:graphicFrameLocks noGrp="1"/>
          </p:cNvGraphicFramePr>
          <p:nvPr>
            <p:extLst>
              <p:ext uri="{D42A27DB-BD31-4B8C-83A1-F6EECF244321}">
                <p14:modId xmlns:p14="http://schemas.microsoft.com/office/powerpoint/2010/main" val="1159663445"/>
              </p:ext>
            </p:extLst>
          </p:nvPr>
        </p:nvGraphicFramePr>
        <p:xfrm>
          <a:off x="754460" y="2010866"/>
          <a:ext cx="6054722" cy="846429"/>
        </p:xfrm>
        <a:graphic>
          <a:graphicData uri="http://schemas.openxmlformats.org/drawingml/2006/table">
            <a:tbl>
              <a:tblPr firstRow="1" bandRow="1">
                <a:tableStyleId>{FABFCF23-3B69-468F-B69F-88F6DE6A72F2}</a:tableStyleId>
              </a:tblPr>
              <a:tblGrid>
                <a:gridCol w="1455737">
                  <a:extLst>
                    <a:ext uri="{9D8B030D-6E8A-4147-A177-3AD203B41FA5}">
                      <a16:colId xmlns:a16="http://schemas.microsoft.com/office/drawing/2014/main" val="81519610"/>
                    </a:ext>
                  </a:extLst>
                </a:gridCol>
                <a:gridCol w="965517">
                  <a:extLst>
                    <a:ext uri="{9D8B030D-6E8A-4147-A177-3AD203B41FA5}">
                      <a16:colId xmlns:a16="http://schemas.microsoft.com/office/drawing/2014/main" val="2442757302"/>
                    </a:ext>
                  </a:extLst>
                </a:gridCol>
                <a:gridCol w="1375347">
                  <a:extLst>
                    <a:ext uri="{9D8B030D-6E8A-4147-A177-3AD203B41FA5}">
                      <a16:colId xmlns:a16="http://schemas.microsoft.com/office/drawing/2014/main" val="1392398990"/>
                    </a:ext>
                  </a:extLst>
                </a:gridCol>
                <a:gridCol w="1047811">
                  <a:extLst>
                    <a:ext uri="{9D8B030D-6E8A-4147-A177-3AD203B41FA5}">
                      <a16:colId xmlns:a16="http://schemas.microsoft.com/office/drawing/2014/main" val="1348743386"/>
                    </a:ext>
                  </a:extLst>
                </a:gridCol>
                <a:gridCol w="1210310">
                  <a:extLst>
                    <a:ext uri="{9D8B030D-6E8A-4147-A177-3AD203B41FA5}">
                      <a16:colId xmlns:a16="http://schemas.microsoft.com/office/drawing/2014/main" val="1630768699"/>
                    </a:ext>
                  </a:extLst>
                </a:gridCol>
              </a:tblGrid>
              <a:tr h="19960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635"/>
                        </a:lnSpc>
                      </a:pPr>
                      <a:r>
                        <a:rPr sz="1800" spc="-40" dirty="0">
                          <a:solidFill>
                            <a:srgbClr val="0D0D0D"/>
                          </a:solidFill>
                        </a:rPr>
                        <a:t>Name</a:t>
                      </a:r>
                      <a:endParaRPr sz="1800" dirty="0">
                        <a:latin typeface="Arial MT"/>
                        <a:cs typeface="Arial MT"/>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635"/>
                        </a:lnSpc>
                      </a:pPr>
                      <a:r>
                        <a:rPr sz="1800" spc="-5" dirty="0">
                          <a:solidFill>
                            <a:srgbClr val="0D0D0D"/>
                          </a:solidFill>
                        </a:rPr>
                        <a:t>Range</a:t>
                      </a:r>
                      <a:r>
                        <a:rPr sz="1800" spc="-90" dirty="0">
                          <a:solidFill>
                            <a:srgbClr val="0D0D0D"/>
                          </a:solidFill>
                        </a:rPr>
                        <a:t> </a:t>
                      </a:r>
                      <a:r>
                        <a:rPr sz="1800" spc="-35" dirty="0">
                          <a:solidFill>
                            <a:srgbClr val="0D0D0D"/>
                          </a:solidFill>
                        </a:rPr>
                        <a:t>(V)</a:t>
                      </a:r>
                      <a:endParaRPr sz="1800" dirty="0">
                        <a:latin typeface="Arial MT"/>
                        <a:cs typeface="Arial MT"/>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635"/>
                        </a:lnSpc>
                      </a:pPr>
                      <a:r>
                        <a:rPr sz="1800" spc="-50" dirty="0">
                          <a:solidFill>
                            <a:srgbClr val="0D0D0D"/>
                          </a:solidFill>
                        </a:rPr>
                        <a:t>Err</a:t>
                      </a:r>
                      <a:r>
                        <a:rPr sz="1800" spc="-65" dirty="0">
                          <a:solidFill>
                            <a:srgbClr val="0D0D0D"/>
                          </a:solidFill>
                        </a:rPr>
                        <a:t>o</a:t>
                      </a:r>
                      <a:r>
                        <a:rPr sz="1800" dirty="0">
                          <a:solidFill>
                            <a:srgbClr val="0D0D0D"/>
                          </a:solidFill>
                        </a:rPr>
                        <a:t>r</a:t>
                      </a:r>
                      <a:r>
                        <a:rPr sz="1800" spc="-90" dirty="0">
                          <a:solidFill>
                            <a:srgbClr val="0D0D0D"/>
                          </a:solidFill>
                        </a:rPr>
                        <a:t> </a:t>
                      </a:r>
                      <a:r>
                        <a:rPr sz="1800" spc="-50" dirty="0">
                          <a:solidFill>
                            <a:srgbClr val="0D0D0D"/>
                          </a:solidFill>
                        </a:rPr>
                        <a:t>r</a:t>
                      </a:r>
                      <a:r>
                        <a:rPr sz="1800" spc="-65" dirty="0">
                          <a:solidFill>
                            <a:srgbClr val="0D0D0D"/>
                          </a:solidFill>
                        </a:rPr>
                        <a:t>a</a:t>
                      </a:r>
                      <a:r>
                        <a:rPr sz="1800" spc="-55" dirty="0">
                          <a:solidFill>
                            <a:srgbClr val="0D0D0D"/>
                          </a:solidFill>
                        </a:rPr>
                        <a:t>t</a:t>
                      </a:r>
                      <a:r>
                        <a:rPr sz="1800" dirty="0">
                          <a:solidFill>
                            <a:srgbClr val="0D0D0D"/>
                          </a:solidFill>
                        </a:rPr>
                        <a:t>e</a:t>
                      </a:r>
                      <a:r>
                        <a:rPr sz="1800" spc="-90" dirty="0">
                          <a:solidFill>
                            <a:srgbClr val="0D0D0D"/>
                          </a:solidFill>
                        </a:rPr>
                        <a:t> </a:t>
                      </a:r>
                      <a:r>
                        <a:rPr sz="1800" spc="-15" dirty="0">
                          <a:solidFill>
                            <a:srgbClr val="0D0D0D"/>
                          </a:solidFill>
                        </a:rPr>
                        <a:t>(%)</a:t>
                      </a:r>
                      <a:endParaRPr sz="1800" dirty="0">
                        <a:latin typeface="Arial MT"/>
                        <a:cs typeface="Arial MT"/>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gn="ctr">
                        <a:lnSpc>
                          <a:spcPts val="1635"/>
                        </a:lnSpc>
                      </a:pPr>
                      <a:r>
                        <a:rPr sz="1800" spc="-50" dirty="0">
                          <a:solidFill>
                            <a:srgbClr val="0D0D0D"/>
                          </a:solidFill>
                        </a:rPr>
                        <a:t>Interface</a:t>
                      </a:r>
                      <a:endParaRPr sz="1800" dirty="0">
                        <a:latin typeface="Arial MT"/>
                        <a:cs typeface="Arial MT"/>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gn="ctr">
                        <a:lnSpc>
                          <a:spcPts val="1635"/>
                        </a:lnSpc>
                      </a:pPr>
                      <a:r>
                        <a:rPr sz="1800" spc="-5" dirty="0">
                          <a:solidFill>
                            <a:srgbClr val="0D0D0D"/>
                          </a:solidFill>
                        </a:rPr>
                        <a:t>Data</a:t>
                      </a:r>
                      <a:r>
                        <a:rPr sz="1800" spc="-95" dirty="0">
                          <a:solidFill>
                            <a:srgbClr val="0D0D0D"/>
                          </a:solidFill>
                        </a:rPr>
                        <a:t> </a:t>
                      </a:r>
                      <a:r>
                        <a:rPr sz="1800" spc="-45" dirty="0">
                          <a:solidFill>
                            <a:srgbClr val="0D0D0D"/>
                          </a:solidFill>
                        </a:rPr>
                        <a:t>Format</a:t>
                      </a:r>
                      <a:endParaRPr sz="1800" dirty="0">
                        <a:latin typeface="Arial MT"/>
                        <a:cs typeface="Arial MT"/>
                      </a:endParaRPr>
                    </a:p>
                  </a:txBody>
                  <a:tcPr marL="0" marR="0" marT="0" marB="0" anchor="ctr"/>
                </a:tc>
                <a:extLst>
                  <a:ext uri="{0D108BD9-81ED-4DB2-BD59-A6C34878D82A}">
                    <a16:rowId xmlns:a16="http://schemas.microsoft.com/office/drawing/2014/main" val="3103898847"/>
                  </a:ext>
                </a:extLst>
              </a:tr>
              <a:tr h="63548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555"/>
                        </a:lnSpc>
                      </a:pPr>
                      <a:r>
                        <a:rPr sz="1600" spc="-50" dirty="0">
                          <a:solidFill>
                            <a:srgbClr val="0D0D0D"/>
                          </a:solidFill>
                        </a:rPr>
                        <a:t>Processor</a:t>
                      </a:r>
                      <a:r>
                        <a:rPr lang="en-US" sz="1600" spc="0" dirty="0">
                          <a:solidFill>
                            <a:schemeClr val="tx1"/>
                          </a:solidFill>
                        </a:rPr>
                        <a:t> </a:t>
                      </a:r>
                      <a:r>
                        <a:rPr sz="1600" spc="-15" dirty="0">
                          <a:solidFill>
                            <a:srgbClr val="0D0D0D"/>
                          </a:solidFill>
                        </a:rPr>
                        <a:t>Analog</a:t>
                      </a:r>
                      <a:r>
                        <a:rPr sz="1600" spc="-80" dirty="0">
                          <a:solidFill>
                            <a:srgbClr val="0D0D0D"/>
                          </a:solidFill>
                        </a:rPr>
                        <a:t> </a:t>
                      </a:r>
                      <a:r>
                        <a:rPr sz="1600" spc="-35" dirty="0">
                          <a:solidFill>
                            <a:srgbClr val="0D0D0D"/>
                          </a:solidFill>
                        </a:rPr>
                        <a:t>Pin </a:t>
                      </a:r>
                      <a:r>
                        <a:rPr sz="1600" spc="-375" dirty="0">
                          <a:solidFill>
                            <a:srgbClr val="0D0D0D"/>
                          </a:solidFill>
                        </a:rPr>
                        <a:t> </a:t>
                      </a:r>
                      <a:r>
                        <a:rPr sz="1600" spc="-55" dirty="0">
                          <a:solidFill>
                            <a:srgbClr val="0D0D0D"/>
                          </a:solidFill>
                        </a:rPr>
                        <a:t>(Voltage </a:t>
                      </a:r>
                      <a:r>
                        <a:rPr sz="1600" spc="-10" dirty="0">
                          <a:solidFill>
                            <a:srgbClr val="0D0D0D"/>
                          </a:solidFill>
                        </a:rPr>
                        <a:t>Divider)</a:t>
                      </a:r>
                      <a:endParaRPr sz="1600" dirty="0">
                        <a:latin typeface="Arial MT"/>
                        <a:cs typeface="Arial MT"/>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585"/>
                        </a:lnSpc>
                      </a:pPr>
                      <a:r>
                        <a:rPr sz="1600" dirty="0">
                          <a:solidFill>
                            <a:srgbClr val="0D0D0D"/>
                          </a:solidFill>
                        </a:rPr>
                        <a:t>0</a:t>
                      </a:r>
                      <a:r>
                        <a:rPr sz="1600" spc="-90" dirty="0">
                          <a:solidFill>
                            <a:srgbClr val="0D0D0D"/>
                          </a:solidFill>
                        </a:rPr>
                        <a:t> </a:t>
                      </a:r>
                      <a:r>
                        <a:rPr sz="1600" dirty="0">
                          <a:solidFill>
                            <a:srgbClr val="0D0D0D"/>
                          </a:solidFill>
                        </a:rPr>
                        <a:t>-</a:t>
                      </a:r>
                      <a:r>
                        <a:rPr sz="1600" spc="-90" dirty="0">
                          <a:solidFill>
                            <a:srgbClr val="0D0D0D"/>
                          </a:solidFill>
                        </a:rPr>
                        <a:t> </a:t>
                      </a:r>
                      <a:r>
                        <a:rPr sz="1600" dirty="0">
                          <a:solidFill>
                            <a:srgbClr val="0D0D0D"/>
                          </a:solidFill>
                        </a:rPr>
                        <a:t>5</a:t>
                      </a:r>
                      <a:endParaRPr sz="1600" dirty="0">
                        <a:latin typeface="Arial MT"/>
                        <a:cs typeface="Arial MT"/>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585"/>
                        </a:lnSpc>
                      </a:pPr>
                      <a:r>
                        <a:rPr sz="1600" spc="-40" dirty="0">
                          <a:solidFill>
                            <a:srgbClr val="0D0D0D"/>
                          </a:solidFill>
                        </a:rPr>
                        <a:t>0.03</a:t>
                      </a:r>
                      <a:endParaRPr sz="1600" dirty="0">
                        <a:latin typeface="Arial MT"/>
                        <a:cs typeface="Arial MT"/>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gn="ctr">
                        <a:lnSpc>
                          <a:spcPts val="1585"/>
                        </a:lnSpc>
                      </a:pPr>
                      <a:r>
                        <a:rPr sz="1600" spc="-5" dirty="0">
                          <a:solidFill>
                            <a:srgbClr val="0D0D0D"/>
                          </a:solidFill>
                        </a:rPr>
                        <a:t>ADC</a:t>
                      </a:r>
                      <a:endParaRPr sz="1600">
                        <a:latin typeface="Arial MT"/>
                        <a:cs typeface="Arial MT"/>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905" algn="ctr">
                        <a:lnSpc>
                          <a:spcPts val="1645"/>
                        </a:lnSpc>
                        <a:spcBef>
                          <a:spcPts val="375"/>
                        </a:spcBef>
                      </a:pPr>
                      <a:r>
                        <a:rPr sz="1600" spc="-10" dirty="0">
                          <a:solidFill>
                            <a:srgbClr val="0D0D0D"/>
                          </a:solidFill>
                        </a:rPr>
                        <a:t>Float</a:t>
                      </a:r>
                      <a:endParaRPr sz="1600" dirty="0"/>
                    </a:p>
                    <a:p>
                      <a:pPr marL="68580" algn="ctr">
                        <a:lnSpc>
                          <a:spcPts val="1645"/>
                        </a:lnSpc>
                      </a:pPr>
                      <a:r>
                        <a:rPr sz="1600" spc="-50" dirty="0">
                          <a:solidFill>
                            <a:srgbClr val="0D0D0D"/>
                          </a:solidFill>
                        </a:rPr>
                        <a:t>X</a:t>
                      </a:r>
                      <a:r>
                        <a:rPr sz="1600" spc="-45" dirty="0">
                          <a:solidFill>
                            <a:srgbClr val="0D0D0D"/>
                          </a:solidFill>
                        </a:rPr>
                        <a:t>.</a:t>
                      </a:r>
                      <a:r>
                        <a:rPr sz="1600" spc="-65" dirty="0">
                          <a:solidFill>
                            <a:srgbClr val="0D0D0D"/>
                          </a:solidFill>
                        </a:rPr>
                        <a:t>X</a:t>
                      </a:r>
                      <a:r>
                        <a:rPr sz="1600" dirty="0">
                          <a:solidFill>
                            <a:srgbClr val="0D0D0D"/>
                          </a:solidFill>
                        </a:rPr>
                        <a:t>X</a:t>
                      </a:r>
                      <a:r>
                        <a:rPr sz="1600" spc="-114" dirty="0">
                          <a:solidFill>
                            <a:srgbClr val="0D0D0D"/>
                          </a:solidFill>
                        </a:rPr>
                        <a:t> </a:t>
                      </a:r>
                      <a:r>
                        <a:rPr sz="1600" spc="-15" dirty="0">
                          <a:solidFill>
                            <a:srgbClr val="0D0D0D"/>
                          </a:solidFill>
                        </a:rPr>
                        <a:t>(</a:t>
                      </a:r>
                      <a:r>
                        <a:rPr sz="1600" spc="-85" dirty="0">
                          <a:solidFill>
                            <a:srgbClr val="0D0D0D"/>
                          </a:solidFill>
                        </a:rPr>
                        <a:t>V</a:t>
                      </a:r>
                      <a:r>
                        <a:rPr sz="1600" spc="-5" dirty="0">
                          <a:solidFill>
                            <a:srgbClr val="0D0D0D"/>
                          </a:solidFill>
                        </a:rPr>
                        <a:t>o</a:t>
                      </a:r>
                      <a:r>
                        <a:rPr sz="1600" spc="-15" dirty="0">
                          <a:solidFill>
                            <a:srgbClr val="0D0D0D"/>
                          </a:solidFill>
                        </a:rPr>
                        <a:t>l</a:t>
                      </a:r>
                      <a:r>
                        <a:rPr sz="1600" spc="-10" dirty="0">
                          <a:solidFill>
                            <a:srgbClr val="0D0D0D"/>
                          </a:solidFill>
                        </a:rPr>
                        <a:t>t</a:t>
                      </a:r>
                      <a:r>
                        <a:rPr sz="1600" dirty="0">
                          <a:solidFill>
                            <a:srgbClr val="0D0D0D"/>
                          </a:solidFill>
                        </a:rPr>
                        <a:t>)</a:t>
                      </a:r>
                      <a:endParaRPr sz="1600" dirty="0">
                        <a:latin typeface="Arial MT"/>
                        <a:cs typeface="Arial MT"/>
                      </a:endParaRPr>
                    </a:p>
                  </a:txBody>
                  <a:tcPr marL="0" marR="0" marT="47625" marB="0" anchor="ctr"/>
                </a:tc>
                <a:extLst>
                  <a:ext uri="{0D108BD9-81ED-4DB2-BD59-A6C34878D82A}">
                    <a16:rowId xmlns:a16="http://schemas.microsoft.com/office/drawing/2014/main" val="3755745859"/>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9BA5704-2163-E8FF-AE34-2EE7F2AB0760}"/>
                  </a:ext>
                </a:extLst>
              </p:cNvPr>
              <p:cNvSpPr txBox="1"/>
              <p:nvPr/>
            </p:nvSpPr>
            <p:spPr>
              <a:xfrm>
                <a:off x="1095836" y="3266901"/>
                <a:ext cx="5914564" cy="2308324"/>
              </a:xfrm>
              <a:prstGeom prst="rect">
                <a:avLst/>
              </a:prstGeom>
              <a:noFill/>
            </p:spPr>
            <p:txBody>
              <a:bodyPr wrap="square">
                <a:spAutoFit/>
              </a:bodyPr>
              <a:lstStyle/>
              <a:p>
                <a:r>
                  <a:rPr lang="en-US" dirty="0"/>
                  <a:t>Battery voltage is measured using the ADC port trough a voltage  divider, the following resistors are used in the circuit.</a:t>
                </a:r>
              </a:p>
              <a:p>
                <a:r>
                  <a:rPr lang="en-US" dirty="0"/>
                  <a:t>R1 = 1 MΩ</a:t>
                </a:r>
              </a:p>
              <a:p>
                <a:r>
                  <a:rPr lang="en-US" dirty="0"/>
                  <a:t>R2 = 100 kΩ</a:t>
                </a:r>
              </a:p>
              <a:p>
                <a:r>
                  <a:rPr lang="en-US" dirty="0"/>
                  <a:t>The ATSAMD Processor ADC has maximum resolution   of   32-bit with 3.3 volt analog reference, but the resolution used is 16-bit resolution. So,  the maximum accuracy of this on board voltage sensor is 50 </a:t>
                </a:r>
                <a14:m>
                  <m:oMath xmlns:m="http://schemas.openxmlformats.org/officeDocument/2006/math">
                    <m:r>
                      <a:rPr lang="en-US" i="1" smtClean="0">
                        <a:latin typeface="Cambria Math" panose="02040503050406030204" pitchFamily="18" charset="0"/>
                        <a:ea typeface="Cambria Math" panose="02040503050406030204" pitchFamily="18" charset="0"/>
                      </a:rPr>
                      <m:t>𝜇</m:t>
                    </m:r>
                    <m:r>
                      <m:rPr>
                        <m:sty m:val="p"/>
                      </m:rPr>
                      <a:rPr lang="en-US" b="0" i="0" smtClean="0">
                        <a:latin typeface="Cambria Math" panose="02040503050406030204" pitchFamily="18" charset="0"/>
                        <a:ea typeface="Cambria Math" panose="02040503050406030204" pitchFamily="18" charset="0"/>
                      </a:rPr>
                      <m:t>V</m:t>
                    </m:r>
                  </m:oMath>
                </a14:m>
                <a:r>
                  <a:rPr lang="en-US" dirty="0"/>
                  <a:t>..</a:t>
                </a:r>
              </a:p>
            </p:txBody>
          </p:sp>
        </mc:Choice>
        <mc:Fallback xmlns="">
          <p:sp>
            <p:nvSpPr>
              <p:cNvPr id="9" name="TextBox 8">
                <a:extLst>
                  <a:ext uri="{FF2B5EF4-FFF2-40B4-BE49-F238E27FC236}">
                    <a16:creationId xmlns:a16="http://schemas.microsoft.com/office/drawing/2014/main" id="{19BA5704-2163-E8FF-AE34-2EE7F2AB0760}"/>
                  </a:ext>
                </a:extLst>
              </p:cNvPr>
              <p:cNvSpPr txBox="1">
                <a:spLocks noRot="1" noChangeAspect="1" noMove="1" noResize="1" noEditPoints="1" noAdjustHandles="1" noChangeArrowheads="1" noChangeShapeType="1" noTextEdit="1"/>
              </p:cNvSpPr>
              <p:nvPr/>
            </p:nvSpPr>
            <p:spPr>
              <a:xfrm>
                <a:off x="1095836" y="3266901"/>
                <a:ext cx="5914564" cy="2308324"/>
              </a:xfrm>
              <a:prstGeom prst="rect">
                <a:avLst/>
              </a:prstGeom>
              <a:blipFill>
                <a:blip r:embed="rId2"/>
                <a:stretch>
                  <a:fillRect l="-928" t="-1583" r="-515" b="-3166"/>
                </a:stretch>
              </a:blipFill>
            </p:spPr>
            <p:txBody>
              <a:bodyPr/>
              <a:lstStyle/>
              <a:p>
                <a:r>
                  <a:rPr lang="en-IN">
                    <a:noFill/>
                  </a:rPr>
                  <a:t> </a:t>
                </a:r>
              </a:p>
            </p:txBody>
          </p:sp>
        </mc:Fallback>
      </mc:AlternateContent>
      <p:pic>
        <p:nvPicPr>
          <p:cNvPr id="15" name="object 11">
            <a:extLst>
              <a:ext uri="{FF2B5EF4-FFF2-40B4-BE49-F238E27FC236}">
                <a16:creationId xmlns:a16="http://schemas.microsoft.com/office/drawing/2014/main" id="{B5B09578-23E1-53F6-293F-29974BE2EE2C}"/>
              </a:ext>
            </a:extLst>
          </p:cNvPr>
          <p:cNvPicPr/>
          <p:nvPr/>
        </p:nvPicPr>
        <p:blipFill>
          <a:blip r:embed="rId3" cstate="print"/>
          <a:stretch>
            <a:fillRect/>
          </a:stretch>
        </p:blipFill>
        <p:spPr>
          <a:xfrm>
            <a:off x="7098665" y="2716394"/>
            <a:ext cx="5093335" cy="1101013"/>
          </a:xfrm>
          <a:prstGeom prst="rect">
            <a:avLst/>
          </a:prstGeom>
        </p:spPr>
      </p:pic>
      <p:pic>
        <p:nvPicPr>
          <p:cNvPr id="16" name="object 12">
            <a:extLst>
              <a:ext uri="{FF2B5EF4-FFF2-40B4-BE49-F238E27FC236}">
                <a16:creationId xmlns:a16="http://schemas.microsoft.com/office/drawing/2014/main" id="{8FF0101E-94D3-B56B-20AF-EF0941FAFB7F}"/>
              </a:ext>
            </a:extLst>
          </p:cNvPr>
          <p:cNvPicPr/>
          <p:nvPr/>
        </p:nvPicPr>
        <p:blipFill>
          <a:blip r:embed="rId4" cstate="print"/>
          <a:stretch>
            <a:fillRect/>
          </a:stretch>
        </p:blipFill>
        <p:spPr>
          <a:xfrm>
            <a:off x="7497876" y="3971819"/>
            <a:ext cx="1294002" cy="2230119"/>
          </a:xfrm>
          <a:prstGeom prst="rect">
            <a:avLst/>
          </a:prstGeom>
        </p:spPr>
      </p:pic>
      <p:sp>
        <p:nvSpPr>
          <p:cNvPr id="17" name="object 13">
            <a:extLst>
              <a:ext uri="{FF2B5EF4-FFF2-40B4-BE49-F238E27FC236}">
                <a16:creationId xmlns:a16="http://schemas.microsoft.com/office/drawing/2014/main" id="{1E8DF101-4859-FA1E-4E1A-0BDC688D1808}"/>
              </a:ext>
            </a:extLst>
          </p:cNvPr>
          <p:cNvSpPr txBox="1"/>
          <p:nvPr/>
        </p:nvSpPr>
        <p:spPr>
          <a:xfrm>
            <a:off x="10051581" y="3928743"/>
            <a:ext cx="1637664" cy="299720"/>
          </a:xfrm>
          <a:prstGeom prst="rect">
            <a:avLst/>
          </a:prstGeom>
        </p:spPr>
        <p:txBody>
          <a:bodyPr vert="horz" wrap="square" lIns="0" tIns="12700" rIns="0" bIns="0" rtlCol="0">
            <a:spAutoFit/>
          </a:bodyPr>
          <a:lstStyle/>
          <a:p>
            <a:pPr marL="12700">
              <a:spcBef>
                <a:spcPts val="100"/>
              </a:spcBef>
            </a:pPr>
            <a:r>
              <a:rPr b="1" dirty="0">
                <a:solidFill>
                  <a:prstClr val="black"/>
                </a:solidFill>
                <a:latin typeface="Arial"/>
                <a:cs typeface="Arial"/>
              </a:rPr>
              <a:t>S</a:t>
            </a:r>
            <a:r>
              <a:rPr b="1" spc="-10" dirty="0">
                <a:solidFill>
                  <a:prstClr val="black"/>
                </a:solidFill>
                <a:latin typeface="Arial"/>
                <a:cs typeface="Arial"/>
              </a:rPr>
              <a:t>a</a:t>
            </a:r>
            <a:r>
              <a:rPr b="1" spc="-5" dirty="0">
                <a:solidFill>
                  <a:prstClr val="black"/>
                </a:solidFill>
                <a:latin typeface="Arial"/>
                <a:cs typeface="Arial"/>
              </a:rPr>
              <a:t>mpl</a:t>
            </a:r>
            <a:r>
              <a:rPr b="1" dirty="0">
                <a:solidFill>
                  <a:prstClr val="black"/>
                </a:solidFill>
                <a:latin typeface="Arial"/>
                <a:cs typeface="Arial"/>
              </a:rPr>
              <a:t>e</a:t>
            </a:r>
            <a:r>
              <a:rPr b="1" spc="-85" dirty="0">
                <a:solidFill>
                  <a:prstClr val="black"/>
                </a:solidFill>
                <a:latin typeface="Arial"/>
                <a:cs typeface="Arial"/>
              </a:rPr>
              <a:t> </a:t>
            </a:r>
            <a:r>
              <a:rPr b="1" dirty="0">
                <a:solidFill>
                  <a:prstClr val="black"/>
                </a:solidFill>
                <a:latin typeface="Arial"/>
                <a:cs typeface="Arial"/>
              </a:rPr>
              <a:t>O</a:t>
            </a:r>
            <a:r>
              <a:rPr b="1" spc="5" dirty="0">
                <a:solidFill>
                  <a:prstClr val="black"/>
                </a:solidFill>
                <a:latin typeface="Arial"/>
                <a:cs typeface="Arial"/>
              </a:rPr>
              <a:t>u</a:t>
            </a:r>
            <a:r>
              <a:rPr b="1" spc="-15" dirty="0">
                <a:solidFill>
                  <a:prstClr val="black"/>
                </a:solidFill>
                <a:latin typeface="Arial"/>
                <a:cs typeface="Arial"/>
              </a:rPr>
              <a:t>t</a:t>
            </a:r>
            <a:r>
              <a:rPr b="1" spc="-10" dirty="0">
                <a:solidFill>
                  <a:prstClr val="black"/>
                </a:solidFill>
                <a:latin typeface="Arial"/>
                <a:cs typeface="Arial"/>
              </a:rPr>
              <a:t>pu</a:t>
            </a:r>
            <a:r>
              <a:rPr b="1" dirty="0">
                <a:solidFill>
                  <a:prstClr val="black"/>
                </a:solidFill>
                <a:latin typeface="Arial"/>
                <a:cs typeface="Arial"/>
              </a:rPr>
              <a:t>t</a:t>
            </a:r>
            <a:endParaRPr dirty="0">
              <a:solidFill>
                <a:prstClr val="black"/>
              </a:solidFill>
              <a:latin typeface="Arial"/>
              <a:cs typeface="Arial"/>
            </a:endParaRPr>
          </a:p>
        </p:txBody>
      </p:sp>
      <p:pic>
        <p:nvPicPr>
          <p:cNvPr id="18" name="object 14">
            <a:extLst>
              <a:ext uri="{FF2B5EF4-FFF2-40B4-BE49-F238E27FC236}">
                <a16:creationId xmlns:a16="http://schemas.microsoft.com/office/drawing/2014/main" id="{942F7545-5887-6512-48FE-43563EB3031A}"/>
              </a:ext>
            </a:extLst>
          </p:cNvPr>
          <p:cNvPicPr/>
          <p:nvPr/>
        </p:nvPicPr>
        <p:blipFill>
          <a:blip r:embed="rId5" cstate="print"/>
          <a:stretch>
            <a:fillRect/>
          </a:stretch>
        </p:blipFill>
        <p:spPr>
          <a:xfrm>
            <a:off x="10174163" y="4421063"/>
            <a:ext cx="1392500" cy="1273963"/>
          </a:xfrm>
          <a:prstGeom prst="rect">
            <a:avLst/>
          </a:prstGeom>
        </p:spPr>
      </p:pic>
      <p:sp>
        <p:nvSpPr>
          <p:cNvPr id="19" name="TextBox 18">
            <a:extLst>
              <a:ext uri="{FF2B5EF4-FFF2-40B4-BE49-F238E27FC236}">
                <a16:creationId xmlns:a16="http://schemas.microsoft.com/office/drawing/2014/main" id="{3FCA0D51-2059-FC57-198A-E4716D102FAC}"/>
              </a:ext>
            </a:extLst>
          </p:cNvPr>
          <p:cNvSpPr txBox="1"/>
          <p:nvPr/>
        </p:nvSpPr>
        <p:spPr>
          <a:xfrm>
            <a:off x="8272995" y="2280920"/>
            <a:ext cx="1778586" cy="369332"/>
          </a:xfrm>
          <a:prstGeom prst="rect">
            <a:avLst/>
          </a:prstGeom>
          <a:noFill/>
        </p:spPr>
        <p:txBody>
          <a:bodyPr wrap="square" rtlCol="0">
            <a:spAutoFit/>
          </a:bodyPr>
          <a:lstStyle/>
          <a:p>
            <a:r>
              <a:rPr lang="en-US" b="1" dirty="0"/>
              <a:t>Data Processing</a:t>
            </a:r>
            <a:endParaRPr lang="en-IN" b="1" dirty="0"/>
          </a:p>
        </p:txBody>
      </p:sp>
    </p:spTree>
    <p:extLst>
      <p:ext uri="{BB962C8B-B14F-4D97-AF65-F5344CB8AC3E}">
        <p14:creationId xmlns:p14="http://schemas.microsoft.com/office/powerpoint/2010/main" val="17152075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244B70-B565-C957-D12D-468B93F14C11}"/>
              </a:ext>
            </a:extLst>
          </p:cNvPr>
          <p:cNvSpPr>
            <a:spLocks noGrp="1"/>
          </p:cNvSpPr>
          <p:nvPr>
            <p:ph type="sldNum" sz="quarter" idx="12"/>
          </p:nvPr>
        </p:nvSpPr>
        <p:spPr/>
        <p:txBody>
          <a:bodyPr/>
          <a:lstStyle/>
          <a:p>
            <a:fld id="{D88F94E2-5C54-4DAF-A39A-2298FFE509E3}" type="slidenum">
              <a:rPr lang="en-IN" smtClean="0"/>
              <a:pPr/>
              <a:t>43</a:t>
            </a:fld>
            <a:endParaRPr lang="en-IN" dirty="0"/>
          </a:p>
        </p:txBody>
      </p:sp>
      <p:sp>
        <p:nvSpPr>
          <p:cNvPr id="6" name="TextBox 5">
            <a:extLst>
              <a:ext uri="{FF2B5EF4-FFF2-40B4-BE49-F238E27FC236}">
                <a16:creationId xmlns:a16="http://schemas.microsoft.com/office/drawing/2014/main" id="{22BEF00B-85D5-808C-FA59-531804232955}"/>
              </a:ext>
            </a:extLst>
          </p:cNvPr>
          <p:cNvSpPr txBox="1"/>
          <p:nvPr/>
        </p:nvSpPr>
        <p:spPr>
          <a:xfrm>
            <a:off x="3029712" y="1369814"/>
            <a:ext cx="6132576" cy="523220"/>
          </a:xfrm>
          <a:prstGeom prst="rect">
            <a:avLst/>
          </a:prstGeom>
          <a:noFill/>
        </p:spPr>
        <p:txBody>
          <a:bodyPr wrap="square">
            <a:spAutoFit/>
          </a:bodyPr>
          <a:lstStyle/>
          <a:p>
            <a:pPr algn="ctr"/>
            <a:r>
              <a:rPr lang="en-IN" sz="2800" dirty="0">
                <a:solidFill>
                  <a:schemeClr val="accent1">
                    <a:lumMod val="75000"/>
                  </a:schemeClr>
                </a:solidFill>
              </a:rPr>
              <a:t>Gyroscope Sensor :</a:t>
            </a:r>
          </a:p>
        </p:txBody>
      </p:sp>
      <p:graphicFrame>
        <p:nvGraphicFramePr>
          <p:cNvPr id="7" name="object 11">
            <a:extLst>
              <a:ext uri="{FF2B5EF4-FFF2-40B4-BE49-F238E27FC236}">
                <a16:creationId xmlns:a16="http://schemas.microsoft.com/office/drawing/2014/main" id="{7794F050-DA47-AADA-EDF7-0B660BA3D0B6}"/>
              </a:ext>
            </a:extLst>
          </p:cNvPr>
          <p:cNvGraphicFramePr>
            <a:graphicFrameLocks noGrp="1"/>
          </p:cNvGraphicFramePr>
          <p:nvPr>
            <p:extLst>
              <p:ext uri="{D42A27DB-BD31-4B8C-83A1-F6EECF244321}">
                <p14:modId xmlns:p14="http://schemas.microsoft.com/office/powerpoint/2010/main" val="4109260645"/>
              </p:ext>
            </p:extLst>
          </p:nvPr>
        </p:nvGraphicFramePr>
        <p:xfrm>
          <a:off x="1958339" y="2039365"/>
          <a:ext cx="8275321" cy="1115948"/>
        </p:xfrm>
        <a:graphic>
          <a:graphicData uri="http://schemas.openxmlformats.org/drawingml/2006/table">
            <a:tbl>
              <a:tblPr firstRow="1" bandRow="1">
                <a:tableStyleId>{7DF18680-E054-41AD-8BC1-D1AEF772440D}</a:tableStyleId>
              </a:tblPr>
              <a:tblGrid>
                <a:gridCol w="963813">
                  <a:extLst>
                    <a:ext uri="{9D8B030D-6E8A-4147-A177-3AD203B41FA5}">
                      <a16:colId xmlns:a16="http://schemas.microsoft.com/office/drawing/2014/main" val="20000"/>
                    </a:ext>
                  </a:extLst>
                </a:gridCol>
                <a:gridCol w="712789">
                  <a:extLst>
                    <a:ext uri="{9D8B030D-6E8A-4147-A177-3AD203B41FA5}">
                      <a16:colId xmlns:a16="http://schemas.microsoft.com/office/drawing/2014/main" val="20001"/>
                    </a:ext>
                  </a:extLst>
                </a:gridCol>
                <a:gridCol w="1111020">
                  <a:extLst>
                    <a:ext uri="{9D8B030D-6E8A-4147-A177-3AD203B41FA5}">
                      <a16:colId xmlns:a16="http://schemas.microsoft.com/office/drawing/2014/main" val="20002"/>
                    </a:ext>
                  </a:extLst>
                </a:gridCol>
                <a:gridCol w="987832">
                  <a:extLst>
                    <a:ext uri="{9D8B030D-6E8A-4147-A177-3AD203B41FA5}">
                      <a16:colId xmlns:a16="http://schemas.microsoft.com/office/drawing/2014/main" val="20003"/>
                    </a:ext>
                  </a:extLst>
                </a:gridCol>
                <a:gridCol w="959940">
                  <a:extLst>
                    <a:ext uri="{9D8B030D-6E8A-4147-A177-3AD203B41FA5}">
                      <a16:colId xmlns:a16="http://schemas.microsoft.com/office/drawing/2014/main" val="20004"/>
                    </a:ext>
                  </a:extLst>
                </a:gridCol>
                <a:gridCol w="1050589">
                  <a:extLst>
                    <a:ext uri="{9D8B030D-6E8A-4147-A177-3AD203B41FA5}">
                      <a16:colId xmlns:a16="http://schemas.microsoft.com/office/drawing/2014/main" val="20005"/>
                    </a:ext>
                  </a:extLst>
                </a:gridCol>
                <a:gridCol w="577205">
                  <a:extLst>
                    <a:ext uri="{9D8B030D-6E8A-4147-A177-3AD203B41FA5}">
                      <a16:colId xmlns:a16="http://schemas.microsoft.com/office/drawing/2014/main" val="20006"/>
                    </a:ext>
                  </a:extLst>
                </a:gridCol>
                <a:gridCol w="1119543">
                  <a:extLst>
                    <a:ext uri="{9D8B030D-6E8A-4147-A177-3AD203B41FA5}">
                      <a16:colId xmlns:a16="http://schemas.microsoft.com/office/drawing/2014/main" val="20007"/>
                    </a:ext>
                  </a:extLst>
                </a:gridCol>
                <a:gridCol w="792590">
                  <a:extLst>
                    <a:ext uri="{9D8B030D-6E8A-4147-A177-3AD203B41FA5}">
                      <a16:colId xmlns:a16="http://schemas.microsoft.com/office/drawing/2014/main" val="20008"/>
                    </a:ext>
                  </a:extLst>
                </a:gridCol>
              </a:tblGrid>
              <a:tr h="62331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nSpc>
                          <a:spcPts val="1415"/>
                        </a:lnSpc>
                      </a:pPr>
                      <a:r>
                        <a:rPr sz="1600" b="1" spc="10" dirty="0"/>
                        <a:t>Sensor</a:t>
                      </a:r>
                      <a:endParaRPr sz="160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marR="60325">
                        <a:lnSpc>
                          <a:spcPts val="1440"/>
                        </a:lnSpc>
                        <a:spcBef>
                          <a:spcPts val="20"/>
                        </a:spcBef>
                      </a:pPr>
                      <a:r>
                        <a:rPr sz="1600" b="1" dirty="0"/>
                        <a:t>R</a:t>
                      </a:r>
                      <a:r>
                        <a:rPr sz="1600" b="1" spc="-5" dirty="0"/>
                        <a:t>a</a:t>
                      </a:r>
                      <a:r>
                        <a:rPr sz="1600" b="1" dirty="0"/>
                        <a:t>nge  </a:t>
                      </a:r>
                      <a:r>
                        <a:rPr sz="1600" b="1" spc="-5" dirty="0"/>
                        <a:t>(</a:t>
                      </a:r>
                      <a:r>
                        <a:rPr sz="1600" spc="-5" dirty="0"/>
                        <a:t>°/s</a:t>
                      </a:r>
                      <a:r>
                        <a:rPr sz="1600" b="1" spc="-5" dirty="0"/>
                        <a:t>)</a:t>
                      </a:r>
                      <a:endParaRPr sz="1600">
                        <a:latin typeface="Cambria"/>
                        <a:cs typeface="Cambria"/>
                      </a:endParaRPr>
                    </a:p>
                  </a:txBody>
                  <a:tcPr marL="0" marR="0" marT="254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marR="62230">
                        <a:lnSpc>
                          <a:spcPts val="1440"/>
                        </a:lnSpc>
                        <a:spcBef>
                          <a:spcPts val="20"/>
                        </a:spcBef>
                      </a:pPr>
                      <a:r>
                        <a:rPr sz="1600" b="1" dirty="0"/>
                        <a:t>Res</a:t>
                      </a:r>
                      <a:r>
                        <a:rPr sz="1600" b="1" spc="-5" dirty="0"/>
                        <a:t>o</a:t>
                      </a:r>
                      <a:r>
                        <a:rPr sz="1600" b="1" dirty="0"/>
                        <a:t>l</a:t>
                      </a:r>
                      <a:r>
                        <a:rPr sz="1600" b="1" spc="-10" dirty="0"/>
                        <a:t>u</a:t>
                      </a:r>
                      <a:r>
                        <a:rPr sz="1600" b="1" dirty="0"/>
                        <a:t>ti</a:t>
                      </a:r>
                      <a:r>
                        <a:rPr sz="1600" b="1" spc="-10" dirty="0"/>
                        <a:t>o</a:t>
                      </a:r>
                      <a:r>
                        <a:rPr sz="1600" b="1" dirty="0"/>
                        <a:t>n  </a:t>
                      </a:r>
                      <a:r>
                        <a:rPr sz="1600" b="1" spc="-20" dirty="0"/>
                        <a:t>(bit)</a:t>
                      </a:r>
                      <a:endParaRPr sz="1600">
                        <a:latin typeface="Cambria"/>
                        <a:cs typeface="Cambria"/>
                      </a:endParaRPr>
                    </a:p>
                  </a:txBody>
                  <a:tcPr marL="0" marR="0" marT="254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marR="61594">
                        <a:lnSpc>
                          <a:spcPts val="1440"/>
                        </a:lnSpc>
                        <a:spcBef>
                          <a:spcPts val="20"/>
                        </a:spcBef>
                      </a:pPr>
                      <a:r>
                        <a:rPr sz="1600" b="1" dirty="0"/>
                        <a:t>Accuracy  </a:t>
                      </a:r>
                      <a:r>
                        <a:rPr sz="1600" b="1" spc="-5" dirty="0"/>
                        <a:t>(</a:t>
                      </a:r>
                      <a:r>
                        <a:rPr sz="1600" spc="-5" dirty="0"/>
                        <a:t>°/s</a:t>
                      </a:r>
                      <a:r>
                        <a:rPr sz="1600" b="1" spc="-5" dirty="0"/>
                        <a:t>)</a:t>
                      </a:r>
                      <a:endParaRPr sz="1600">
                        <a:latin typeface="Cambria"/>
                        <a:cs typeface="Cambria"/>
                      </a:endParaRPr>
                    </a:p>
                  </a:txBody>
                  <a:tcPr marL="0" marR="0" marT="254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marR="60960">
                        <a:lnSpc>
                          <a:spcPts val="1440"/>
                        </a:lnSpc>
                        <a:spcBef>
                          <a:spcPts val="20"/>
                        </a:spcBef>
                      </a:pPr>
                      <a:r>
                        <a:rPr sz="1600" b="1" spc="30" dirty="0"/>
                        <a:t>Data </a:t>
                      </a:r>
                      <a:r>
                        <a:rPr sz="1600" b="1" spc="35" dirty="0"/>
                        <a:t> </a:t>
                      </a:r>
                      <a:r>
                        <a:rPr sz="1600" b="1" dirty="0"/>
                        <a:t>Int</a:t>
                      </a:r>
                      <a:r>
                        <a:rPr sz="1600" b="1" spc="-15" dirty="0"/>
                        <a:t>e</a:t>
                      </a:r>
                      <a:r>
                        <a:rPr sz="1600" b="1" dirty="0"/>
                        <a:t>rf</a:t>
                      </a:r>
                      <a:r>
                        <a:rPr sz="1600" b="1" spc="-5" dirty="0"/>
                        <a:t>a</a:t>
                      </a:r>
                      <a:r>
                        <a:rPr sz="1600" b="1" dirty="0"/>
                        <a:t>ce</a:t>
                      </a:r>
                      <a:endParaRPr sz="1600">
                        <a:latin typeface="Cambria"/>
                        <a:cs typeface="Cambria"/>
                      </a:endParaRPr>
                    </a:p>
                  </a:txBody>
                  <a:tcPr marL="0" marR="0" marT="254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marR="62230">
                        <a:lnSpc>
                          <a:spcPts val="1440"/>
                        </a:lnSpc>
                        <a:spcBef>
                          <a:spcPts val="20"/>
                        </a:spcBef>
                      </a:pPr>
                      <a:r>
                        <a:rPr sz="1600" b="1" dirty="0"/>
                        <a:t>O</a:t>
                      </a:r>
                      <a:r>
                        <a:rPr sz="1600" b="1" spc="-10" dirty="0"/>
                        <a:t>p</a:t>
                      </a:r>
                      <a:r>
                        <a:rPr sz="1600" b="1" dirty="0"/>
                        <a:t>erating  </a:t>
                      </a:r>
                      <a:r>
                        <a:rPr sz="1600" b="1" spc="20" dirty="0"/>
                        <a:t>Voltage </a:t>
                      </a:r>
                      <a:r>
                        <a:rPr sz="1600" b="1" spc="25" dirty="0"/>
                        <a:t> </a:t>
                      </a:r>
                      <a:r>
                        <a:rPr sz="1600" b="1" spc="-10" dirty="0"/>
                        <a:t>(V)</a:t>
                      </a:r>
                      <a:endParaRPr sz="1600" dirty="0">
                        <a:latin typeface="Cambria"/>
                        <a:cs typeface="Cambria"/>
                      </a:endParaRPr>
                    </a:p>
                  </a:txBody>
                  <a:tcPr marL="0" marR="0" marT="254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marR="60325">
                        <a:lnSpc>
                          <a:spcPts val="1440"/>
                        </a:lnSpc>
                        <a:spcBef>
                          <a:spcPts val="20"/>
                        </a:spcBef>
                      </a:pPr>
                      <a:r>
                        <a:rPr sz="1600" b="1" dirty="0"/>
                        <a:t>Cost  (Rs.)</a:t>
                      </a:r>
                      <a:endParaRPr sz="1600" dirty="0">
                        <a:latin typeface="Cambria"/>
                        <a:cs typeface="Cambria"/>
                      </a:endParaRPr>
                    </a:p>
                  </a:txBody>
                  <a:tcPr marL="0" marR="0" marT="254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marR="61594">
                        <a:lnSpc>
                          <a:spcPts val="1440"/>
                        </a:lnSpc>
                        <a:spcBef>
                          <a:spcPts val="20"/>
                        </a:spcBef>
                      </a:pPr>
                      <a:r>
                        <a:rPr sz="1600" b="1" dirty="0"/>
                        <a:t>D</a:t>
                      </a:r>
                      <a:r>
                        <a:rPr sz="1600" b="1" spc="-5" dirty="0"/>
                        <a:t>i</a:t>
                      </a:r>
                      <a:r>
                        <a:rPr sz="1600" b="1" dirty="0"/>
                        <a:t>mensi</a:t>
                      </a:r>
                      <a:r>
                        <a:rPr sz="1600" b="1" spc="-10" dirty="0"/>
                        <a:t>o</a:t>
                      </a:r>
                      <a:r>
                        <a:rPr sz="1600" b="1" dirty="0"/>
                        <a:t>n  </a:t>
                      </a:r>
                      <a:r>
                        <a:rPr sz="1600" b="1" spc="-15" dirty="0"/>
                        <a:t>(mm)</a:t>
                      </a:r>
                      <a:endParaRPr sz="1600">
                        <a:latin typeface="Cambria"/>
                        <a:cs typeface="Cambria"/>
                      </a:endParaRPr>
                    </a:p>
                  </a:txBody>
                  <a:tcPr marL="0" marR="0" marT="254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marR="64135">
                        <a:lnSpc>
                          <a:spcPts val="1440"/>
                        </a:lnSpc>
                        <a:spcBef>
                          <a:spcPts val="20"/>
                        </a:spcBef>
                      </a:pPr>
                      <a:r>
                        <a:rPr sz="1600" b="1" dirty="0"/>
                        <a:t>We</a:t>
                      </a:r>
                      <a:r>
                        <a:rPr sz="1600" b="1" spc="-5" dirty="0"/>
                        <a:t>i</a:t>
                      </a:r>
                      <a:r>
                        <a:rPr sz="1600" b="1" dirty="0"/>
                        <a:t>g</a:t>
                      </a:r>
                      <a:r>
                        <a:rPr sz="1600" b="1" spc="-10" dirty="0"/>
                        <a:t>h</a:t>
                      </a:r>
                      <a:r>
                        <a:rPr sz="1600" b="1" dirty="0"/>
                        <a:t>t  </a:t>
                      </a:r>
                      <a:r>
                        <a:rPr sz="1600" b="1" spc="-15" dirty="0"/>
                        <a:t>(gm)</a:t>
                      </a:r>
                      <a:endParaRPr sz="1600">
                        <a:latin typeface="Cambria"/>
                        <a:cs typeface="Cambria"/>
                      </a:endParaRPr>
                    </a:p>
                  </a:txBody>
                  <a:tcPr marL="0" marR="0" marT="2540" marB="0" anchor="ctr"/>
                </a:tc>
                <a:extLst>
                  <a:ext uri="{0D108BD9-81ED-4DB2-BD59-A6C34878D82A}">
                    <a16:rowId xmlns:a16="http://schemas.microsoft.com/office/drawing/2014/main" val="10000"/>
                  </a:ext>
                </a:extLst>
              </a:tr>
              <a:tr h="49263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nSpc>
                          <a:spcPts val="1415"/>
                        </a:lnSpc>
                      </a:pPr>
                      <a:r>
                        <a:rPr sz="1600" dirty="0"/>
                        <a:t>MPU6050</a:t>
                      </a:r>
                      <a:endParaRPr sz="1600" dirty="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nSpc>
                          <a:spcPts val="1415"/>
                        </a:lnSpc>
                      </a:pPr>
                      <a:r>
                        <a:rPr sz="1600" dirty="0"/>
                        <a:t>±250</a:t>
                      </a:r>
                      <a:endParaRPr sz="160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nSpc>
                          <a:spcPts val="1415"/>
                        </a:lnSpc>
                      </a:pPr>
                      <a:r>
                        <a:rPr sz="1600" spc="-45" dirty="0"/>
                        <a:t>16</a:t>
                      </a:r>
                      <a:endParaRPr sz="160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nSpc>
                          <a:spcPts val="1415"/>
                        </a:lnSpc>
                      </a:pPr>
                      <a:r>
                        <a:rPr sz="1600" spc="-15" dirty="0"/>
                        <a:t>1.9</a:t>
                      </a:r>
                      <a:endParaRPr sz="160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nSpc>
                          <a:spcPts val="1415"/>
                        </a:lnSpc>
                      </a:pPr>
                      <a:r>
                        <a:rPr sz="1600" spc="40" dirty="0"/>
                        <a:t>I2C/IIC</a:t>
                      </a:r>
                      <a:endParaRPr sz="160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nSpc>
                          <a:spcPts val="1415"/>
                        </a:lnSpc>
                      </a:pPr>
                      <a:r>
                        <a:rPr sz="1600" spc="-35" dirty="0"/>
                        <a:t>3-5</a:t>
                      </a:r>
                      <a:endParaRPr sz="160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nSpc>
                          <a:spcPts val="1415"/>
                        </a:lnSpc>
                      </a:pPr>
                      <a:r>
                        <a:rPr sz="1600" spc="-45" dirty="0"/>
                        <a:t>120</a:t>
                      </a:r>
                      <a:endParaRPr sz="160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nSpc>
                          <a:spcPts val="1415"/>
                        </a:lnSpc>
                      </a:pPr>
                      <a:r>
                        <a:rPr sz="1600" spc="-45" dirty="0"/>
                        <a:t>4</a:t>
                      </a:r>
                      <a:r>
                        <a:rPr sz="1600" spc="30" dirty="0"/>
                        <a:t> </a:t>
                      </a:r>
                      <a:r>
                        <a:rPr sz="1600" spc="110" dirty="0"/>
                        <a:t>X</a:t>
                      </a:r>
                      <a:r>
                        <a:rPr sz="1600" spc="40" dirty="0"/>
                        <a:t> </a:t>
                      </a:r>
                      <a:r>
                        <a:rPr sz="1600" spc="-45" dirty="0"/>
                        <a:t>4</a:t>
                      </a:r>
                      <a:r>
                        <a:rPr sz="1600" spc="125" dirty="0"/>
                        <a:t> </a:t>
                      </a:r>
                      <a:r>
                        <a:rPr sz="1600" spc="110" dirty="0"/>
                        <a:t>X</a:t>
                      </a:r>
                      <a:r>
                        <a:rPr sz="1600" spc="35" dirty="0"/>
                        <a:t> </a:t>
                      </a:r>
                      <a:r>
                        <a:rPr sz="1600" spc="-15" dirty="0"/>
                        <a:t>0.9</a:t>
                      </a:r>
                      <a:endParaRPr sz="160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8580">
                        <a:lnSpc>
                          <a:spcPts val="1415"/>
                        </a:lnSpc>
                      </a:pPr>
                      <a:r>
                        <a:rPr sz="1600" dirty="0"/>
                        <a:t>3</a:t>
                      </a:r>
                      <a:endParaRPr sz="1600" dirty="0">
                        <a:latin typeface="Cambria"/>
                        <a:cs typeface="Cambria"/>
                      </a:endParaRPr>
                    </a:p>
                  </a:txBody>
                  <a:tcPr marL="0" marR="0" marT="0" marB="0" anchor="ctr"/>
                </a:tc>
                <a:extLst>
                  <a:ext uri="{0D108BD9-81ED-4DB2-BD59-A6C34878D82A}">
                    <a16:rowId xmlns:a16="http://schemas.microsoft.com/office/drawing/2014/main" val="10001"/>
                  </a:ext>
                </a:extLst>
              </a:tr>
            </a:tbl>
          </a:graphicData>
        </a:graphic>
      </p:graphicFrame>
      <p:sp>
        <p:nvSpPr>
          <p:cNvPr id="8" name="object 12">
            <a:extLst>
              <a:ext uri="{FF2B5EF4-FFF2-40B4-BE49-F238E27FC236}">
                <a16:creationId xmlns:a16="http://schemas.microsoft.com/office/drawing/2014/main" id="{E74B3C88-9442-A21A-74A7-374C2C13BD76}"/>
              </a:ext>
            </a:extLst>
          </p:cNvPr>
          <p:cNvSpPr txBox="1"/>
          <p:nvPr/>
        </p:nvSpPr>
        <p:spPr>
          <a:xfrm>
            <a:off x="1958339" y="3424754"/>
            <a:ext cx="6144768" cy="1811778"/>
          </a:xfrm>
          <a:prstGeom prst="rect">
            <a:avLst/>
          </a:prstGeom>
        </p:spPr>
        <p:txBody>
          <a:bodyPr vert="horz" wrap="square" lIns="0" tIns="12700" rIns="0" bIns="0" rtlCol="0">
            <a:spAutoFit/>
          </a:bodyPr>
          <a:lstStyle/>
          <a:p>
            <a:pPr marL="12700">
              <a:lnSpc>
                <a:spcPct val="150000"/>
              </a:lnSpc>
              <a:spcBef>
                <a:spcPts val="100"/>
              </a:spcBef>
            </a:pPr>
            <a:r>
              <a:rPr sz="2000" spc="-85" dirty="0">
                <a:solidFill>
                  <a:prstClr val="black"/>
                </a:solidFill>
                <a:latin typeface="Calibri Light"/>
                <a:cs typeface="Calibri Light"/>
              </a:rPr>
              <a:t>R</a:t>
            </a:r>
            <a:r>
              <a:rPr sz="2000" spc="-55" dirty="0">
                <a:solidFill>
                  <a:prstClr val="black"/>
                </a:solidFill>
                <a:latin typeface="Calibri Light"/>
                <a:cs typeface="Calibri Light"/>
              </a:rPr>
              <a:t>e</a:t>
            </a:r>
            <a:r>
              <a:rPr sz="2000" spc="-60" dirty="0">
                <a:solidFill>
                  <a:prstClr val="black"/>
                </a:solidFill>
                <a:latin typeface="Calibri Light"/>
                <a:cs typeface="Calibri Light"/>
              </a:rPr>
              <a:t>a</a:t>
            </a:r>
            <a:r>
              <a:rPr sz="2000" spc="-45" dirty="0">
                <a:solidFill>
                  <a:prstClr val="black"/>
                </a:solidFill>
                <a:latin typeface="Calibri Light"/>
                <a:cs typeface="Calibri Light"/>
              </a:rPr>
              <a:t>s</a:t>
            </a:r>
            <a:r>
              <a:rPr sz="2000" spc="-50" dirty="0">
                <a:solidFill>
                  <a:prstClr val="black"/>
                </a:solidFill>
                <a:latin typeface="Calibri Light"/>
                <a:cs typeface="Calibri Light"/>
              </a:rPr>
              <a:t>o</a:t>
            </a:r>
            <a:r>
              <a:rPr sz="2000" dirty="0">
                <a:solidFill>
                  <a:prstClr val="black"/>
                </a:solidFill>
                <a:latin typeface="Calibri Light"/>
                <a:cs typeface="Calibri Light"/>
              </a:rPr>
              <a:t>n</a:t>
            </a:r>
            <a:r>
              <a:rPr sz="2000" spc="-105" dirty="0">
                <a:solidFill>
                  <a:prstClr val="black"/>
                </a:solidFill>
                <a:latin typeface="Calibri Light"/>
                <a:cs typeface="Calibri Light"/>
              </a:rPr>
              <a:t> </a:t>
            </a:r>
            <a:r>
              <a:rPr sz="2000" spc="-100" dirty="0">
                <a:solidFill>
                  <a:prstClr val="black"/>
                </a:solidFill>
                <a:latin typeface="Calibri Light"/>
                <a:cs typeface="Calibri Light"/>
              </a:rPr>
              <a:t>f</a:t>
            </a:r>
            <a:r>
              <a:rPr sz="2000" spc="-65" dirty="0">
                <a:solidFill>
                  <a:prstClr val="black"/>
                </a:solidFill>
                <a:latin typeface="Calibri Light"/>
                <a:cs typeface="Calibri Light"/>
              </a:rPr>
              <a:t>o</a:t>
            </a:r>
            <a:r>
              <a:rPr sz="2000" dirty="0">
                <a:solidFill>
                  <a:prstClr val="black"/>
                </a:solidFill>
                <a:latin typeface="Calibri Light"/>
                <a:cs typeface="Calibri Light"/>
              </a:rPr>
              <a:t>r</a:t>
            </a:r>
            <a:r>
              <a:rPr sz="2000" spc="-100" dirty="0">
                <a:solidFill>
                  <a:prstClr val="black"/>
                </a:solidFill>
                <a:latin typeface="Calibri Light"/>
                <a:cs typeface="Calibri Light"/>
              </a:rPr>
              <a:t> </a:t>
            </a:r>
            <a:r>
              <a:rPr sz="2000" spc="-60" dirty="0">
                <a:solidFill>
                  <a:prstClr val="black"/>
                </a:solidFill>
                <a:latin typeface="Calibri Light"/>
                <a:cs typeface="Calibri Light"/>
              </a:rPr>
              <a:t>s</a:t>
            </a:r>
            <a:r>
              <a:rPr sz="2000" spc="-45" dirty="0">
                <a:solidFill>
                  <a:prstClr val="black"/>
                </a:solidFill>
                <a:latin typeface="Calibri Light"/>
                <a:cs typeface="Calibri Light"/>
              </a:rPr>
              <a:t>e</a:t>
            </a:r>
            <a:r>
              <a:rPr sz="2000" spc="-60" dirty="0">
                <a:solidFill>
                  <a:prstClr val="black"/>
                </a:solidFill>
                <a:latin typeface="Calibri Light"/>
                <a:cs typeface="Calibri Light"/>
              </a:rPr>
              <a:t>l</a:t>
            </a:r>
            <a:r>
              <a:rPr sz="2000" spc="-45" dirty="0">
                <a:solidFill>
                  <a:prstClr val="black"/>
                </a:solidFill>
                <a:latin typeface="Calibri Light"/>
                <a:cs typeface="Calibri Light"/>
              </a:rPr>
              <a:t>e</a:t>
            </a:r>
            <a:r>
              <a:rPr sz="2000" spc="-65" dirty="0">
                <a:solidFill>
                  <a:prstClr val="black"/>
                </a:solidFill>
                <a:latin typeface="Calibri Light"/>
                <a:cs typeface="Calibri Light"/>
              </a:rPr>
              <a:t>c</a:t>
            </a:r>
            <a:r>
              <a:rPr sz="2000" spc="-50" dirty="0">
                <a:solidFill>
                  <a:prstClr val="black"/>
                </a:solidFill>
                <a:latin typeface="Calibri Light"/>
                <a:cs typeface="Calibri Light"/>
              </a:rPr>
              <a:t>tin</a:t>
            </a:r>
            <a:r>
              <a:rPr sz="2000" dirty="0">
                <a:solidFill>
                  <a:prstClr val="black"/>
                </a:solidFill>
                <a:latin typeface="Calibri Light"/>
                <a:cs typeface="Calibri Light"/>
              </a:rPr>
              <a:t>g</a:t>
            </a:r>
            <a:r>
              <a:rPr sz="2000" spc="-110" dirty="0">
                <a:solidFill>
                  <a:prstClr val="black"/>
                </a:solidFill>
                <a:latin typeface="Calibri Light"/>
                <a:cs typeface="Calibri Light"/>
              </a:rPr>
              <a:t> </a:t>
            </a:r>
            <a:r>
              <a:rPr sz="2000" spc="-50" dirty="0">
                <a:solidFill>
                  <a:prstClr val="black"/>
                </a:solidFill>
                <a:latin typeface="Calibri Light"/>
                <a:cs typeface="Calibri Light"/>
              </a:rPr>
              <a:t>MP</a:t>
            </a:r>
            <a:r>
              <a:rPr sz="2000" spc="-65" dirty="0">
                <a:solidFill>
                  <a:prstClr val="black"/>
                </a:solidFill>
                <a:latin typeface="Calibri Light"/>
                <a:cs typeface="Calibri Light"/>
              </a:rPr>
              <a:t>U</a:t>
            </a:r>
            <a:r>
              <a:rPr sz="2000" spc="-60" dirty="0">
                <a:solidFill>
                  <a:prstClr val="black"/>
                </a:solidFill>
                <a:latin typeface="Calibri Light"/>
                <a:cs typeface="Calibri Light"/>
              </a:rPr>
              <a:t>6</a:t>
            </a:r>
            <a:r>
              <a:rPr sz="2000" spc="-45" dirty="0">
                <a:solidFill>
                  <a:prstClr val="black"/>
                </a:solidFill>
                <a:latin typeface="Calibri Light"/>
                <a:cs typeface="Calibri Light"/>
              </a:rPr>
              <a:t>0</a:t>
            </a:r>
            <a:r>
              <a:rPr sz="2000" spc="-60" dirty="0">
                <a:solidFill>
                  <a:prstClr val="black"/>
                </a:solidFill>
                <a:latin typeface="Calibri Light"/>
                <a:cs typeface="Calibri Light"/>
              </a:rPr>
              <a:t>5</a:t>
            </a:r>
            <a:r>
              <a:rPr sz="2000" dirty="0">
                <a:solidFill>
                  <a:prstClr val="black"/>
                </a:solidFill>
                <a:latin typeface="Calibri Light"/>
                <a:cs typeface="Calibri Light"/>
              </a:rPr>
              <a:t>0</a:t>
            </a:r>
            <a:r>
              <a:rPr sz="2000" spc="-90" dirty="0">
                <a:solidFill>
                  <a:prstClr val="black"/>
                </a:solidFill>
                <a:latin typeface="Calibri Light"/>
                <a:cs typeface="Calibri Light"/>
              </a:rPr>
              <a:t> </a:t>
            </a:r>
            <a:r>
              <a:rPr sz="2000" dirty="0">
                <a:solidFill>
                  <a:prstClr val="black"/>
                </a:solidFill>
                <a:latin typeface="Calibri Light"/>
                <a:cs typeface="Calibri Light"/>
              </a:rPr>
              <a:t>:</a:t>
            </a:r>
          </a:p>
          <a:p>
            <a:pPr marL="469265" indent="-228600">
              <a:lnSpc>
                <a:spcPct val="150000"/>
              </a:lnSpc>
              <a:spcBef>
                <a:spcPts val="40"/>
              </a:spcBef>
              <a:buFont typeface="Wingdings"/>
              <a:buChar char=""/>
              <a:tabLst>
                <a:tab pos="469900" algn="l"/>
              </a:tabLst>
            </a:pPr>
            <a:r>
              <a:rPr sz="2000" spc="-50" dirty="0">
                <a:solidFill>
                  <a:prstClr val="black"/>
                </a:solidFill>
                <a:latin typeface="Calibri Light"/>
                <a:cs typeface="Calibri Light"/>
              </a:rPr>
              <a:t>Li</a:t>
            </a:r>
            <a:r>
              <a:rPr sz="2000" spc="-55" dirty="0">
                <a:solidFill>
                  <a:prstClr val="black"/>
                </a:solidFill>
                <a:latin typeface="Calibri Light"/>
                <a:cs typeface="Calibri Light"/>
              </a:rPr>
              <a:t>g</a:t>
            </a:r>
            <a:r>
              <a:rPr sz="2000" spc="-70" dirty="0">
                <a:solidFill>
                  <a:prstClr val="black"/>
                </a:solidFill>
                <a:latin typeface="Calibri Light"/>
                <a:cs typeface="Calibri Light"/>
              </a:rPr>
              <a:t>h</a:t>
            </a:r>
            <a:r>
              <a:rPr sz="2000" dirty="0">
                <a:solidFill>
                  <a:prstClr val="black"/>
                </a:solidFill>
                <a:latin typeface="Calibri Light"/>
                <a:cs typeface="Calibri Light"/>
              </a:rPr>
              <a:t>t</a:t>
            </a:r>
            <a:r>
              <a:rPr sz="2000" spc="-105" dirty="0">
                <a:solidFill>
                  <a:prstClr val="black"/>
                </a:solidFill>
                <a:latin typeface="Calibri Light"/>
                <a:cs typeface="Calibri Light"/>
              </a:rPr>
              <a:t> </a:t>
            </a:r>
            <a:r>
              <a:rPr sz="2000" spc="-80" dirty="0">
                <a:solidFill>
                  <a:prstClr val="black"/>
                </a:solidFill>
                <a:latin typeface="Calibri Light"/>
                <a:cs typeface="Calibri Light"/>
              </a:rPr>
              <a:t>w</a:t>
            </a:r>
            <a:r>
              <a:rPr sz="2000" spc="-45" dirty="0">
                <a:solidFill>
                  <a:prstClr val="black"/>
                </a:solidFill>
                <a:latin typeface="Calibri Light"/>
                <a:cs typeface="Calibri Light"/>
              </a:rPr>
              <a:t>e</a:t>
            </a:r>
            <a:r>
              <a:rPr sz="2000" spc="-50" dirty="0">
                <a:solidFill>
                  <a:prstClr val="black"/>
                </a:solidFill>
                <a:latin typeface="Calibri Light"/>
                <a:cs typeface="Calibri Light"/>
              </a:rPr>
              <a:t>i</a:t>
            </a:r>
            <a:r>
              <a:rPr sz="2000" spc="-65" dirty="0">
                <a:solidFill>
                  <a:prstClr val="black"/>
                </a:solidFill>
                <a:latin typeface="Calibri Light"/>
                <a:cs typeface="Calibri Light"/>
              </a:rPr>
              <a:t>g</a:t>
            </a:r>
            <a:r>
              <a:rPr sz="2000" spc="-70" dirty="0">
                <a:solidFill>
                  <a:prstClr val="black"/>
                </a:solidFill>
                <a:latin typeface="Calibri Light"/>
                <a:cs typeface="Calibri Light"/>
              </a:rPr>
              <a:t>h</a:t>
            </a:r>
            <a:r>
              <a:rPr sz="2000" spc="-45" dirty="0">
                <a:solidFill>
                  <a:prstClr val="black"/>
                </a:solidFill>
                <a:latin typeface="Calibri Light"/>
                <a:cs typeface="Calibri Light"/>
              </a:rPr>
              <a:t>t</a:t>
            </a:r>
            <a:r>
              <a:rPr sz="2000" dirty="0">
                <a:solidFill>
                  <a:prstClr val="black"/>
                </a:solidFill>
                <a:latin typeface="Calibri Light"/>
                <a:cs typeface="Calibri Light"/>
              </a:rPr>
              <a:t>,</a:t>
            </a:r>
            <a:r>
              <a:rPr sz="2000" spc="-114" dirty="0">
                <a:solidFill>
                  <a:prstClr val="black"/>
                </a:solidFill>
                <a:latin typeface="Calibri Light"/>
                <a:cs typeface="Calibri Light"/>
              </a:rPr>
              <a:t> </a:t>
            </a:r>
            <a:r>
              <a:rPr sz="2000" spc="-45" dirty="0">
                <a:solidFill>
                  <a:prstClr val="black"/>
                </a:solidFill>
                <a:latin typeface="Calibri Light"/>
                <a:cs typeface="Calibri Light"/>
              </a:rPr>
              <a:t>s</a:t>
            </a:r>
            <a:r>
              <a:rPr sz="2000" spc="-65" dirty="0">
                <a:solidFill>
                  <a:prstClr val="black"/>
                </a:solidFill>
                <a:latin typeface="Calibri Light"/>
                <a:cs typeface="Calibri Light"/>
              </a:rPr>
              <a:t>m</a:t>
            </a:r>
            <a:r>
              <a:rPr sz="2000" spc="-45" dirty="0">
                <a:solidFill>
                  <a:prstClr val="black"/>
                </a:solidFill>
                <a:latin typeface="Calibri Light"/>
                <a:cs typeface="Calibri Light"/>
              </a:rPr>
              <a:t>a</a:t>
            </a:r>
            <a:r>
              <a:rPr sz="2000" spc="-50" dirty="0">
                <a:solidFill>
                  <a:prstClr val="black"/>
                </a:solidFill>
                <a:latin typeface="Calibri Light"/>
                <a:cs typeface="Calibri Light"/>
              </a:rPr>
              <a:t>l</a:t>
            </a:r>
            <a:r>
              <a:rPr sz="2000" dirty="0">
                <a:solidFill>
                  <a:prstClr val="black"/>
                </a:solidFill>
                <a:latin typeface="Calibri Light"/>
                <a:cs typeface="Calibri Light"/>
              </a:rPr>
              <a:t>l</a:t>
            </a:r>
            <a:r>
              <a:rPr sz="2000" spc="-114" dirty="0">
                <a:solidFill>
                  <a:prstClr val="black"/>
                </a:solidFill>
                <a:latin typeface="Calibri Light"/>
                <a:cs typeface="Calibri Light"/>
              </a:rPr>
              <a:t> </a:t>
            </a:r>
            <a:r>
              <a:rPr sz="2000" spc="-45" dirty="0">
                <a:solidFill>
                  <a:prstClr val="black"/>
                </a:solidFill>
                <a:latin typeface="Calibri Light"/>
                <a:cs typeface="Calibri Light"/>
              </a:rPr>
              <a:t>s</a:t>
            </a:r>
            <a:r>
              <a:rPr sz="2000" spc="-60" dirty="0">
                <a:solidFill>
                  <a:prstClr val="black"/>
                </a:solidFill>
                <a:latin typeface="Calibri Light"/>
                <a:cs typeface="Calibri Light"/>
              </a:rPr>
              <a:t>i</a:t>
            </a:r>
            <a:r>
              <a:rPr sz="2000" spc="-95" dirty="0">
                <a:solidFill>
                  <a:prstClr val="black"/>
                </a:solidFill>
                <a:latin typeface="Calibri Light"/>
                <a:cs typeface="Calibri Light"/>
              </a:rPr>
              <a:t>z</a:t>
            </a:r>
            <a:r>
              <a:rPr sz="2000" dirty="0">
                <a:solidFill>
                  <a:prstClr val="black"/>
                </a:solidFill>
                <a:latin typeface="Calibri Light"/>
                <a:cs typeface="Calibri Light"/>
              </a:rPr>
              <a:t>e</a:t>
            </a:r>
            <a:r>
              <a:rPr sz="2000" spc="-114" dirty="0">
                <a:solidFill>
                  <a:prstClr val="black"/>
                </a:solidFill>
                <a:latin typeface="Calibri Light"/>
                <a:cs typeface="Calibri Light"/>
              </a:rPr>
              <a:t> </a:t>
            </a:r>
            <a:r>
              <a:rPr sz="2000" spc="-45" dirty="0">
                <a:solidFill>
                  <a:prstClr val="black"/>
                </a:solidFill>
                <a:latin typeface="Calibri Light"/>
                <a:cs typeface="Calibri Light"/>
              </a:rPr>
              <a:t>a</a:t>
            </a:r>
            <a:r>
              <a:rPr sz="2000" spc="-60" dirty="0">
                <a:solidFill>
                  <a:prstClr val="black"/>
                </a:solidFill>
                <a:latin typeface="Calibri Light"/>
                <a:cs typeface="Calibri Light"/>
              </a:rPr>
              <a:t>n</a:t>
            </a:r>
            <a:r>
              <a:rPr sz="2000" dirty="0">
                <a:solidFill>
                  <a:prstClr val="black"/>
                </a:solidFill>
                <a:latin typeface="Calibri Light"/>
                <a:cs typeface="Calibri Light"/>
              </a:rPr>
              <a:t>d</a:t>
            </a:r>
            <a:r>
              <a:rPr sz="2000" spc="-100" dirty="0">
                <a:solidFill>
                  <a:prstClr val="black"/>
                </a:solidFill>
                <a:latin typeface="Calibri Light"/>
                <a:cs typeface="Calibri Light"/>
              </a:rPr>
              <a:t> </a:t>
            </a:r>
            <a:r>
              <a:rPr sz="2000" spc="-50" dirty="0">
                <a:solidFill>
                  <a:prstClr val="black"/>
                </a:solidFill>
                <a:latin typeface="Calibri Light"/>
                <a:cs typeface="Calibri Light"/>
              </a:rPr>
              <a:t>L</a:t>
            </a:r>
            <a:r>
              <a:rPr sz="2000" spc="-65" dirty="0">
                <a:solidFill>
                  <a:prstClr val="black"/>
                </a:solidFill>
                <a:latin typeface="Calibri Light"/>
                <a:cs typeface="Calibri Light"/>
              </a:rPr>
              <a:t>o</a:t>
            </a:r>
            <a:r>
              <a:rPr sz="2000" dirty="0">
                <a:solidFill>
                  <a:prstClr val="black"/>
                </a:solidFill>
                <a:latin typeface="Calibri Light"/>
                <a:cs typeface="Calibri Light"/>
              </a:rPr>
              <a:t>w</a:t>
            </a:r>
            <a:r>
              <a:rPr sz="2000" spc="-114" dirty="0">
                <a:solidFill>
                  <a:prstClr val="black"/>
                </a:solidFill>
                <a:latin typeface="Calibri Light"/>
                <a:cs typeface="Calibri Light"/>
              </a:rPr>
              <a:t> </a:t>
            </a:r>
            <a:r>
              <a:rPr sz="2000" spc="-55" dirty="0">
                <a:solidFill>
                  <a:prstClr val="black"/>
                </a:solidFill>
                <a:latin typeface="Calibri Light"/>
                <a:cs typeface="Calibri Light"/>
              </a:rPr>
              <a:t>C</a:t>
            </a:r>
            <a:r>
              <a:rPr sz="2000" spc="-50" dirty="0">
                <a:solidFill>
                  <a:prstClr val="black"/>
                </a:solidFill>
                <a:latin typeface="Calibri Light"/>
                <a:cs typeface="Calibri Light"/>
              </a:rPr>
              <a:t>o</a:t>
            </a:r>
            <a:r>
              <a:rPr sz="2000" spc="-70" dirty="0">
                <a:solidFill>
                  <a:prstClr val="black"/>
                </a:solidFill>
                <a:latin typeface="Calibri Light"/>
                <a:cs typeface="Calibri Light"/>
              </a:rPr>
              <a:t>s</a:t>
            </a:r>
            <a:r>
              <a:rPr sz="2000" spc="-60" dirty="0">
                <a:solidFill>
                  <a:prstClr val="black"/>
                </a:solidFill>
                <a:latin typeface="Calibri Light"/>
                <a:cs typeface="Calibri Light"/>
              </a:rPr>
              <a:t>t</a:t>
            </a:r>
            <a:r>
              <a:rPr sz="2000" dirty="0">
                <a:solidFill>
                  <a:prstClr val="black"/>
                </a:solidFill>
                <a:latin typeface="Calibri Light"/>
                <a:cs typeface="Calibri Light"/>
              </a:rPr>
              <a:t>.</a:t>
            </a:r>
          </a:p>
          <a:p>
            <a:pPr marL="469265" marR="5080" indent="-228600">
              <a:lnSpc>
                <a:spcPct val="150000"/>
              </a:lnSpc>
              <a:spcBef>
                <a:spcPts val="5"/>
              </a:spcBef>
              <a:buFont typeface="Wingdings"/>
              <a:buChar char=""/>
              <a:tabLst>
                <a:tab pos="469900" algn="l"/>
              </a:tabLst>
            </a:pPr>
            <a:r>
              <a:rPr sz="2000" spc="-50" dirty="0">
                <a:solidFill>
                  <a:prstClr val="black"/>
                </a:solidFill>
                <a:latin typeface="Calibri Light"/>
                <a:cs typeface="Calibri Light"/>
              </a:rPr>
              <a:t>U</a:t>
            </a:r>
            <a:r>
              <a:rPr sz="2000" spc="-45" dirty="0">
                <a:solidFill>
                  <a:prstClr val="black"/>
                </a:solidFill>
                <a:latin typeface="Calibri Light"/>
                <a:cs typeface="Calibri Light"/>
              </a:rPr>
              <a:t>s</a:t>
            </a:r>
            <a:r>
              <a:rPr sz="2000" spc="-60" dirty="0">
                <a:solidFill>
                  <a:prstClr val="black"/>
                </a:solidFill>
                <a:latin typeface="Calibri Light"/>
                <a:cs typeface="Calibri Light"/>
              </a:rPr>
              <a:t>i</a:t>
            </a:r>
            <a:r>
              <a:rPr sz="2000" spc="-50" dirty="0">
                <a:solidFill>
                  <a:prstClr val="black"/>
                </a:solidFill>
                <a:latin typeface="Calibri Light"/>
                <a:cs typeface="Calibri Light"/>
              </a:rPr>
              <a:t>n</a:t>
            </a:r>
            <a:r>
              <a:rPr sz="2000" dirty="0">
                <a:solidFill>
                  <a:prstClr val="black"/>
                </a:solidFill>
                <a:latin typeface="Calibri Light"/>
                <a:cs typeface="Calibri Light"/>
              </a:rPr>
              <a:t>g</a:t>
            </a:r>
            <a:r>
              <a:rPr sz="2000" spc="-110" dirty="0">
                <a:solidFill>
                  <a:prstClr val="black"/>
                </a:solidFill>
                <a:latin typeface="Calibri Light"/>
                <a:cs typeface="Calibri Light"/>
              </a:rPr>
              <a:t> </a:t>
            </a:r>
            <a:r>
              <a:rPr sz="2000" spc="-60" dirty="0">
                <a:solidFill>
                  <a:prstClr val="black"/>
                </a:solidFill>
                <a:latin typeface="Calibri Light"/>
                <a:cs typeface="Calibri Light"/>
              </a:rPr>
              <a:t>s</a:t>
            </a:r>
            <a:r>
              <a:rPr sz="2000" spc="-45" dirty="0">
                <a:solidFill>
                  <a:prstClr val="black"/>
                </a:solidFill>
                <a:latin typeface="Calibri Light"/>
                <a:cs typeface="Calibri Light"/>
              </a:rPr>
              <a:t>a</a:t>
            </a:r>
            <a:r>
              <a:rPr sz="2000" spc="-65" dirty="0">
                <a:solidFill>
                  <a:prstClr val="black"/>
                </a:solidFill>
                <a:latin typeface="Calibri Light"/>
                <a:cs typeface="Calibri Light"/>
              </a:rPr>
              <a:t>m</a:t>
            </a:r>
            <a:r>
              <a:rPr sz="2000" dirty="0">
                <a:solidFill>
                  <a:prstClr val="black"/>
                </a:solidFill>
                <a:latin typeface="Calibri Light"/>
                <a:cs typeface="Calibri Light"/>
              </a:rPr>
              <a:t>e</a:t>
            </a:r>
            <a:r>
              <a:rPr sz="2000" spc="-100" dirty="0">
                <a:solidFill>
                  <a:prstClr val="black"/>
                </a:solidFill>
                <a:latin typeface="Calibri Light"/>
                <a:cs typeface="Calibri Light"/>
              </a:rPr>
              <a:t> </a:t>
            </a:r>
            <a:r>
              <a:rPr sz="2000" spc="-60" dirty="0">
                <a:solidFill>
                  <a:prstClr val="black"/>
                </a:solidFill>
                <a:latin typeface="Calibri Light"/>
                <a:cs typeface="Calibri Light"/>
              </a:rPr>
              <a:t>s</a:t>
            </a:r>
            <a:r>
              <a:rPr sz="2000" spc="-45" dirty="0">
                <a:solidFill>
                  <a:prstClr val="black"/>
                </a:solidFill>
                <a:latin typeface="Calibri Light"/>
                <a:cs typeface="Calibri Light"/>
              </a:rPr>
              <a:t>e</a:t>
            </a:r>
            <a:r>
              <a:rPr sz="2000" spc="-60" dirty="0">
                <a:solidFill>
                  <a:prstClr val="black"/>
                </a:solidFill>
                <a:latin typeface="Calibri Light"/>
                <a:cs typeface="Calibri Light"/>
              </a:rPr>
              <a:t>n</a:t>
            </a:r>
            <a:r>
              <a:rPr sz="2000" spc="-45" dirty="0">
                <a:solidFill>
                  <a:prstClr val="black"/>
                </a:solidFill>
                <a:latin typeface="Calibri Light"/>
                <a:cs typeface="Calibri Light"/>
              </a:rPr>
              <a:t>s</a:t>
            </a:r>
            <a:r>
              <a:rPr sz="2000" spc="-65" dirty="0">
                <a:solidFill>
                  <a:prstClr val="black"/>
                </a:solidFill>
                <a:latin typeface="Calibri Light"/>
                <a:cs typeface="Calibri Light"/>
              </a:rPr>
              <a:t>o</a:t>
            </a:r>
            <a:r>
              <a:rPr sz="2000" dirty="0">
                <a:solidFill>
                  <a:prstClr val="black"/>
                </a:solidFill>
                <a:latin typeface="Calibri Light"/>
                <a:cs typeface="Calibri Light"/>
              </a:rPr>
              <a:t>r</a:t>
            </a:r>
            <a:r>
              <a:rPr sz="2000" spc="-100" dirty="0">
                <a:solidFill>
                  <a:prstClr val="black"/>
                </a:solidFill>
                <a:latin typeface="Calibri Light"/>
                <a:cs typeface="Calibri Light"/>
              </a:rPr>
              <a:t> f</a:t>
            </a:r>
            <a:r>
              <a:rPr sz="2000" spc="-65" dirty="0">
                <a:solidFill>
                  <a:prstClr val="black"/>
                </a:solidFill>
                <a:latin typeface="Calibri Light"/>
                <a:cs typeface="Calibri Light"/>
              </a:rPr>
              <a:t>o</a:t>
            </a:r>
            <a:r>
              <a:rPr sz="2000" dirty="0">
                <a:solidFill>
                  <a:prstClr val="black"/>
                </a:solidFill>
                <a:latin typeface="Calibri Light"/>
                <a:cs typeface="Calibri Light"/>
              </a:rPr>
              <a:t>r</a:t>
            </a:r>
            <a:r>
              <a:rPr sz="2000" spc="-95" dirty="0">
                <a:solidFill>
                  <a:prstClr val="black"/>
                </a:solidFill>
                <a:latin typeface="Calibri Light"/>
                <a:cs typeface="Calibri Light"/>
              </a:rPr>
              <a:t> </a:t>
            </a:r>
            <a:r>
              <a:rPr sz="2000" spc="-45" dirty="0">
                <a:solidFill>
                  <a:prstClr val="black"/>
                </a:solidFill>
                <a:latin typeface="Calibri Light"/>
                <a:cs typeface="Calibri Light"/>
              </a:rPr>
              <a:t>a</a:t>
            </a:r>
            <a:r>
              <a:rPr sz="2000" spc="-50" dirty="0">
                <a:solidFill>
                  <a:prstClr val="black"/>
                </a:solidFill>
                <a:latin typeface="Calibri Light"/>
                <a:cs typeface="Calibri Light"/>
              </a:rPr>
              <a:t>c</a:t>
            </a:r>
            <a:r>
              <a:rPr sz="2000" spc="-65" dirty="0">
                <a:solidFill>
                  <a:prstClr val="black"/>
                </a:solidFill>
                <a:latin typeface="Calibri Light"/>
                <a:cs typeface="Calibri Light"/>
              </a:rPr>
              <a:t>c</a:t>
            </a:r>
            <a:r>
              <a:rPr sz="2000" spc="-45" dirty="0">
                <a:solidFill>
                  <a:prstClr val="black"/>
                </a:solidFill>
                <a:latin typeface="Calibri Light"/>
                <a:cs typeface="Calibri Light"/>
              </a:rPr>
              <a:t>e</a:t>
            </a:r>
            <a:r>
              <a:rPr sz="2000" spc="-60" dirty="0">
                <a:solidFill>
                  <a:prstClr val="black"/>
                </a:solidFill>
                <a:latin typeface="Calibri Light"/>
                <a:cs typeface="Calibri Light"/>
              </a:rPr>
              <a:t>l</a:t>
            </a:r>
            <a:r>
              <a:rPr sz="2000" spc="-45" dirty="0">
                <a:solidFill>
                  <a:prstClr val="black"/>
                </a:solidFill>
                <a:latin typeface="Calibri Light"/>
                <a:cs typeface="Calibri Light"/>
              </a:rPr>
              <a:t>e</a:t>
            </a:r>
            <a:r>
              <a:rPr sz="2000" spc="-105" dirty="0">
                <a:solidFill>
                  <a:prstClr val="black"/>
                </a:solidFill>
                <a:latin typeface="Calibri Light"/>
                <a:cs typeface="Calibri Light"/>
              </a:rPr>
              <a:t>r</a:t>
            </a:r>
            <a:r>
              <a:rPr sz="2000" spc="-70" dirty="0">
                <a:solidFill>
                  <a:prstClr val="black"/>
                </a:solidFill>
                <a:latin typeface="Calibri Light"/>
                <a:cs typeface="Calibri Light"/>
              </a:rPr>
              <a:t>a</a:t>
            </a:r>
            <a:r>
              <a:rPr sz="2000" spc="-60" dirty="0">
                <a:solidFill>
                  <a:prstClr val="black"/>
                </a:solidFill>
                <a:latin typeface="Calibri Light"/>
                <a:cs typeface="Calibri Light"/>
              </a:rPr>
              <a:t>t</a:t>
            </a:r>
            <a:r>
              <a:rPr sz="2000" spc="-50" dirty="0">
                <a:solidFill>
                  <a:prstClr val="black"/>
                </a:solidFill>
                <a:latin typeface="Calibri Light"/>
                <a:cs typeface="Calibri Light"/>
              </a:rPr>
              <a:t>io</a:t>
            </a:r>
            <a:r>
              <a:rPr sz="2000" dirty="0">
                <a:solidFill>
                  <a:prstClr val="black"/>
                </a:solidFill>
                <a:latin typeface="Calibri Light"/>
                <a:cs typeface="Calibri Light"/>
              </a:rPr>
              <a:t>n</a:t>
            </a:r>
            <a:r>
              <a:rPr sz="2000" spc="-105" dirty="0">
                <a:solidFill>
                  <a:prstClr val="black"/>
                </a:solidFill>
                <a:latin typeface="Calibri Light"/>
                <a:cs typeface="Calibri Light"/>
              </a:rPr>
              <a:t> </a:t>
            </a:r>
            <a:r>
              <a:rPr sz="2000" spc="-60" dirty="0">
                <a:solidFill>
                  <a:prstClr val="black"/>
                </a:solidFill>
                <a:latin typeface="Calibri Light"/>
                <a:cs typeface="Calibri Light"/>
              </a:rPr>
              <a:t>an</a:t>
            </a:r>
            <a:r>
              <a:rPr sz="2000" dirty="0">
                <a:solidFill>
                  <a:prstClr val="black"/>
                </a:solidFill>
                <a:latin typeface="Calibri Light"/>
                <a:cs typeface="Calibri Light"/>
              </a:rPr>
              <a:t>d</a:t>
            </a:r>
            <a:r>
              <a:rPr sz="2000" spc="-90" dirty="0">
                <a:solidFill>
                  <a:prstClr val="black"/>
                </a:solidFill>
                <a:latin typeface="Calibri Light"/>
                <a:cs typeface="Calibri Light"/>
              </a:rPr>
              <a:t> </a:t>
            </a:r>
            <a:r>
              <a:rPr sz="2000" spc="-65" dirty="0">
                <a:solidFill>
                  <a:prstClr val="black"/>
                </a:solidFill>
                <a:latin typeface="Calibri Light"/>
                <a:cs typeface="Calibri Light"/>
              </a:rPr>
              <a:t>o</a:t>
            </a:r>
            <a:r>
              <a:rPr sz="2000" spc="-45" dirty="0">
                <a:solidFill>
                  <a:prstClr val="black"/>
                </a:solidFill>
                <a:latin typeface="Calibri Light"/>
                <a:cs typeface="Calibri Light"/>
              </a:rPr>
              <a:t>r</a:t>
            </a:r>
            <a:r>
              <a:rPr sz="2000" spc="-60" dirty="0">
                <a:solidFill>
                  <a:prstClr val="black"/>
                </a:solidFill>
                <a:latin typeface="Calibri Light"/>
                <a:cs typeface="Calibri Light"/>
              </a:rPr>
              <a:t>i</a:t>
            </a:r>
            <a:r>
              <a:rPr sz="2000" spc="-45" dirty="0">
                <a:solidFill>
                  <a:prstClr val="black"/>
                </a:solidFill>
                <a:latin typeface="Calibri Light"/>
                <a:cs typeface="Calibri Light"/>
              </a:rPr>
              <a:t>e</a:t>
            </a:r>
            <a:r>
              <a:rPr sz="2000" spc="-70" dirty="0">
                <a:solidFill>
                  <a:prstClr val="black"/>
                </a:solidFill>
                <a:latin typeface="Calibri Light"/>
                <a:cs typeface="Calibri Light"/>
              </a:rPr>
              <a:t>n</a:t>
            </a:r>
            <a:r>
              <a:rPr sz="2000" spc="-100" dirty="0">
                <a:solidFill>
                  <a:prstClr val="black"/>
                </a:solidFill>
                <a:latin typeface="Calibri Light"/>
                <a:cs typeface="Calibri Light"/>
              </a:rPr>
              <a:t>t</a:t>
            </a:r>
            <a:r>
              <a:rPr sz="2000" spc="-70" dirty="0">
                <a:solidFill>
                  <a:prstClr val="black"/>
                </a:solidFill>
                <a:latin typeface="Calibri Light"/>
                <a:cs typeface="Calibri Light"/>
              </a:rPr>
              <a:t>a</a:t>
            </a:r>
            <a:r>
              <a:rPr sz="2000" spc="-60" dirty="0">
                <a:solidFill>
                  <a:prstClr val="black"/>
                </a:solidFill>
                <a:latin typeface="Calibri Light"/>
                <a:cs typeface="Calibri Light"/>
              </a:rPr>
              <a:t>t</a:t>
            </a:r>
            <a:r>
              <a:rPr sz="2000" spc="-50" dirty="0">
                <a:solidFill>
                  <a:prstClr val="black"/>
                </a:solidFill>
                <a:latin typeface="Calibri Light"/>
                <a:cs typeface="Calibri Light"/>
              </a:rPr>
              <a:t>io</a:t>
            </a:r>
            <a:r>
              <a:rPr sz="2000" dirty="0">
                <a:solidFill>
                  <a:prstClr val="black"/>
                </a:solidFill>
                <a:latin typeface="Calibri Light"/>
                <a:cs typeface="Calibri Light"/>
              </a:rPr>
              <a:t>n  </a:t>
            </a:r>
            <a:r>
              <a:rPr sz="2000" spc="-55" dirty="0">
                <a:solidFill>
                  <a:prstClr val="black"/>
                </a:solidFill>
                <a:latin typeface="Calibri Light"/>
                <a:cs typeface="Calibri Light"/>
              </a:rPr>
              <a:t>me</a:t>
            </a:r>
            <a:r>
              <a:rPr sz="2000" spc="-60" dirty="0">
                <a:solidFill>
                  <a:prstClr val="black"/>
                </a:solidFill>
                <a:latin typeface="Calibri Light"/>
                <a:cs typeface="Calibri Light"/>
              </a:rPr>
              <a:t>a</a:t>
            </a:r>
            <a:r>
              <a:rPr sz="2000" spc="-45" dirty="0">
                <a:solidFill>
                  <a:prstClr val="black"/>
                </a:solidFill>
                <a:latin typeface="Calibri Light"/>
                <a:cs typeface="Calibri Light"/>
              </a:rPr>
              <a:t>s</a:t>
            </a:r>
            <a:r>
              <a:rPr sz="2000" spc="-50" dirty="0">
                <a:solidFill>
                  <a:prstClr val="black"/>
                </a:solidFill>
                <a:latin typeface="Calibri Light"/>
                <a:cs typeface="Calibri Light"/>
              </a:rPr>
              <a:t>u</a:t>
            </a:r>
            <a:r>
              <a:rPr sz="2000" spc="-95" dirty="0">
                <a:solidFill>
                  <a:prstClr val="black"/>
                </a:solidFill>
                <a:latin typeface="Calibri Light"/>
                <a:cs typeface="Calibri Light"/>
              </a:rPr>
              <a:t>r</a:t>
            </a:r>
            <a:r>
              <a:rPr sz="2000" spc="-45" dirty="0">
                <a:solidFill>
                  <a:prstClr val="black"/>
                </a:solidFill>
                <a:latin typeface="Calibri Light"/>
                <a:cs typeface="Calibri Light"/>
              </a:rPr>
              <a:t>e</a:t>
            </a:r>
            <a:r>
              <a:rPr sz="2000" spc="-65" dirty="0">
                <a:solidFill>
                  <a:prstClr val="black"/>
                </a:solidFill>
                <a:latin typeface="Calibri Light"/>
                <a:cs typeface="Calibri Light"/>
              </a:rPr>
              <a:t>m</a:t>
            </a:r>
            <a:r>
              <a:rPr sz="2000" spc="-45" dirty="0">
                <a:solidFill>
                  <a:prstClr val="black"/>
                </a:solidFill>
                <a:latin typeface="Calibri Light"/>
                <a:cs typeface="Calibri Light"/>
              </a:rPr>
              <a:t>e</a:t>
            </a:r>
            <a:r>
              <a:rPr sz="2000" spc="-85" dirty="0">
                <a:solidFill>
                  <a:prstClr val="black"/>
                </a:solidFill>
                <a:latin typeface="Calibri Light"/>
                <a:cs typeface="Calibri Light"/>
              </a:rPr>
              <a:t>n</a:t>
            </a:r>
            <a:r>
              <a:rPr sz="2000" dirty="0">
                <a:solidFill>
                  <a:prstClr val="black"/>
                </a:solidFill>
                <a:latin typeface="Calibri Light"/>
                <a:cs typeface="Calibri Light"/>
              </a:rPr>
              <a:t>t</a:t>
            </a:r>
            <a:r>
              <a:rPr sz="2000" spc="-105" dirty="0">
                <a:solidFill>
                  <a:prstClr val="black"/>
                </a:solidFill>
                <a:latin typeface="Calibri Light"/>
                <a:cs typeface="Calibri Light"/>
              </a:rPr>
              <a:t> </a:t>
            </a:r>
            <a:r>
              <a:rPr sz="2000" spc="-45" dirty="0">
                <a:solidFill>
                  <a:prstClr val="black"/>
                </a:solidFill>
                <a:latin typeface="Calibri Light"/>
                <a:cs typeface="Calibri Light"/>
              </a:rPr>
              <a:t>w</a:t>
            </a:r>
            <a:r>
              <a:rPr sz="2000" spc="-50" dirty="0">
                <a:solidFill>
                  <a:prstClr val="black"/>
                </a:solidFill>
                <a:latin typeface="Calibri Light"/>
                <a:cs typeface="Calibri Light"/>
              </a:rPr>
              <a:t>i</a:t>
            </a:r>
            <a:r>
              <a:rPr sz="2000" spc="-60" dirty="0">
                <a:solidFill>
                  <a:prstClr val="black"/>
                </a:solidFill>
                <a:latin typeface="Calibri Light"/>
                <a:cs typeface="Calibri Light"/>
              </a:rPr>
              <a:t>l</a:t>
            </a:r>
            <a:r>
              <a:rPr sz="2000" dirty="0">
                <a:solidFill>
                  <a:prstClr val="black"/>
                </a:solidFill>
                <a:latin typeface="Calibri Light"/>
                <a:cs typeface="Calibri Light"/>
              </a:rPr>
              <a:t>l</a:t>
            </a:r>
            <a:r>
              <a:rPr sz="2000" spc="-90" dirty="0">
                <a:solidFill>
                  <a:prstClr val="black"/>
                </a:solidFill>
                <a:latin typeface="Calibri Light"/>
                <a:cs typeface="Calibri Light"/>
              </a:rPr>
              <a:t> </a:t>
            </a:r>
            <a:r>
              <a:rPr sz="2000" spc="-95" dirty="0">
                <a:solidFill>
                  <a:prstClr val="black"/>
                </a:solidFill>
                <a:latin typeface="Calibri Light"/>
                <a:cs typeface="Calibri Light"/>
              </a:rPr>
              <a:t>r</a:t>
            </a:r>
            <a:r>
              <a:rPr sz="2000" spc="-55" dirty="0">
                <a:solidFill>
                  <a:prstClr val="black"/>
                </a:solidFill>
                <a:latin typeface="Calibri Light"/>
                <a:cs typeface="Calibri Light"/>
              </a:rPr>
              <a:t>e</a:t>
            </a:r>
            <a:r>
              <a:rPr sz="2000" spc="-50" dirty="0">
                <a:solidFill>
                  <a:prstClr val="black"/>
                </a:solidFill>
                <a:latin typeface="Calibri Light"/>
                <a:cs typeface="Calibri Light"/>
              </a:rPr>
              <a:t>d</a:t>
            </a:r>
            <a:r>
              <a:rPr sz="2000" spc="-60" dirty="0">
                <a:solidFill>
                  <a:prstClr val="black"/>
                </a:solidFill>
                <a:latin typeface="Calibri Light"/>
                <a:cs typeface="Calibri Light"/>
              </a:rPr>
              <a:t>u</a:t>
            </a:r>
            <a:r>
              <a:rPr sz="2000" spc="-65" dirty="0">
                <a:solidFill>
                  <a:prstClr val="black"/>
                </a:solidFill>
                <a:latin typeface="Calibri Light"/>
                <a:cs typeface="Calibri Light"/>
              </a:rPr>
              <a:t>c</a:t>
            </a:r>
            <a:r>
              <a:rPr sz="2000" dirty="0">
                <a:solidFill>
                  <a:prstClr val="black"/>
                </a:solidFill>
                <a:latin typeface="Calibri Light"/>
                <a:cs typeface="Calibri Light"/>
              </a:rPr>
              <a:t>e</a:t>
            </a:r>
            <a:r>
              <a:rPr sz="2000" spc="-90" dirty="0">
                <a:solidFill>
                  <a:prstClr val="black"/>
                </a:solidFill>
                <a:latin typeface="Calibri Light"/>
                <a:cs typeface="Calibri Light"/>
              </a:rPr>
              <a:t> </a:t>
            </a:r>
            <a:r>
              <a:rPr sz="2000" spc="-60" dirty="0">
                <a:solidFill>
                  <a:prstClr val="black"/>
                </a:solidFill>
                <a:latin typeface="Calibri Light"/>
                <a:cs typeface="Calibri Light"/>
              </a:rPr>
              <a:t>th</a:t>
            </a:r>
            <a:r>
              <a:rPr sz="2000" dirty="0">
                <a:solidFill>
                  <a:prstClr val="black"/>
                </a:solidFill>
                <a:latin typeface="Calibri Light"/>
                <a:cs typeface="Calibri Light"/>
              </a:rPr>
              <a:t>e</a:t>
            </a:r>
            <a:r>
              <a:rPr sz="2000" spc="-100" dirty="0">
                <a:solidFill>
                  <a:prstClr val="black"/>
                </a:solidFill>
                <a:latin typeface="Calibri Light"/>
                <a:cs typeface="Calibri Light"/>
              </a:rPr>
              <a:t> </a:t>
            </a:r>
            <a:r>
              <a:rPr sz="2000" spc="-75" dirty="0">
                <a:solidFill>
                  <a:prstClr val="black"/>
                </a:solidFill>
                <a:latin typeface="Calibri Light"/>
                <a:cs typeface="Calibri Light"/>
              </a:rPr>
              <a:t>c</a:t>
            </a:r>
            <a:r>
              <a:rPr sz="2000" spc="-50" dirty="0">
                <a:solidFill>
                  <a:prstClr val="black"/>
                </a:solidFill>
                <a:latin typeface="Calibri Light"/>
                <a:cs typeface="Calibri Light"/>
              </a:rPr>
              <a:t>o</a:t>
            </a:r>
            <a:r>
              <a:rPr sz="2000" spc="-70" dirty="0">
                <a:solidFill>
                  <a:prstClr val="black"/>
                </a:solidFill>
                <a:latin typeface="Calibri Light"/>
                <a:cs typeface="Calibri Light"/>
              </a:rPr>
              <a:t>s</a:t>
            </a:r>
            <a:r>
              <a:rPr sz="2000" dirty="0">
                <a:solidFill>
                  <a:prstClr val="black"/>
                </a:solidFill>
                <a:latin typeface="Calibri Light"/>
                <a:cs typeface="Calibri Light"/>
              </a:rPr>
              <a:t>t</a:t>
            </a:r>
            <a:r>
              <a:rPr sz="2000" spc="-105" dirty="0">
                <a:solidFill>
                  <a:prstClr val="black"/>
                </a:solidFill>
                <a:latin typeface="Calibri Light"/>
                <a:cs typeface="Calibri Light"/>
              </a:rPr>
              <a:t> </a:t>
            </a:r>
            <a:r>
              <a:rPr sz="2000" spc="-60" dirty="0">
                <a:solidFill>
                  <a:prstClr val="black"/>
                </a:solidFill>
                <a:latin typeface="Calibri Light"/>
                <a:cs typeface="Calibri Light"/>
              </a:rPr>
              <a:t>an</a:t>
            </a:r>
            <a:r>
              <a:rPr sz="2000" dirty="0">
                <a:solidFill>
                  <a:prstClr val="black"/>
                </a:solidFill>
                <a:latin typeface="Calibri Light"/>
                <a:cs typeface="Calibri Light"/>
              </a:rPr>
              <a:t>d</a:t>
            </a:r>
            <a:r>
              <a:rPr sz="2000" spc="-90" dirty="0">
                <a:solidFill>
                  <a:prstClr val="black"/>
                </a:solidFill>
                <a:latin typeface="Calibri Light"/>
                <a:cs typeface="Calibri Light"/>
              </a:rPr>
              <a:t> </a:t>
            </a:r>
            <a:r>
              <a:rPr sz="2000" spc="-80" dirty="0">
                <a:solidFill>
                  <a:prstClr val="black"/>
                </a:solidFill>
                <a:latin typeface="Calibri Light"/>
                <a:cs typeface="Calibri Light"/>
              </a:rPr>
              <a:t>w</a:t>
            </a:r>
            <a:r>
              <a:rPr sz="2000" spc="-55" dirty="0">
                <a:solidFill>
                  <a:prstClr val="black"/>
                </a:solidFill>
                <a:latin typeface="Calibri Light"/>
                <a:cs typeface="Calibri Light"/>
              </a:rPr>
              <a:t>e</a:t>
            </a:r>
            <a:r>
              <a:rPr sz="2000" spc="-50" dirty="0">
                <a:solidFill>
                  <a:prstClr val="black"/>
                </a:solidFill>
                <a:latin typeface="Calibri Light"/>
                <a:cs typeface="Calibri Light"/>
              </a:rPr>
              <a:t>i</a:t>
            </a:r>
            <a:r>
              <a:rPr sz="2000" spc="-55" dirty="0">
                <a:solidFill>
                  <a:prstClr val="black"/>
                </a:solidFill>
                <a:latin typeface="Calibri Light"/>
                <a:cs typeface="Calibri Light"/>
              </a:rPr>
              <a:t>g</a:t>
            </a:r>
            <a:r>
              <a:rPr sz="2000" spc="-70" dirty="0">
                <a:solidFill>
                  <a:prstClr val="black"/>
                </a:solidFill>
                <a:latin typeface="Calibri Light"/>
                <a:cs typeface="Calibri Light"/>
              </a:rPr>
              <a:t>h</a:t>
            </a:r>
            <a:r>
              <a:rPr sz="2000" dirty="0">
                <a:solidFill>
                  <a:prstClr val="black"/>
                </a:solidFill>
                <a:latin typeface="Calibri Light"/>
                <a:cs typeface="Calibri Light"/>
              </a:rPr>
              <a:t>t</a:t>
            </a:r>
            <a:r>
              <a:rPr sz="2000" spc="-114" dirty="0">
                <a:solidFill>
                  <a:prstClr val="black"/>
                </a:solidFill>
                <a:latin typeface="Calibri Light"/>
                <a:cs typeface="Calibri Light"/>
              </a:rPr>
              <a:t> </a:t>
            </a:r>
            <a:r>
              <a:rPr sz="2000" spc="-50" dirty="0">
                <a:solidFill>
                  <a:prstClr val="black"/>
                </a:solidFill>
                <a:latin typeface="Calibri Light"/>
                <a:cs typeface="Calibri Light"/>
              </a:rPr>
              <a:t>o</a:t>
            </a:r>
            <a:r>
              <a:rPr sz="2000" dirty="0">
                <a:solidFill>
                  <a:prstClr val="black"/>
                </a:solidFill>
                <a:latin typeface="Calibri Light"/>
                <a:cs typeface="Calibri Light"/>
              </a:rPr>
              <a:t>f  </a:t>
            </a:r>
            <a:r>
              <a:rPr sz="2000" spc="-50" dirty="0">
                <a:solidFill>
                  <a:prstClr val="black"/>
                </a:solidFill>
                <a:latin typeface="Calibri Light"/>
                <a:cs typeface="Calibri Light"/>
              </a:rPr>
              <a:t>Cansat.</a:t>
            </a:r>
            <a:endParaRPr sz="2000" dirty="0">
              <a:solidFill>
                <a:prstClr val="black"/>
              </a:solidFill>
              <a:latin typeface="Calibri Light"/>
              <a:cs typeface="Calibri Light"/>
            </a:endParaRPr>
          </a:p>
        </p:txBody>
      </p:sp>
    </p:spTree>
    <p:extLst>
      <p:ext uri="{BB962C8B-B14F-4D97-AF65-F5344CB8AC3E}">
        <p14:creationId xmlns:p14="http://schemas.microsoft.com/office/powerpoint/2010/main" val="30224429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ADBC6B-8253-1257-50FA-1C5009DA05DF}"/>
              </a:ext>
            </a:extLst>
          </p:cNvPr>
          <p:cNvSpPr>
            <a:spLocks noGrp="1"/>
          </p:cNvSpPr>
          <p:nvPr>
            <p:ph type="sldNum" sz="quarter" idx="12"/>
          </p:nvPr>
        </p:nvSpPr>
        <p:spPr/>
        <p:txBody>
          <a:bodyPr/>
          <a:lstStyle/>
          <a:p>
            <a:fld id="{D88F94E2-5C54-4DAF-A39A-2298FFE509E3}" type="slidenum">
              <a:rPr lang="en-IN" smtClean="0"/>
              <a:pPr/>
              <a:t>44</a:t>
            </a:fld>
            <a:endParaRPr lang="en-IN" dirty="0"/>
          </a:p>
        </p:txBody>
      </p:sp>
      <p:sp>
        <p:nvSpPr>
          <p:cNvPr id="5" name="object 7">
            <a:extLst>
              <a:ext uri="{FF2B5EF4-FFF2-40B4-BE49-F238E27FC236}">
                <a16:creationId xmlns:a16="http://schemas.microsoft.com/office/drawing/2014/main" id="{5DC61B37-776D-9CDB-1102-50CB9FFEDC65}"/>
              </a:ext>
            </a:extLst>
          </p:cNvPr>
          <p:cNvSpPr txBox="1">
            <a:spLocks/>
          </p:cNvSpPr>
          <p:nvPr/>
        </p:nvSpPr>
        <p:spPr>
          <a:xfrm>
            <a:off x="2595357" y="282351"/>
            <a:ext cx="7001286" cy="834074"/>
          </a:xfrm>
          <a:prstGeom prst="rect">
            <a:avLst/>
          </a:prstGeom>
        </p:spPr>
        <p:txBody>
          <a:bodyPr vert="horz" wrap="square" lIns="0" tIns="33020" rIns="0" bIns="0" rtlCol="0">
            <a:spAutoFit/>
          </a:bodyPr>
          <a:lstStyle>
            <a:lvl1pPr>
              <a:defRPr sz="2800" b="0" i="0">
                <a:solidFill>
                  <a:schemeClr val="tx1"/>
                </a:solidFill>
                <a:latin typeface="Calibri Light"/>
                <a:ea typeface="+mj-ea"/>
                <a:cs typeface="Calibri Light"/>
              </a:defRPr>
            </a:lvl1pPr>
          </a:lstStyle>
          <a:p>
            <a:pPr marL="12700" marR="5080" algn="ctr">
              <a:lnSpc>
                <a:spcPts val="3050"/>
              </a:lnSpc>
              <a:spcBef>
                <a:spcPts val="260"/>
              </a:spcBef>
            </a:pPr>
            <a:r>
              <a:rPr lang="en-IN" sz="3600" b="1" kern="0" spc="-5" dirty="0">
                <a:solidFill>
                  <a:schemeClr val="accent1">
                    <a:lumMod val="75000"/>
                  </a:schemeClr>
                </a:solidFill>
                <a:latin typeface="Cambria"/>
                <a:cs typeface="Cambria"/>
              </a:rPr>
              <a:t>SENSORS</a:t>
            </a:r>
            <a:r>
              <a:rPr lang="en-IN" sz="3600" b="1" kern="0" spc="-85" dirty="0">
                <a:solidFill>
                  <a:schemeClr val="accent1">
                    <a:lumMod val="75000"/>
                  </a:schemeClr>
                </a:solidFill>
                <a:latin typeface="Cambria"/>
                <a:cs typeface="Cambria"/>
              </a:rPr>
              <a:t> </a:t>
            </a:r>
            <a:r>
              <a:rPr lang="en-IN" sz="3600" b="1" kern="0" dirty="0">
                <a:solidFill>
                  <a:schemeClr val="accent1">
                    <a:lumMod val="75000"/>
                  </a:schemeClr>
                </a:solidFill>
                <a:latin typeface="Cambria"/>
                <a:cs typeface="Cambria"/>
              </a:rPr>
              <a:t>TESTING </a:t>
            </a:r>
            <a:r>
              <a:rPr lang="en-IN" sz="3600" b="1" kern="0" spc="-560" dirty="0">
                <a:solidFill>
                  <a:schemeClr val="accent1">
                    <a:lumMod val="75000"/>
                  </a:schemeClr>
                </a:solidFill>
                <a:latin typeface="Cambria"/>
                <a:cs typeface="Cambria"/>
              </a:rPr>
              <a:t> </a:t>
            </a:r>
            <a:r>
              <a:rPr lang="en-IN" sz="3600" b="1" kern="0" dirty="0">
                <a:solidFill>
                  <a:schemeClr val="accent1">
                    <a:lumMod val="75000"/>
                  </a:schemeClr>
                </a:solidFill>
                <a:latin typeface="Cambria"/>
                <a:cs typeface="Cambria"/>
              </a:rPr>
              <a:t>PROCEDURE &amp; </a:t>
            </a:r>
            <a:r>
              <a:rPr lang="en-IN" sz="3600" b="1" kern="0" spc="5" dirty="0">
                <a:solidFill>
                  <a:schemeClr val="accent1">
                    <a:lumMod val="75000"/>
                  </a:schemeClr>
                </a:solidFill>
                <a:latin typeface="Cambria"/>
                <a:cs typeface="Cambria"/>
              </a:rPr>
              <a:t> </a:t>
            </a:r>
            <a:r>
              <a:rPr lang="en-IN" sz="3600" b="1" kern="0" spc="-5" dirty="0">
                <a:solidFill>
                  <a:schemeClr val="accent1">
                    <a:lumMod val="75000"/>
                  </a:schemeClr>
                </a:solidFill>
                <a:latin typeface="Cambria"/>
                <a:cs typeface="Cambria"/>
              </a:rPr>
              <a:t>SUMMARY</a:t>
            </a:r>
            <a:endParaRPr lang="en-IN" sz="3600" kern="0" dirty="0">
              <a:solidFill>
                <a:schemeClr val="accent1">
                  <a:lumMod val="75000"/>
                </a:schemeClr>
              </a:solidFill>
              <a:latin typeface="Cambria"/>
              <a:cs typeface="Cambria"/>
            </a:endParaRPr>
          </a:p>
        </p:txBody>
      </p:sp>
      <p:sp>
        <p:nvSpPr>
          <p:cNvPr id="6" name="object 8">
            <a:extLst>
              <a:ext uri="{FF2B5EF4-FFF2-40B4-BE49-F238E27FC236}">
                <a16:creationId xmlns:a16="http://schemas.microsoft.com/office/drawing/2014/main" id="{E08428E5-492F-8C2B-6822-FF6CBB2ABC8E}"/>
              </a:ext>
            </a:extLst>
          </p:cNvPr>
          <p:cNvSpPr txBox="1"/>
          <p:nvPr/>
        </p:nvSpPr>
        <p:spPr>
          <a:xfrm>
            <a:off x="309710" y="1472012"/>
            <a:ext cx="3420080" cy="2239716"/>
          </a:xfrm>
          <a:prstGeom prst="rect">
            <a:avLst/>
          </a:prstGeom>
        </p:spPr>
        <p:txBody>
          <a:bodyPr vert="horz" wrap="square" lIns="0" tIns="23495" rIns="0" bIns="0" rtlCol="0">
            <a:spAutoFit/>
          </a:bodyPr>
          <a:lstStyle/>
          <a:p>
            <a:pPr marL="132715" marR="5080" indent="-120650">
              <a:spcBef>
                <a:spcPts val="185"/>
              </a:spcBef>
              <a:buFontTx/>
              <a:buChar char="•"/>
              <a:tabLst>
                <a:tab pos="133350" algn="l"/>
              </a:tabLst>
            </a:pPr>
            <a:r>
              <a:rPr spc="-5" dirty="0">
                <a:solidFill>
                  <a:prstClr val="black"/>
                </a:solidFill>
                <a:latin typeface="Times New Roman"/>
                <a:cs typeface="Times New Roman"/>
              </a:rPr>
              <a:t>Each </a:t>
            </a:r>
            <a:r>
              <a:rPr dirty="0">
                <a:solidFill>
                  <a:prstClr val="black"/>
                </a:solidFill>
                <a:latin typeface="Times New Roman"/>
                <a:cs typeface="Times New Roman"/>
              </a:rPr>
              <a:t>of the sensors </a:t>
            </a:r>
            <a:r>
              <a:rPr spc="-5" dirty="0">
                <a:solidFill>
                  <a:prstClr val="black"/>
                </a:solidFill>
                <a:latin typeface="Times New Roman"/>
                <a:cs typeface="Times New Roman"/>
              </a:rPr>
              <a:t>was </a:t>
            </a:r>
            <a:r>
              <a:rPr dirty="0">
                <a:solidFill>
                  <a:prstClr val="black"/>
                </a:solidFill>
                <a:latin typeface="Times New Roman"/>
                <a:cs typeface="Times New Roman"/>
              </a:rPr>
              <a:t>tested on the </a:t>
            </a:r>
            <a:r>
              <a:rPr spc="-5" dirty="0">
                <a:solidFill>
                  <a:prstClr val="black"/>
                </a:solidFill>
                <a:latin typeface="Times New Roman"/>
                <a:cs typeface="Times New Roman"/>
              </a:rPr>
              <a:t>breadboard </a:t>
            </a:r>
            <a:r>
              <a:rPr dirty="0">
                <a:solidFill>
                  <a:prstClr val="black"/>
                </a:solidFill>
                <a:latin typeface="Times New Roman"/>
                <a:cs typeface="Times New Roman"/>
              </a:rPr>
              <a:t>with the use of the required </a:t>
            </a:r>
            <a:r>
              <a:rPr spc="-5" dirty="0">
                <a:solidFill>
                  <a:prstClr val="black"/>
                </a:solidFill>
                <a:latin typeface="Times New Roman"/>
                <a:cs typeface="Times New Roman"/>
              </a:rPr>
              <a:t>software and </a:t>
            </a:r>
            <a:r>
              <a:rPr dirty="0">
                <a:solidFill>
                  <a:prstClr val="black"/>
                </a:solidFill>
                <a:latin typeface="Times New Roman"/>
                <a:cs typeface="Times New Roman"/>
              </a:rPr>
              <a:t>the </a:t>
            </a:r>
            <a:r>
              <a:rPr spc="-285" dirty="0">
                <a:solidFill>
                  <a:prstClr val="black"/>
                </a:solidFill>
                <a:latin typeface="Times New Roman"/>
                <a:cs typeface="Times New Roman"/>
              </a:rPr>
              <a:t> </a:t>
            </a:r>
            <a:r>
              <a:rPr spc="-5" dirty="0">
                <a:solidFill>
                  <a:prstClr val="black"/>
                </a:solidFill>
                <a:latin typeface="Times New Roman"/>
                <a:cs typeface="Times New Roman"/>
              </a:rPr>
              <a:t>microcontroller.</a:t>
            </a:r>
            <a:r>
              <a:rPr spc="-40" dirty="0">
                <a:solidFill>
                  <a:prstClr val="black"/>
                </a:solidFill>
                <a:latin typeface="Times New Roman"/>
                <a:cs typeface="Times New Roman"/>
              </a:rPr>
              <a:t> </a:t>
            </a:r>
            <a:r>
              <a:rPr dirty="0">
                <a:solidFill>
                  <a:prstClr val="black"/>
                </a:solidFill>
                <a:latin typeface="Times New Roman"/>
                <a:cs typeface="Times New Roman"/>
              </a:rPr>
              <a:t>The</a:t>
            </a:r>
            <a:r>
              <a:rPr spc="-15" dirty="0">
                <a:solidFill>
                  <a:prstClr val="black"/>
                </a:solidFill>
                <a:latin typeface="Times New Roman"/>
                <a:cs typeface="Times New Roman"/>
              </a:rPr>
              <a:t> </a:t>
            </a:r>
            <a:r>
              <a:rPr spc="-5" dirty="0">
                <a:solidFill>
                  <a:prstClr val="black"/>
                </a:solidFill>
                <a:latin typeface="Times New Roman"/>
                <a:cs typeface="Times New Roman"/>
              </a:rPr>
              <a:t>accuracy</a:t>
            </a:r>
            <a:r>
              <a:rPr spc="5" dirty="0">
                <a:solidFill>
                  <a:prstClr val="black"/>
                </a:solidFill>
                <a:latin typeface="Times New Roman"/>
                <a:cs typeface="Times New Roman"/>
              </a:rPr>
              <a:t> </a:t>
            </a:r>
            <a:r>
              <a:rPr dirty="0">
                <a:solidFill>
                  <a:prstClr val="black"/>
                </a:solidFill>
                <a:latin typeface="Times New Roman"/>
                <a:cs typeface="Times New Roman"/>
              </a:rPr>
              <a:t>of the</a:t>
            </a:r>
            <a:r>
              <a:rPr spc="-15" dirty="0">
                <a:solidFill>
                  <a:prstClr val="black"/>
                </a:solidFill>
                <a:latin typeface="Times New Roman"/>
                <a:cs typeface="Times New Roman"/>
              </a:rPr>
              <a:t> </a:t>
            </a:r>
            <a:r>
              <a:rPr spc="-5" dirty="0">
                <a:solidFill>
                  <a:prstClr val="black"/>
                </a:solidFill>
                <a:latin typeface="Times New Roman"/>
                <a:cs typeface="Times New Roman"/>
              </a:rPr>
              <a:t>data</a:t>
            </a:r>
            <a:r>
              <a:rPr spc="-10" dirty="0">
                <a:solidFill>
                  <a:prstClr val="black"/>
                </a:solidFill>
                <a:latin typeface="Times New Roman"/>
                <a:cs typeface="Times New Roman"/>
              </a:rPr>
              <a:t> </a:t>
            </a:r>
            <a:r>
              <a:rPr dirty="0">
                <a:solidFill>
                  <a:prstClr val="black"/>
                </a:solidFill>
                <a:latin typeface="Times New Roman"/>
                <a:cs typeface="Times New Roman"/>
              </a:rPr>
              <a:t>obtained</a:t>
            </a:r>
            <a:r>
              <a:rPr spc="10" dirty="0">
                <a:solidFill>
                  <a:prstClr val="black"/>
                </a:solidFill>
                <a:latin typeface="Times New Roman"/>
                <a:cs typeface="Times New Roman"/>
              </a:rPr>
              <a:t> </a:t>
            </a:r>
            <a:r>
              <a:rPr spc="-5" dirty="0">
                <a:solidFill>
                  <a:prstClr val="black"/>
                </a:solidFill>
                <a:latin typeface="Times New Roman"/>
                <a:cs typeface="Times New Roman"/>
              </a:rPr>
              <a:t>from</a:t>
            </a:r>
            <a:r>
              <a:rPr spc="-10" dirty="0">
                <a:solidFill>
                  <a:prstClr val="black"/>
                </a:solidFill>
                <a:latin typeface="Times New Roman"/>
                <a:cs typeface="Times New Roman"/>
              </a:rPr>
              <a:t> </a:t>
            </a:r>
            <a:r>
              <a:rPr spc="-5" dirty="0">
                <a:solidFill>
                  <a:prstClr val="black"/>
                </a:solidFill>
                <a:latin typeface="Times New Roman"/>
                <a:cs typeface="Times New Roman"/>
              </a:rPr>
              <a:t>each</a:t>
            </a:r>
            <a:r>
              <a:rPr spc="5" dirty="0">
                <a:solidFill>
                  <a:prstClr val="black"/>
                </a:solidFill>
                <a:latin typeface="Times New Roman"/>
                <a:cs typeface="Times New Roman"/>
              </a:rPr>
              <a:t> </a:t>
            </a:r>
            <a:r>
              <a:rPr spc="-5" dirty="0">
                <a:solidFill>
                  <a:prstClr val="black"/>
                </a:solidFill>
                <a:latin typeface="Times New Roman"/>
                <a:cs typeface="Times New Roman"/>
              </a:rPr>
              <a:t>sensor</a:t>
            </a:r>
            <a:r>
              <a:rPr dirty="0">
                <a:solidFill>
                  <a:prstClr val="black"/>
                </a:solidFill>
                <a:latin typeface="Times New Roman"/>
                <a:cs typeface="Times New Roman"/>
              </a:rPr>
              <a:t> was</a:t>
            </a:r>
            <a:r>
              <a:rPr spc="-10" dirty="0">
                <a:solidFill>
                  <a:prstClr val="black"/>
                </a:solidFill>
                <a:latin typeface="Times New Roman"/>
                <a:cs typeface="Times New Roman"/>
              </a:rPr>
              <a:t> </a:t>
            </a:r>
            <a:r>
              <a:rPr spc="-5" dirty="0">
                <a:solidFill>
                  <a:prstClr val="black"/>
                </a:solidFill>
                <a:latin typeface="Times New Roman"/>
                <a:cs typeface="Times New Roman"/>
              </a:rPr>
              <a:t>checked.</a:t>
            </a:r>
            <a:endParaRPr dirty="0">
              <a:solidFill>
                <a:prstClr val="black"/>
              </a:solidFill>
              <a:latin typeface="Times New Roman"/>
              <a:cs typeface="Times New Roman"/>
            </a:endParaRPr>
          </a:p>
          <a:p>
            <a:pPr marL="132715" indent="-120650">
              <a:buFontTx/>
              <a:buChar char="•"/>
              <a:tabLst>
                <a:tab pos="133350" algn="l"/>
              </a:tabLst>
            </a:pPr>
            <a:r>
              <a:rPr spc="-5" dirty="0">
                <a:solidFill>
                  <a:prstClr val="black"/>
                </a:solidFill>
                <a:latin typeface="Times New Roman"/>
                <a:cs typeface="Times New Roman"/>
              </a:rPr>
              <a:t>Then</a:t>
            </a:r>
            <a:r>
              <a:rPr spc="-15" dirty="0">
                <a:solidFill>
                  <a:prstClr val="black"/>
                </a:solidFill>
                <a:latin typeface="Times New Roman"/>
                <a:cs typeface="Times New Roman"/>
              </a:rPr>
              <a:t> </a:t>
            </a:r>
            <a:r>
              <a:rPr dirty="0">
                <a:solidFill>
                  <a:prstClr val="black"/>
                </a:solidFill>
                <a:latin typeface="Times New Roman"/>
                <a:cs typeface="Times New Roman"/>
              </a:rPr>
              <a:t>the</a:t>
            </a:r>
            <a:r>
              <a:rPr spc="-10" dirty="0">
                <a:solidFill>
                  <a:prstClr val="black"/>
                </a:solidFill>
                <a:latin typeface="Times New Roman"/>
                <a:cs typeface="Times New Roman"/>
              </a:rPr>
              <a:t> </a:t>
            </a:r>
            <a:r>
              <a:rPr spc="-5" dirty="0">
                <a:solidFill>
                  <a:prstClr val="black"/>
                </a:solidFill>
                <a:latin typeface="Times New Roman"/>
                <a:cs typeface="Times New Roman"/>
              </a:rPr>
              <a:t>sensor</a:t>
            </a:r>
            <a:r>
              <a:rPr spc="-15" dirty="0">
                <a:solidFill>
                  <a:prstClr val="black"/>
                </a:solidFill>
                <a:latin typeface="Times New Roman"/>
                <a:cs typeface="Times New Roman"/>
              </a:rPr>
              <a:t> </a:t>
            </a:r>
            <a:r>
              <a:rPr dirty="0">
                <a:solidFill>
                  <a:prstClr val="black"/>
                </a:solidFill>
                <a:latin typeface="Times New Roman"/>
                <a:cs typeface="Times New Roman"/>
              </a:rPr>
              <a:t>tests</a:t>
            </a:r>
            <a:r>
              <a:rPr spc="-5" dirty="0">
                <a:solidFill>
                  <a:prstClr val="black"/>
                </a:solidFill>
                <a:latin typeface="Times New Roman"/>
                <a:cs typeface="Times New Roman"/>
              </a:rPr>
              <a:t> were</a:t>
            </a:r>
            <a:r>
              <a:rPr spc="-25" dirty="0">
                <a:solidFill>
                  <a:prstClr val="black"/>
                </a:solidFill>
                <a:latin typeface="Times New Roman"/>
                <a:cs typeface="Times New Roman"/>
              </a:rPr>
              <a:t> </a:t>
            </a:r>
            <a:r>
              <a:rPr spc="-5" dirty="0">
                <a:solidFill>
                  <a:prstClr val="black"/>
                </a:solidFill>
                <a:latin typeface="Times New Roman"/>
                <a:cs typeface="Times New Roman"/>
              </a:rPr>
              <a:t>carried</a:t>
            </a:r>
            <a:r>
              <a:rPr spc="-10" dirty="0">
                <a:solidFill>
                  <a:prstClr val="black"/>
                </a:solidFill>
                <a:latin typeface="Times New Roman"/>
                <a:cs typeface="Times New Roman"/>
              </a:rPr>
              <a:t> </a:t>
            </a:r>
            <a:r>
              <a:rPr dirty="0">
                <a:solidFill>
                  <a:prstClr val="black"/>
                </a:solidFill>
                <a:latin typeface="Times New Roman"/>
                <a:cs typeface="Times New Roman"/>
              </a:rPr>
              <a:t>out</a:t>
            </a:r>
            <a:r>
              <a:rPr spc="-10" dirty="0">
                <a:solidFill>
                  <a:prstClr val="black"/>
                </a:solidFill>
                <a:latin typeface="Times New Roman"/>
                <a:cs typeface="Times New Roman"/>
              </a:rPr>
              <a:t> </a:t>
            </a:r>
            <a:r>
              <a:rPr dirty="0">
                <a:solidFill>
                  <a:prstClr val="black"/>
                </a:solidFill>
                <a:latin typeface="Times New Roman"/>
                <a:cs typeface="Times New Roman"/>
              </a:rPr>
              <a:t>in</a:t>
            </a:r>
            <a:r>
              <a:rPr spc="-10" dirty="0">
                <a:solidFill>
                  <a:prstClr val="black"/>
                </a:solidFill>
                <a:latin typeface="Times New Roman"/>
                <a:cs typeface="Times New Roman"/>
              </a:rPr>
              <a:t> </a:t>
            </a:r>
            <a:r>
              <a:rPr dirty="0">
                <a:solidFill>
                  <a:prstClr val="black"/>
                </a:solidFill>
                <a:latin typeface="Times New Roman"/>
                <a:cs typeface="Times New Roman"/>
              </a:rPr>
              <a:t>a</a:t>
            </a:r>
            <a:r>
              <a:rPr spc="-20" dirty="0">
                <a:solidFill>
                  <a:prstClr val="black"/>
                </a:solidFill>
                <a:latin typeface="Times New Roman"/>
                <a:cs typeface="Times New Roman"/>
              </a:rPr>
              <a:t> </a:t>
            </a:r>
            <a:r>
              <a:rPr spc="-5" dirty="0">
                <a:solidFill>
                  <a:prstClr val="black"/>
                </a:solidFill>
                <a:latin typeface="Times New Roman"/>
                <a:cs typeface="Times New Roman"/>
              </a:rPr>
              <a:t>combined manner.</a:t>
            </a:r>
            <a:endParaRPr dirty="0">
              <a:solidFill>
                <a:prstClr val="black"/>
              </a:solidFill>
              <a:latin typeface="Times New Roman"/>
              <a:cs typeface="Times New Roman"/>
            </a:endParaRPr>
          </a:p>
        </p:txBody>
      </p:sp>
      <p:pic>
        <p:nvPicPr>
          <p:cNvPr id="7" name="object 9">
            <a:extLst>
              <a:ext uri="{FF2B5EF4-FFF2-40B4-BE49-F238E27FC236}">
                <a16:creationId xmlns:a16="http://schemas.microsoft.com/office/drawing/2014/main" id="{1D31B44C-C948-EC47-2005-A0FDCAD24A4B}"/>
              </a:ext>
            </a:extLst>
          </p:cNvPr>
          <p:cNvPicPr/>
          <p:nvPr/>
        </p:nvPicPr>
        <p:blipFill>
          <a:blip r:embed="rId2" cstate="print"/>
          <a:stretch>
            <a:fillRect/>
          </a:stretch>
        </p:blipFill>
        <p:spPr>
          <a:xfrm>
            <a:off x="309709" y="3980527"/>
            <a:ext cx="2821940" cy="2371090"/>
          </a:xfrm>
          <a:prstGeom prst="rect">
            <a:avLst/>
          </a:prstGeom>
        </p:spPr>
      </p:pic>
      <p:sp>
        <p:nvSpPr>
          <p:cNvPr id="8" name="object 7">
            <a:extLst>
              <a:ext uri="{FF2B5EF4-FFF2-40B4-BE49-F238E27FC236}">
                <a16:creationId xmlns:a16="http://schemas.microsoft.com/office/drawing/2014/main" id="{7D9627CD-0F26-19D0-B636-216190B97C3C}"/>
              </a:ext>
            </a:extLst>
          </p:cNvPr>
          <p:cNvSpPr txBox="1"/>
          <p:nvPr/>
        </p:nvSpPr>
        <p:spPr>
          <a:xfrm>
            <a:off x="4093727" y="1416548"/>
            <a:ext cx="7935934" cy="4590359"/>
          </a:xfrm>
          <a:prstGeom prst="rect">
            <a:avLst/>
          </a:prstGeom>
        </p:spPr>
        <p:txBody>
          <a:bodyPr vert="horz" wrap="square" lIns="0" tIns="67945" rIns="0" bIns="0" rtlCol="0">
            <a:spAutoFit/>
          </a:bodyPr>
          <a:lstStyle/>
          <a:p>
            <a:pPr marL="31750" algn="ctr">
              <a:spcBef>
                <a:spcPts val="535"/>
              </a:spcBef>
            </a:pPr>
            <a:r>
              <a:rPr b="1" spc="-5" dirty="0">
                <a:latin typeface="Cambria"/>
                <a:cs typeface="Cambria"/>
              </a:rPr>
              <a:t>CDH</a:t>
            </a:r>
            <a:endParaRPr dirty="0">
              <a:latin typeface="Cambria"/>
              <a:cs typeface="Cambria"/>
            </a:endParaRPr>
          </a:p>
          <a:p>
            <a:pPr marL="132715" indent="-120650">
              <a:spcBef>
                <a:spcPts val="200"/>
              </a:spcBef>
              <a:buChar char="•"/>
              <a:tabLst>
                <a:tab pos="133350" algn="l"/>
              </a:tabLst>
            </a:pPr>
            <a:r>
              <a:rPr dirty="0">
                <a:latin typeface="Times New Roman"/>
                <a:cs typeface="Times New Roman"/>
              </a:rPr>
              <a:t>The</a:t>
            </a:r>
            <a:r>
              <a:rPr spc="-15" dirty="0">
                <a:latin typeface="Times New Roman"/>
                <a:cs typeface="Times New Roman"/>
              </a:rPr>
              <a:t> </a:t>
            </a:r>
            <a:r>
              <a:rPr spc="-5" dirty="0">
                <a:latin typeface="Times New Roman"/>
                <a:cs typeface="Times New Roman"/>
              </a:rPr>
              <a:t>communication</a:t>
            </a:r>
            <a:r>
              <a:rPr dirty="0">
                <a:latin typeface="Times New Roman"/>
                <a:cs typeface="Times New Roman"/>
              </a:rPr>
              <a:t> </a:t>
            </a:r>
            <a:r>
              <a:rPr spc="-5" dirty="0">
                <a:latin typeface="Times New Roman"/>
                <a:cs typeface="Times New Roman"/>
              </a:rPr>
              <a:t>between</a:t>
            </a:r>
            <a:r>
              <a:rPr dirty="0">
                <a:latin typeface="Times New Roman"/>
                <a:cs typeface="Times New Roman"/>
              </a:rPr>
              <a:t> the</a:t>
            </a:r>
            <a:r>
              <a:rPr spc="-10" dirty="0">
                <a:latin typeface="Times New Roman"/>
                <a:cs typeface="Times New Roman"/>
              </a:rPr>
              <a:t> </a:t>
            </a:r>
            <a:r>
              <a:rPr spc="-5" dirty="0">
                <a:latin typeface="Times New Roman"/>
                <a:cs typeface="Times New Roman"/>
              </a:rPr>
              <a:t>microcontroller</a:t>
            </a:r>
            <a:r>
              <a:rPr spc="10" dirty="0">
                <a:latin typeface="Times New Roman"/>
                <a:cs typeface="Times New Roman"/>
              </a:rPr>
              <a:t> </a:t>
            </a:r>
            <a:r>
              <a:rPr dirty="0">
                <a:latin typeface="Times New Roman"/>
                <a:cs typeface="Times New Roman"/>
              </a:rPr>
              <a:t>and the</a:t>
            </a:r>
            <a:r>
              <a:rPr spc="-5" dirty="0">
                <a:latin typeface="Times New Roman"/>
                <a:cs typeface="Times New Roman"/>
              </a:rPr>
              <a:t> sensors</a:t>
            </a:r>
            <a:r>
              <a:rPr dirty="0">
                <a:latin typeface="Times New Roman"/>
                <a:cs typeface="Times New Roman"/>
              </a:rPr>
              <a:t> </a:t>
            </a:r>
            <a:r>
              <a:rPr spc="-5" dirty="0">
                <a:latin typeface="Times New Roman"/>
                <a:cs typeface="Times New Roman"/>
              </a:rPr>
              <a:t>was </a:t>
            </a:r>
            <a:r>
              <a:rPr dirty="0">
                <a:latin typeface="Times New Roman"/>
                <a:cs typeface="Times New Roman"/>
              </a:rPr>
              <a:t>tested.</a:t>
            </a:r>
          </a:p>
          <a:p>
            <a:pPr marL="132715" marR="136525" indent="-120650">
              <a:spcBef>
                <a:spcPts val="70"/>
              </a:spcBef>
              <a:buFont typeface="Times New Roman"/>
              <a:buChar char="•"/>
              <a:tabLst>
                <a:tab pos="170180" algn="l"/>
              </a:tabLst>
            </a:pPr>
            <a:r>
              <a:rPr dirty="0"/>
              <a:t>	</a:t>
            </a:r>
            <a:r>
              <a:rPr dirty="0">
                <a:latin typeface="Times New Roman"/>
                <a:cs typeface="Times New Roman"/>
              </a:rPr>
              <a:t>The</a:t>
            </a:r>
            <a:r>
              <a:rPr spc="-15" dirty="0">
                <a:latin typeface="Times New Roman"/>
                <a:cs typeface="Times New Roman"/>
              </a:rPr>
              <a:t> </a:t>
            </a:r>
            <a:r>
              <a:rPr spc="-5" dirty="0">
                <a:latin typeface="Times New Roman"/>
                <a:cs typeface="Times New Roman"/>
              </a:rPr>
              <a:t>communication</a:t>
            </a:r>
            <a:r>
              <a:rPr dirty="0">
                <a:latin typeface="Times New Roman"/>
                <a:cs typeface="Times New Roman"/>
              </a:rPr>
              <a:t> </a:t>
            </a:r>
            <a:r>
              <a:rPr spc="-5" dirty="0">
                <a:latin typeface="Times New Roman"/>
                <a:cs typeface="Times New Roman"/>
              </a:rPr>
              <a:t>between</a:t>
            </a:r>
            <a:r>
              <a:rPr spc="10" dirty="0">
                <a:latin typeface="Times New Roman"/>
                <a:cs typeface="Times New Roman"/>
              </a:rPr>
              <a:t> </a:t>
            </a:r>
            <a:r>
              <a:rPr dirty="0">
                <a:latin typeface="Times New Roman"/>
                <a:cs typeface="Times New Roman"/>
              </a:rPr>
              <a:t>the</a:t>
            </a:r>
            <a:r>
              <a:rPr spc="-5" dirty="0">
                <a:latin typeface="Times New Roman"/>
                <a:cs typeface="Times New Roman"/>
              </a:rPr>
              <a:t> receiver</a:t>
            </a:r>
            <a:r>
              <a:rPr dirty="0">
                <a:latin typeface="Times New Roman"/>
                <a:cs typeface="Times New Roman"/>
              </a:rPr>
              <a:t> </a:t>
            </a:r>
            <a:r>
              <a:rPr spc="-5" dirty="0">
                <a:latin typeface="Times New Roman"/>
                <a:cs typeface="Times New Roman"/>
              </a:rPr>
              <a:t>and</a:t>
            </a:r>
            <a:r>
              <a:rPr spc="10" dirty="0">
                <a:latin typeface="Times New Roman"/>
                <a:cs typeface="Times New Roman"/>
              </a:rPr>
              <a:t> </a:t>
            </a:r>
            <a:r>
              <a:rPr spc="-5" dirty="0">
                <a:latin typeface="Times New Roman"/>
                <a:cs typeface="Times New Roman"/>
              </a:rPr>
              <a:t>transmitter</a:t>
            </a:r>
            <a:r>
              <a:rPr dirty="0">
                <a:latin typeface="Times New Roman"/>
                <a:cs typeface="Times New Roman"/>
              </a:rPr>
              <a:t> </a:t>
            </a:r>
            <a:r>
              <a:rPr spc="-5" dirty="0">
                <a:latin typeface="Times New Roman"/>
                <a:cs typeface="Times New Roman"/>
              </a:rPr>
              <a:t>XBee</a:t>
            </a:r>
            <a:r>
              <a:rPr spc="-10" dirty="0">
                <a:latin typeface="Times New Roman"/>
                <a:cs typeface="Times New Roman"/>
              </a:rPr>
              <a:t> </a:t>
            </a:r>
            <a:r>
              <a:rPr dirty="0">
                <a:latin typeface="Times New Roman"/>
                <a:cs typeface="Times New Roman"/>
              </a:rPr>
              <a:t>were</a:t>
            </a:r>
            <a:r>
              <a:rPr spc="-10" dirty="0">
                <a:latin typeface="Times New Roman"/>
                <a:cs typeface="Times New Roman"/>
              </a:rPr>
              <a:t> </a:t>
            </a:r>
            <a:r>
              <a:rPr spc="-5" dirty="0">
                <a:latin typeface="Times New Roman"/>
                <a:cs typeface="Times New Roman"/>
              </a:rPr>
              <a:t>tested</a:t>
            </a:r>
            <a:r>
              <a:rPr spc="5" dirty="0">
                <a:latin typeface="Times New Roman"/>
                <a:cs typeface="Times New Roman"/>
              </a:rPr>
              <a:t> </a:t>
            </a:r>
            <a:r>
              <a:rPr dirty="0">
                <a:latin typeface="Times New Roman"/>
                <a:cs typeface="Times New Roman"/>
              </a:rPr>
              <a:t>using</a:t>
            </a:r>
            <a:r>
              <a:rPr spc="15" dirty="0">
                <a:latin typeface="Times New Roman"/>
                <a:cs typeface="Times New Roman"/>
              </a:rPr>
              <a:t> </a:t>
            </a:r>
            <a:r>
              <a:rPr dirty="0">
                <a:latin typeface="Times New Roman"/>
                <a:cs typeface="Times New Roman"/>
              </a:rPr>
              <a:t>the</a:t>
            </a:r>
            <a:r>
              <a:rPr spc="-5" dirty="0">
                <a:latin typeface="Times New Roman"/>
                <a:cs typeface="Times New Roman"/>
              </a:rPr>
              <a:t> </a:t>
            </a:r>
            <a:r>
              <a:rPr dirty="0">
                <a:latin typeface="Times New Roman"/>
                <a:cs typeface="Times New Roman"/>
              </a:rPr>
              <a:t>XCTU </a:t>
            </a:r>
            <a:r>
              <a:rPr spc="-285" dirty="0">
                <a:latin typeface="Times New Roman"/>
                <a:cs typeface="Times New Roman"/>
              </a:rPr>
              <a:t> </a:t>
            </a:r>
            <a:r>
              <a:rPr spc="-5" dirty="0">
                <a:latin typeface="Times New Roman"/>
                <a:cs typeface="Times New Roman"/>
              </a:rPr>
              <a:t>Software</a:t>
            </a:r>
            <a:r>
              <a:rPr spc="-20" dirty="0">
                <a:latin typeface="Times New Roman"/>
                <a:cs typeface="Times New Roman"/>
              </a:rPr>
              <a:t> </a:t>
            </a:r>
            <a:r>
              <a:rPr dirty="0">
                <a:latin typeface="Times New Roman"/>
                <a:cs typeface="Times New Roman"/>
              </a:rPr>
              <a:t>for</a:t>
            </a:r>
            <a:r>
              <a:rPr spc="5" dirty="0">
                <a:latin typeface="Times New Roman"/>
                <a:cs typeface="Times New Roman"/>
              </a:rPr>
              <a:t> </a:t>
            </a:r>
            <a:r>
              <a:rPr dirty="0">
                <a:latin typeface="Times New Roman"/>
                <a:cs typeface="Times New Roman"/>
              </a:rPr>
              <a:t>the</a:t>
            </a:r>
            <a:r>
              <a:rPr spc="-5" dirty="0">
                <a:latin typeface="Times New Roman"/>
                <a:cs typeface="Times New Roman"/>
              </a:rPr>
              <a:t> competition</a:t>
            </a:r>
            <a:r>
              <a:rPr spc="10" dirty="0">
                <a:latin typeface="Times New Roman"/>
                <a:cs typeface="Times New Roman"/>
              </a:rPr>
              <a:t> </a:t>
            </a:r>
            <a:r>
              <a:rPr spc="-5" dirty="0">
                <a:latin typeface="Times New Roman"/>
                <a:cs typeface="Times New Roman"/>
              </a:rPr>
              <a:t>distance requirements</a:t>
            </a:r>
            <a:r>
              <a:rPr spc="5" dirty="0">
                <a:latin typeface="Times New Roman"/>
                <a:cs typeface="Times New Roman"/>
              </a:rPr>
              <a:t> </a:t>
            </a:r>
            <a:r>
              <a:rPr spc="-5" dirty="0">
                <a:latin typeface="Times New Roman"/>
                <a:cs typeface="Times New Roman"/>
              </a:rPr>
              <a:t>(600-800</a:t>
            </a:r>
            <a:r>
              <a:rPr dirty="0">
                <a:latin typeface="Times New Roman"/>
                <a:cs typeface="Times New Roman"/>
              </a:rPr>
              <a:t> </a:t>
            </a:r>
            <a:r>
              <a:rPr spc="-5" dirty="0">
                <a:latin typeface="Times New Roman"/>
                <a:cs typeface="Times New Roman"/>
              </a:rPr>
              <a:t>meters).</a:t>
            </a:r>
            <a:endParaRPr dirty="0">
              <a:latin typeface="Times New Roman"/>
              <a:cs typeface="Times New Roman"/>
            </a:endParaRPr>
          </a:p>
          <a:p>
            <a:pPr marL="132715" indent="-120650">
              <a:buChar char="•"/>
              <a:tabLst>
                <a:tab pos="133350" algn="l"/>
              </a:tabLst>
            </a:pPr>
            <a:r>
              <a:rPr dirty="0">
                <a:latin typeface="Times New Roman"/>
                <a:cs typeface="Times New Roman"/>
              </a:rPr>
              <a:t>The</a:t>
            </a:r>
            <a:r>
              <a:rPr spc="-25" dirty="0">
                <a:latin typeface="Times New Roman"/>
                <a:cs typeface="Times New Roman"/>
              </a:rPr>
              <a:t> </a:t>
            </a:r>
            <a:r>
              <a:rPr spc="-5" dirty="0">
                <a:latin typeface="Times New Roman"/>
                <a:cs typeface="Times New Roman"/>
              </a:rPr>
              <a:t>gain</a:t>
            </a:r>
            <a:r>
              <a:rPr dirty="0">
                <a:latin typeface="Times New Roman"/>
                <a:cs typeface="Times New Roman"/>
              </a:rPr>
              <a:t> test</a:t>
            </a:r>
            <a:r>
              <a:rPr spc="-5" dirty="0">
                <a:latin typeface="Times New Roman"/>
                <a:cs typeface="Times New Roman"/>
              </a:rPr>
              <a:t> </a:t>
            </a:r>
            <a:r>
              <a:rPr dirty="0">
                <a:latin typeface="Times New Roman"/>
                <a:cs typeface="Times New Roman"/>
              </a:rPr>
              <a:t>of</a:t>
            </a:r>
            <a:r>
              <a:rPr spc="-5" dirty="0">
                <a:latin typeface="Times New Roman"/>
                <a:cs typeface="Times New Roman"/>
              </a:rPr>
              <a:t> </a:t>
            </a:r>
            <a:r>
              <a:rPr dirty="0">
                <a:latin typeface="Times New Roman"/>
                <a:cs typeface="Times New Roman"/>
              </a:rPr>
              <a:t>the</a:t>
            </a:r>
            <a:r>
              <a:rPr spc="-20" dirty="0">
                <a:latin typeface="Times New Roman"/>
                <a:cs typeface="Times New Roman"/>
              </a:rPr>
              <a:t> </a:t>
            </a:r>
            <a:r>
              <a:rPr dirty="0">
                <a:latin typeface="Times New Roman"/>
                <a:cs typeface="Times New Roman"/>
              </a:rPr>
              <a:t>antenna</a:t>
            </a:r>
            <a:r>
              <a:rPr spc="-15" dirty="0">
                <a:latin typeface="Times New Roman"/>
                <a:cs typeface="Times New Roman"/>
              </a:rPr>
              <a:t> </a:t>
            </a:r>
            <a:r>
              <a:rPr spc="-5" dirty="0">
                <a:latin typeface="Times New Roman"/>
                <a:cs typeface="Times New Roman"/>
              </a:rPr>
              <a:t>was tested</a:t>
            </a:r>
            <a:r>
              <a:rPr dirty="0">
                <a:latin typeface="Times New Roman"/>
                <a:cs typeface="Times New Roman"/>
              </a:rPr>
              <a:t> using</a:t>
            </a:r>
            <a:r>
              <a:rPr spc="-5" dirty="0">
                <a:latin typeface="Times New Roman"/>
                <a:cs typeface="Times New Roman"/>
              </a:rPr>
              <a:t> </a:t>
            </a:r>
            <a:r>
              <a:rPr dirty="0">
                <a:latin typeface="Times New Roman"/>
                <a:cs typeface="Times New Roman"/>
              </a:rPr>
              <a:t>the</a:t>
            </a:r>
            <a:r>
              <a:rPr spc="-15" dirty="0">
                <a:latin typeface="Times New Roman"/>
                <a:cs typeface="Times New Roman"/>
              </a:rPr>
              <a:t> </a:t>
            </a:r>
            <a:r>
              <a:rPr dirty="0">
                <a:latin typeface="Times New Roman"/>
                <a:cs typeface="Times New Roman"/>
              </a:rPr>
              <a:t>XCTU</a:t>
            </a:r>
            <a:r>
              <a:rPr spc="-10" dirty="0">
                <a:latin typeface="Times New Roman"/>
                <a:cs typeface="Times New Roman"/>
              </a:rPr>
              <a:t> </a:t>
            </a:r>
            <a:r>
              <a:rPr spc="-5" dirty="0">
                <a:latin typeface="Times New Roman"/>
                <a:cs typeface="Times New Roman"/>
              </a:rPr>
              <a:t>Software.</a:t>
            </a:r>
            <a:endParaRPr dirty="0">
              <a:latin typeface="Times New Roman"/>
              <a:cs typeface="Times New Roman"/>
            </a:endParaRPr>
          </a:p>
          <a:p>
            <a:pPr marL="132715" marR="5080" indent="-120650">
              <a:spcBef>
                <a:spcPts val="70"/>
              </a:spcBef>
              <a:buChar char="•"/>
              <a:tabLst>
                <a:tab pos="133350" algn="l"/>
              </a:tabLst>
            </a:pPr>
            <a:r>
              <a:rPr dirty="0">
                <a:latin typeface="Times New Roman"/>
                <a:cs typeface="Times New Roman"/>
              </a:rPr>
              <a:t>The</a:t>
            </a:r>
            <a:r>
              <a:rPr spc="5" dirty="0">
                <a:latin typeface="Times New Roman"/>
                <a:cs typeface="Times New Roman"/>
              </a:rPr>
              <a:t> </a:t>
            </a:r>
            <a:r>
              <a:rPr spc="-5" dirty="0">
                <a:latin typeface="Times New Roman"/>
                <a:cs typeface="Times New Roman"/>
              </a:rPr>
              <a:t>data</a:t>
            </a:r>
            <a:r>
              <a:rPr spc="20" dirty="0">
                <a:latin typeface="Times New Roman"/>
                <a:cs typeface="Times New Roman"/>
              </a:rPr>
              <a:t> </a:t>
            </a:r>
            <a:r>
              <a:rPr spc="-5" dirty="0">
                <a:latin typeface="Times New Roman"/>
                <a:cs typeface="Times New Roman"/>
              </a:rPr>
              <a:t>transmission</a:t>
            </a:r>
            <a:r>
              <a:rPr spc="20" dirty="0">
                <a:latin typeface="Times New Roman"/>
                <a:cs typeface="Times New Roman"/>
              </a:rPr>
              <a:t> </a:t>
            </a:r>
            <a:r>
              <a:rPr dirty="0">
                <a:latin typeface="Times New Roman"/>
                <a:cs typeface="Times New Roman"/>
              </a:rPr>
              <a:t>altitude</a:t>
            </a:r>
            <a:r>
              <a:rPr spc="15" dirty="0">
                <a:latin typeface="Times New Roman"/>
                <a:cs typeface="Times New Roman"/>
              </a:rPr>
              <a:t> </a:t>
            </a:r>
            <a:r>
              <a:rPr spc="-5" dirty="0">
                <a:latin typeface="Times New Roman"/>
                <a:cs typeface="Times New Roman"/>
              </a:rPr>
              <a:t>requirement</a:t>
            </a:r>
            <a:r>
              <a:rPr spc="15" dirty="0">
                <a:latin typeface="Times New Roman"/>
                <a:cs typeface="Times New Roman"/>
              </a:rPr>
              <a:t> </a:t>
            </a:r>
            <a:r>
              <a:rPr spc="-5" dirty="0">
                <a:latin typeface="Times New Roman"/>
                <a:cs typeface="Times New Roman"/>
              </a:rPr>
              <a:t>(750</a:t>
            </a:r>
            <a:r>
              <a:rPr spc="20" dirty="0">
                <a:latin typeface="Times New Roman"/>
                <a:cs typeface="Times New Roman"/>
              </a:rPr>
              <a:t> </a:t>
            </a:r>
            <a:r>
              <a:rPr spc="-5" dirty="0">
                <a:latin typeface="Times New Roman"/>
                <a:cs typeface="Times New Roman"/>
              </a:rPr>
              <a:t>meters)</a:t>
            </a:r>
            <a:r>
              <a:rPr spc="40" dirty="0">
                <a:latin typeface="Times New Roman"/>
                <a:cs typeface="Times New Roman"/>
              </a:rPr>
              <a:t> </a:t>
            </a:r>
            <a:r>
              <a:rPr dirty="0">
                <a:latin typeface="Times New Roman"/>
                <a:cs typeface="Times New Roman"/>
              </a:rPr>
              <a:t>in</a:t>
            </a:r>
            <a:r>
              <a:rPr spc="20" dirty="0">
                <a:latin typeface="Times New Roman"/>
                <a:cs typeface="Times New Roman"/>
              </a:rPr>
              <a:t> </a:t>
            </a:r>
            <a:r>
              <a:rPr spc="-5" dirty="0">
                <a:latin typeface="Times New Roman"/>
                <a:cs typeface="Times New Roman"/>
              </a:rPr>
              <a:t>competition</a:t>
            </a:r>
            <a:r>
              <a:rPr spc="25" dirty="0">
                <a:latin typeface="Times New Roman"/>
                <a:cs typeface="Times New Roman"/>
              </a:rPr>
              <a:t> </a:t>
            </a:r>
            <a:r>
              <a:rPr dirty="0">
                <a:latin typeface="Times New Roman"/>
                <a:cs typeface="Times New Roman"/>
              </a:rPr>
              <a:t>will</a:t>
            </a:r>
            <a:r>
              <a:rPr spc="15" dirty="0">
                <a:latin typeface="Times New Roman"/>
                <a:cs typeface="Times New Roman"/>
              </a:rPr>
              <a:t> </a:t>
            </a:r>
            <a:r>
              <a:rPr dirty="0">
                <a:latin typeface="Times New Roman"/>
                <a:cs typeface="Times New Roman"/>
              </a:rPr>
              <a:t>be</a:t>
            </a:r>
            <a:r>
              <a:rPr spc="15" dirty="0">
                <a:latin typeface="Times New Roman"/>
                <a:cs typeface="Times New Roman"/>
              </a:rPr>
              <a:t> </a:t>
            </a:r>
            <a:r>
              <a:rPr spc="-5" dirty="0">
                <a:latin typeface="Times New Roman"/>
                <a:cs typeface="Times New Roman"/>
              </a:rPr>
              <a:t>tested</a:t>
            </a:r>
            <a:r>
              <a:rPr spc="25" dirty="0">
                <a:latin typeface="Times New Roman"/>
                <a:cs typeface="Times New Roman"/>
              </a:rPr>
              <a:t> </a:t>
            </a:r>
            <a:r>
              <a:rPr dirty="0">
                <a:latin typeface="Times New Roman"/>
                <a:cs typeface="Times New Roman"/>
              </a:rPr>
              <a:t>via </a:t>
            </a:r>
            <a:r>
              <a:rPr spc="5" dirty="0">
                <a:latin typeface="Times New Roman"/>
                <a:cs typeface="Times New Roman"/>
              </a:rPr>
              <a:t> </a:t>
            </a:r>
            <a:r>
              <a:rPr spc="-5" dirty="0">
                <a:latin typeface="Times New Roman"/>
                <a:cs typeface="Times New Roman"/>
              </a:rPr>
              <a:t>drone. </a:t>
            </a:r>
            <a:r>
              <a:rPr dirty="0">
                <a:latin typeface="Times New Roman"/>
                <a:cs typeface="Times New Roman"/>
              </a:rPr>
              <a:t>Then, the </a:t>
            </a:r>
            <a:r>
              <a:rPr spc="-5" dirty="0">
                <a:latin typeface="Times New Roman"/>
                <a:cs typeface="Times New Roman"/>
              </a:rPr>
              <a:t>data </a:t>
            </a:r>
            <a:r>
              <a:rPr dirty="0">
                <a:latin typeface="Times New Roman"/>
                <a:cs typeface="Times New Roman"/>
              </a:rPr>
              <a:t>transmission </a:t>
            </a:r>
            <a:r>
              <a:rPr spc="-5" dirty="0">
                <a:latin typeface="Times New Roman"/>
                <a:cs typeface="Times New Roman"/>
              </a:rPr>
              <a:t>speed and </a:t>
            </a:r>
            <a:r>
              <a:rPr dirty="0">
                <a:latin typeface="Times New Roman"/>
                <a:cs typeface="Times New Roman"/>
              </a:rPr>
              <a:t>the </a:t>
            </a:r>
            <a:r>
              <a:rPr spc="-5" dirty="0">
                <a:latin typeface="Times New Roman"/>
                <a:cs typeface="Times New Roman"/>
              </a:rPr>
              <a:t>accuracy </a:t>
            </a:r>
            <a:r>
              <a:rPr dirty="0">
                <a:latin typeface="Times New Roman"/>
                <a:cs typeface="Times New Roman"/>
              </a:rPr>
              <a:t>of the </a:t>
            </a:r>
            <a:r>
              <a:rPr spc="-5" dirty="0">
                <a:latin typeface="Times New Roman"/>
                <a:cs typeface="Times New Roman"/>
              </a:rPr>
              <a:t>data sent </a:t>
            </a:r>
            <a:r>
              <a:rPr spc="5" dirty="0">
                <a:latin typeface="Times New Roman"/>
                <a:cs typeface="Times New Roman"/>
              </a:rPr>
              <a:t>to </a:t>
            </a:r>
            <a:r>
              <a:rPr dirty="0">
                <a:latin typeface="Times New Roman"/>
                <a:cs typeface="Times New Roman"/>
              </a:rPr>
              <a:t>the </a:t>
            </a:r>
            <a:r>
              <a:rPr spc="-5" dirty="0">
                <a:latin typeface="Times New Roman"/>
                <a:cs typeface="Times New Roman"/>
              </a:rPr>
              <a:t>ground </a:t>
            </a:r>
            <a:r>
              <a:rPr dirty="0">
                <a:latin typeface="Times New Roman"/>
                <a:cs typeface="Times New Roman"/>
              </a:rPr>
              <a:t>station </a:t>
            </a:r>
            <a:r>
              <a:rPr spc="-285" dirty="0">
                <a:latin typeface="Times New Roman"/>
                <a:cs typeface="Times New Roman"/>
              </a:rPr>
              <a:t> </a:t>
            </a:r>
            <a:r>
              <a:rPr dirty="0">
                <a:latin typeface="Times New Roman"/>
                <a:cs typeface="Times New Roman"/>
              </a:rPr>
              <a:t>will</a:t>
            </a:r>
            <a:r>
              <a:rPr spc="-5" dirty="0">
                <a:latin typeface="Times New Roman"/>
                <a:cs typeface="Times New Roman"/>
              </a:rPr>
              <a:t> </a:t>
            </a:r>
            <a:r>
              <a:rPr dirty="0">
                <a:latin typeface="Times New Roman"/>
                <a:cs typeface="Times New Roman"/>
              </a:rPr>
              <a:t>be</a:t>
            </a:r>
            <a:r>
              <a:rPr spc="-5" dirty="0">
                <a:latin typeface="Times New Roman"/>
                <a:cs typeface="Times New Roman"/>
              </a:rPr>
              <a:t> checked.</a:t>
            </a:r>
            <a:endParaRPr dirty="0">
              <a:latin typeface="Times New Roman"/>
              <a:cs typeface="Times New Roman"/>
            </a:endParaRPr>
          </a:p>
          <a:p>
            <a:pPr marL="31115" algn="ctr"/>
            <a:r>
              <a:rPr b="1" spc="-5" dirty="0">
                <a:latin typeface="Cambria"/>
                <a:cs typeface="Cambria"/>
              </a:rPr>
              <a:t>EPS</a:t>
            </a:r>
            <a:endParaRPr dirty="0">
              <a:latin typeface="Cambria"/>
              <a:cs typeface="Cambria"/>
            </a:endParaRPr>
          </a:p>
          <a:p>
            <a:pPr marL="12700" marR="40640">
              <a:spcBef>
                <a:spcPts val="295"/>
              </a:spcBef>
            </a:pPr>
            <a:r>
              <a:rPr dirty="0">
                <a:latin typeface="Times New Roman"/>
                <a:cs typeface="Times New Roman"/>
              </a:rPr>
              <a:t>Prototype</a:t>
            </a:r>
            <a:r>
              <a:rPr spc="-10" dirty="0">
                <a:latin typeface="Times New Roman"/>
                <a:cs typeface="Times New Roman"/>
              </a:rPr>
              <a:t> </a:t>
            </a:r>
            <a:r>
              <a:rPr spc="-5" dirty="0">
                <a:latin typeface="Times New Roman"/>
                <a:cs typeface="Times New Roman"/>
              </a:rPr>
              <a:t>circuit</a:t>
            </a:r>
            <a:r>
              <a:rPr spc="10" dirty="0">
                <a:latin typeface="Times New Roman"/>
                <a:cs typeface="Times New Roman"/>
              </a:rPr>
              <a:t> </a:t>
            </a:r>
            <a:r>
              <a:rPr spc="-5" dirty="0">
                <a:latin typeface="Times New Roman"/>
                <a:cs typeface="Times New Roman"/>
              </a:rPr>
              <a:t>was</a:t>
            </a:r>
            <a:r>
              <a:rPr spc="-10" dirty="0">
                <a:latin typeface="Times New Roman"/>
                <a:cs typeface="Times New Roman"/>
              </a:rPr>
              <a:t> </a:t>
            </a:r>
            <a:r>
              <a:rPr spc="-5" dirty="0">
                <a:latin typeface="Times New Roman"/>
                <a:cs typeface="Times New Roman"/>
              </a:rPr>
              <a:t>installed</a:t>
            </a:r>
            <a:r>
              <a:rPr spc="10" dirty="0">
                <a:latin typeface="Times New Roman"/>
                <a:cs typeface="Times New Roman"/>
              </a:rPr>
              <a:t> </a:t>
            </a:r>
            <a:r>
              <a:rPr dirty="0">
                <a:latin typeface="Times New Roman"/>
                <a:cs typeface="Times New Roman"/>
              </a:rPr>
              <a:t>on</a:t>
            </a:r>
            <a:r>
              <a:rPr spc="-5" dirty="0">
                <a:latin typeface="Times New Roman"/>
                <a:cs typeface="Times New Roman"/>
              </a:rPr>
              <a:t> </a:t>
            </a:r>
            <a:r>
              <a:rPr dirty="0">
                <a:latin typeface="Times New Roman"/>
                <a:cs typeface="Times New Roman"/>
              </a:rPr>
              <a:t>the</a:t>
            </a:r>
            <a:r>
              <a:rPr spc="-10" dirty="0">
                <a:latin typeface="Times New Roman"/>
                <a:cs typeface="Times New Roman"/>
              </a:rPr>
              <a:t> </a:t>
            </a:r>
            <a:r>
              <a:rPr spc="-5" dirty="0">
                <a:latin typeface="Times New Roman"/>
                <a:cs typeface="Times New Roman"/>
              </a:rPr>
              <a:t>perforated</a:t>
            </a:r>
            <a:r>
              <a:rPr dirty="0">
                <a:latin typeface="Times New Roman"/>
                <a:cs typeface="Times New Roman"/>
              </a:rPr>
              <a:t> plate</a:t>
            </a:r>
            <a:r>
              <a:rPr spc="-10" dirty="0">
                <a:latin typeface="Times New Roman"/>
                <a:cs typeface="Times New Roman"/>
              </a:rPr>
              <a:t> </a:t>
            </a:r>
            <a:r>
              <a:rPr spc="-5" dirty="0">
                <a:latin typeface="Times New Roman"/>
                <a:cs typeface="Times New Roman"/>
              </a:rPr>
              <a:t>and</a:t>
            </a:r>
            <a:r>
              <a:rPr spc="10" dirty="0">
                <a:latin typeface="Times New Roman"/>
                <a:cs typeface="Times New Roman"/>
              </a:rPr>
              <a:t> </a:t>
            </a:r>
            <a:r>
              <a:rPr spc="-5" dirty="0">
                <a:latin typeface="Times New Roman"/>
                <a:cs typeface="Times New Roman"/>
              </a:rPr>
              <a:t>breadboard.</a:t>
            </a:r>
            <a:r>
              <a:rPr dirty="0">
                <a:latin typeface="Times New Roman"/>
                <a:cs typeface="Times New Roman"/>
              </a:rPr>
              <a:t> </a:t>
            </a:r>
            <a:r>
              <a:rPr spc="-10" dirty="0">
                <a:latin typeface="Times New Roman"/>
                <a:cs typeface="Times New Roman"/>
              </a:rPr>
              <a:t>It</a:t>
            </a:r>
            <a:r>
              <a:rPr spc="5" dirty="0">
                <a:latin typeface="Times New Roman"/>
                <a:cs typeface="Times New Roman"/>
              </a:rPr>
              <a:t> </a:t>
            </a:r>
            <a:r>
              <a:rPr dirty="0">
                <a:latin typeface="Times New Roman"/>
                <a:cs typeface="Times New Roman"/>
              </a:rPr>
              <a:t>was</a:t>
            </a:r>
            <a:r>
              <a:rPr spc="-5" dirty="0">
                <a:latin typeface="Times New Roman"/>
                <a:cs typeface="Times New Roman"/>
              </a:rPr>
              <a:t> checked</a:t>
            </a:r>
            <a:r>
              <a:rPr spc="10" dirty="0">
                <a:latin typeface="Times New Roman"/>
                <a:cs typeface="Times New Roman"/>
              </a:rPr>
              <a:t> </a:t>
            </a:r>
            <a:r>
              <a:rPr dirty="0">
                <a:latin typeface="Times New Roman"/>
                <a:cs typeface="Times New Roman"/>
              </a:rPr>
              <a:t>if it</a:t>
            </a:r>
            <a:r>
              <a:rPr spc="-5" dirty="0">
                <a:latin typeface="Times New Roman"/>
                <a:cs typeface="Times New Roman"/>
              </a:rPr>
              <a:t> works </a:t>
            </a:r>
            <a:r>
              <a:rPr spc="-285" dirty="0">
                <a:latin typeface="Times New Roman"/>
                <a:cs typeface="Times New Roman"/>
              </a:rPr>
              <a:t> </a:t>
            </a:r>
            <a:r>
              <a:rPr dirty="0">
                <a:latin typeface="Times New Roman"/>
                <a:cs typeface="Times New Roman"/>
              </a:rPr>
              <a:t>with</a:t>
            </a:r>
            <a:r>
              <a:rPr spc="-5" dirty="0">
                <a:latin typeface="Times New Roman"/>
                <a:cs typeface="Times New Roman"/>
              </a:rPr>
              <a:t> </a:t>
            </a:r>
            <a:r>
              <a:rPr dirty="0">
                <a:latin typeface="Times New Roman"/>
                <a:cs typeface="Times New Roman"/>
              </a:rPr>
              <a:t>the</a:t>
            </a:r>
            <a:r>
              <a:rPr spc="-5" dirty="0">
                <a:latin typeface="Times New Roman"/>
                <a:cs typeface="Times New Roman"/>
              </a:rPr>
              <a:t> required</a:t>
            </a:r>
            <a:r>
              <a:rPr dirty="0">
                <a:latin typeface="Times New Roman"/>
                <a:cs typeface="Times New Roman"/>
              </a:rPr>
              <a:t> </a:t>
            </a:r>
            <a:r>
              <a:rPr spc="-5" dirty="0">
                <a:latin typeface="Times New Roman"/>
                <a:cs typeface="Times New Roman"/>
              </a:rPr>
              <a:t>power</a:t>
            </a:r>
            <a:r>
              <a:rPr dirty="0">
                <a:latin typeface="Times New Roman"/>
                <a:cs typeface="Times New Roman"/>
              </a:rPr>
              <a:t> supply.</a:t>
            </a:r>
          </a:p>
          <a:p>
            <a:pPr marL="12700" marR="126364">
              <a:spcBef>
                <a:spcPts val="20"/>
              </a:spcBef>
            </a:pPr>
            <a:r>
              <a:rPr dirty="0">
                <a:latin typeface="Times New Roman"/>
                <a:cs typeface="Times New Roman"/>
              </a:rPr>
              <a:t>The </a:t>
            </a:r>
            <a:r>
              <a:rPr spc="-5" dirty="0">
                <a:latin typeface="Times New Roman"/>
                <a:cs typeface="Times New Roman"/>
              </a:rPr>
              <a:t>total current </a:t>
            </a:r>
            <a:r>
              <a:rPr dirty="0">
                <a:latin typeface="Times New Roman"/>
                <a:cs typeface="Times New Roman"/>
              </a:rPr>
              <a:t>of the </a:t>
            </a:r>
            <a:r>
              <a:rPr spc="-5" dirty="0">
                <a:latin typeface="Times New Roman"/>
                <a:cs typeface="Times New Roman"/>
              </a:rPr>
              <a:t>system was measured. Calculated and </a:t>
            </a:r>
            <a:r>
              <a:rPr dirty="0">
                <a:latin typeface="Times New Roman"/>
                <a:cs typeface="Times New Roman"/>
              </a:rPr>
              <a:t>measured values </a:t>
            </a:r>
            <a:r>
              <a:rPr spc="-5" dirty="0">
                <a:latin typeface="Times New Roman"/>
                <a:cs typeface="Times New Roman"/>
              </a:rPr>
              <a:t>were compared. </a:t>
            </a:r>
            <a:r>
              <a:rPr spc="-285" dirty="0">
                <a:latin typeface="Times New Roman"/>
                <a:cs typeface="Times New Roman"/>
              </a:rPr>
              <a:t> </a:t>
            </a:r>
            <a:r>
              <a:rPr dirty="0">
                <a:latin typeface="Times New Roman"/>
                <a:cs typeface="Times New Roman"/>
              </a:rPr>
              <a:t>The</a:t>
            </a:r>
            <a:r>
              <a:rPr spc="-20" dirty="0">
                <a:latin typeface="Times New Roman"/>
                <a:cs typeface="Times New Roman"/>
              </a:rPr>
              <a:t> </a:t>
            </a:r>
            <a:r>
              <a:rPr dirty="0">
                <a:latin typeface="Times New Roman"/>
                <a:cs typeface="Times New Roman"/>
              </a:rPr>
              <a:t>melt of</a:t>
            </a:r>
            <a:r>
              <a:rPr spc="-5" dirty="0">
                <a:latin typeface="Times New Roman"/>
                <a:cs typeface="Times New Roman"/>
              </a:rPr>
              <a:t> </a:t>
            </a:r>
            <a:r>
              <a:rPr dirty="0">
                <a:latin typeface="Times New Roman"/>
                <a:cs typeface="Times New Roman"/>
              </a:rPr>
              <a:t>fishline</a:t>
            </a:r>
            <a:r>
              <a:rPr spc="-15" dirty="0">
                <a:latin typeface="Times New Roman"/>
                <a:cs typeface="Times New Roman"/>
              </a:rPr>
              <a:t> </a:t>
            </a:r>
            <a:r>
              <a:rPr spc="-5" dirty="0">
                <a:latin typeface="Times New Roman"/>
                <a:cs typeface="Times New Roman"/>
              </a:rPr>
              <a:t>circuit</a:t>
            </a:r>
            <a:r>
              <a:rPr spc="10" dirty="0">
                <a:latin typeface="Times New Roman"/>
                <a:cs typeface="Times New Roman"/>
              </a:rPr>
              <a:t> </a:t>
            </a:r>
            <a:r>
              <a:rPr spc="-5" dirty="0">
                <a:latin typeface="Times New Roman"/>
                <a:cs typeface="Times New Roman"/>
              </a:rPr>
              <a:t>was</a:t>
            </a:r>
            <a:r>
              <a:rPr dirty="0">
                <a:latin typeface="Times New Roman"/>
                <a:cs typeface="Times New Roman"/>
              </a:rPr>
              <a:t> </a:t>
            </a:r>
            <a:r>
              <a:rPr spc="-5" dirty="0">
                <a:latin typeface="Times New Roman"/>
                <a:cs typeface="Times New Roman"/>
              </a:rPr>
              <a:t>installed</a:t>
            </a:r>
            <a:r>
              <a:rPr dirty="0">
                <a:latin typeface="Times New Roman"/>
                <a:cs typeface="Times New Roman"/>
              </a:rPr>
              <a:t> </a:t>
            </a:r>
            <a:r>
              <a:rPr spc="-5" dirty="0">
                <a:latin typeface="Times New Roman"/>
                <a:cs typeface="Times New Roman"/>
              </a:rPr>
              <a:t>and</a:t>
            </a:r>
            <a:r>
              <a:rPr spc="-10" dirty="0">
                <a:latin typeface="Times New Roman"/>
                <a:cs typeface="Times New Roman"/>
              </a:rPr>
              <a:t> </a:t>
            </a:r>
            <a:r>
              <a:rPr dirty="0">
                <a:latin typeface="Times New Roman"/>
                <a:cs typeface="Times New Roman"/>
              </a:rPr>
              <a:t>the</a:t>
            </a:r>
            <a:r>
              <a:rPr spc="-15" dirty="0">
                <a:latin typeface="Times New Roman"/>
                <a:cs typeface="Times New Roman"/>
              </a:rPr>
              <a:t> </a:t>
            </a:r>
            <a:r>
              <a:rPr spc="-5" dirty="0">
                <a:latin typeface="Times New Roman"/>
                <a:cs typeface="Times New Roman"/>
              </a:rPr>
              <a:t>break</a:t>
            </a:r>
            <a:r>
              <a:rPr dirty="0">
                <a:latin typeface="Times New Roman"/>
                <a:cs typeface="Times New Roman"/>
              </a:rPr>
              <a:t> time</a:t>
            </a:r>
            <a:r>
              <a:rPr spc="-20" dirty="0">
                <a:latin typeface="Times New Roman"/>
                <a:cs typeface="Times New Roman"/>
              </a:rPr>
              <a:t> </a:t>
            </a:r>
            <a:r>
              <a:rPr dirty="0">
                <a:latin typeface="Times New Roman"/>
                <a:cs typeface="Times New Roman"/>
              </a:rPr>
              <a:t>of</a:t>
            </a:r>
            <a:r>
              <a:rPr spc="-5" dirty="0">
                <a:latin typeface="Times New Roman"/>
                <a:cs typeface="Times New Roman"/>
              </a:rPr>
              <a:t> </a:t>
            </a:r>
            <a:r>
              <a:rPr dirty="0">
                <a:latin typeface="Times New Roman"/>
                <a:cs typeface="Times New Roman"/>
              </a:rPr>
              <a:t>the</a:t>
            </a:r>
            <a:r>
              <a:rPr spc="-15" dirty="0">
                <a:latin typeface="Times New Roman"/>
                <a:cs typeface="Times New Roman"/>
              </a:rPr>
              <a:t> </a:t>
            </a:r>
            <a:r>
              <a:rPr dirty="0">
                <a:latin typeface="Times New Roman"/>
                <a:cs typeface="Times New Roman"/>
              </a:rPr>
              <a:t>melt </a:t>
            </a:r>
            <a:r>
              <a:rPr spc="-5" dirty="0">
                <a:latin typeface="Times New Roman"/>
                <a:cs typeface="Times New Roman"/>
              </a:rPr>
              <a:t>was</a:t>
            </a:r>
            <a:r>
              <a:rPr spc="5" dirty="0">
                <a:latin typeface="Times New Roman"/>
                <a:cs typeface="Times New Roman"/>
              </a:rPr>
              <a:t> </a:t>
            </a:r>
            <a:r>
              <a:rPr spc="-5" dirty="0">
                <a:latin typeface="Times New Roman"/>
                <a:cs typeface="Times New Roman"/>
              </a:rPr>
              <a:t>measured.</a:t>
            </a:r>
            <a:endParaRPr dirty="0">
              <a:latin typeface="Times New Roman"/>
              <a:cs typeface="Times New Roman"/>
            </a:endParaRPr>
          </a:p>
          <a:p>
            <a:pPr marL="50800" marR="1257935" indent="-38100">
              <a:spcBef>
                <a:spcPts val="15"/>
              </a:spcBef>
            </a:pPr>
            <a:r>
              <a:rPr dirty="0">
                <a:latin typeface="Times New Roman"/>
                <a:cs typeface="Times New Roman"/>
              </a:rPr>
              <a:t>The </a:t>
            </a:r>
            <a:r>
              <a:rPr spc="-5" dirty="0">
                <a:latin typeface="Times New Roman"/>
                <a:cs typeface="Times New Roman"/>
              </a:rPr>
              <a:t>MOSFET </a:t>
            </a:r>
            <a:r>
              <a:rPr dirty="0">
                <a:latin typeface="Times New Roman"/>
                <a:cs typeface="Times New Roman"/>
              </a:rPr>
              <a:t>used in </a:t>
            </a:r>
            <a:r>
              <a:rPr spc="-5" dirty="0">
                <a:latin typeface="Times New Roman"/>
                <a:cs typeface="Times New Roman"/>
              </a:rPr>
              <a:t>circuit was triggered </a:t>
            </a:r>
            <a:r>
              <a:rPr dirty="0">
                <a:latin typeface="Times New Roman"/>
                <a:cs typeface="Times New Roman"/>
              </a:rPr>
              <a:t>with 3.3V to </a:t>
            </a:r>
            <a:r>
              <a:rPr spc="-5" dirty="0">
                <a:latin typeface="Times New Roman"/>
                <a:cs typeface="Times New Roman"/>
              </a:rPr>
              <a:t>check </a:t>
            </a:r>
            <a:r>
              <a:rPr dirty="0">
                <a:latin typeface="Times New Roman"/>
                <a:cs typeface="Times New Roman"/>
              </a:rPr>
              <a:t>its </a:t>
            </a:r>
            <a:r>
              <a:rPr spc="-5" dirty="0">
                <a:latin typeface="Times New Roman"/>
                <a:cs typeface="Times New Roman"/>
              </a:rPr>
              <a:t>operation. </a:t>
            </a:r>
            <a:r>
              <a:rPr spc="-285" dirty="0">
                <a:latin typeface="Times New Roman"/>
                <a:cs typeface="Times New Roman"/>
              </a:rPr>
              <a:t> </a:t>
            </a:r>
            <a:r>
              <a:rPr spc="-10" dirty="0">
                <a:latin typeface="Times New Roman"/>
                <a:cs typeface="Times New Roman"/>
              </a:rPr>
              <a:t>It</a:t>
            </a:r>
            <a:r>
              <a:rPr spc="-15" dirty="0">
                <a:latin typeface="Times New Roman"/>
                <a:cs typeface="Times New Roman"/>
              </a:rPr>
              <a:t> </a:t>
            </a:r>
            <a:r>
              <a:rPr dirty="0">
                <a:latin typeface="Times New Roman"/>
                <a:cs typeface="Times New Roman"/>
              </a:rPr>
              <a:t>will be</a:t>
            </a:r>
            <a:r>
              <a:rPr spc="-5" dirty="0">
                <a:latin typeface="Times New Roman"/>
                <a:cs typeface="Times New Roman"/>
              </a:rPr>
              <a:t> checked </a:t>
            </a:r>
            <a:r>
              <a:rPr dirty="0">
                <a:latin typeface="Times New Roman"/>
                <a:cs typeface="Times New Roman"/>
              </a:rPr>
              <a:t>whether</a:t>
            </a:r>
            <a:r>
              <a:rPr spc="-10" dirty="0">
                <a:latin typeface="Times New Roman"/>
                <a:cs typeface="Times New Roman"/>
              </a:rPr>
              <a:t> </a:t>
            </a:r>
            <a:r>
              <a:rPr dirty="0">
                <a:latin typeface="Times New Roman"/>
                <a:cs typeface="Times New Roman"/>
              </a:rPr>
              <a:t>there is a</a:t>
            </a:r>
            <a:r>
              <a:rPr spc="-20" dirty="0">
                <a:latin typeface="Times New Roman"/>
                <a:cs typeface="Times New Roman"/>
              </a:rPr>
              <a:t> </a:t>
            </a:r>
            <a:r>
              <a:rPr dirty="0">
                <a:latin typeface="Times New Roman"/>
                <a:cs typeface="Times New Roman"/>
              </a:rPr>
              <a:t>short </a:t>
            </a:r>
            <a:r>
              <a:rPr spc="-5" dirty="0">
                <a:latin typeface="Times New Roman"/>
                <a:cs typeface="Times New Roman"/>
              </a:rPr>
              <a:t>circuit</a:t>
            </a:r>
            <a:r>
              <a:rPr dirty="0">
                <a:latin typeface="Times New Roman"/>
                <a:cs typeface="Times New Roman"/>
              </a:rPr>
              <a:t> on the</a:t>
            </a:r>
            <a:r>
              <a:rPr spc="-10" dirty="0">
                <a:latin typeface="Times New Roman"/>
                <a:cs typeface="Times New Roman"/>
              </a:rPr>
              <a:t> </a:t>
            </a:r>
            <a:r>
              <a:rPr spc="-5" dirty="0">
                <a:latin typeface="Times New Roman"/>
                <a:cs typeface="Times New Roman"/>
              </a:rPr>
              <a:t>PCB.</a:t>
            </a:r>
            <a:endParaRPr dirty="0">
              <a:latin typeface="Times New Roman"/>
              <a:cs typeface="Times New Roman"/>
            </a:endParaRPr>
          </a:p>
        </p:txBody>
      </p:sp>
    </p:spTree>
    <p:extLst>
      <p:ext uri="{BB962C8B-B14F-4D97-AF65-F5344CB8AC3E}">
        <p14:creationId xmlns:p14="http://schemas.microsoft.com/office/powerpoint/2010/main" val="3247125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C7629A-9110-7AEE-6C03-92BF703C1086}"/>
              </a:ext>
            </a:extLst>
          </p:cNvPr>
          <p:cNvSpPr>
            <a:spLocks noGrp="1"/>
          </p:cNvSpPr>
          <p:nvPr>
            <p:ph type="sldNum" sz="quarter" idx="12"/>
          </p:nvPr>
        </p:nvSpPr>
        <p:spPr/>
        <p:txBody>
          <a:bodyPr/>
          <a:lstStyle/>
          <a:p>
            <a:fld id="{D88F94E2-5C54-4DAF-A39A-2298FFE509E3}" type="slidenum">
              <a:rPr lang="en-IN" smtClean="0"/>
              <a:pPr/>
              <a:t>45</a:t>
            </a:fld>
            <a:endParaRPr lang="en-IN" dirty="0"/>
          </a:p>
        </p:txBody>
      </p:sp>
      <p:sp>
        <p:nvSpPr>
          <p:cNvPr id="5" name="object 2">
            <a:extLst>
              <a:ext uri="{FF2B5EF4-FFF2-40B4-BE49-F238E27FC236}">
                <a16:creationId xmlns:a16="http://schemas.microsoft.com/office/drawing/2014/main" id="{AC698CE3-5B7E-05A4-34D7-4797DC49D837}"/>
              </a:ext>
            </a:extLst>
          </p:cNvPr>
          <p:cNvSpPr txBox="1">
            <a:spLocks/>
          </p:cNvSpPr>
          <p:nvPr/>
        </p:nvSpPr>
        <p:spPr>
          <a:xfrm>
            <a:off x="2658979" y="265844"/>
            <a:ext cx="7375357" cy="566822"/>
          </a:xfrm>
          <a:prstGeom prst="rect">
            <a:avLst/>
          </a:prstGeom>
        </p:spPr>
        <p:txBody>
          <a:bodyPr vert="horz" wrap="square" lIns="0" tIns="12700" rIns="0" bIns="0" rtlCol="0" anchor="ctr">
            <a:spAutoFit/>
          </a:bodyPr>
          <a:lstStyle>
            <a:lvl1pPr>
              <a:defRPr sz="2800" b="0" i="0">
                <a:solidFill>
                  <a:schemeClr val="tx1"/>
                </a:solidFill>
                <a:latin typeface="Calibri Light"/>
                <a:ea typeface="+mj-ea"/>
                <a:cs typeface="Calibri Light"/>
              </a:defRPr>
            </a:lvl1pPr>
          </a:lstStyle>
          <a:p>
            <a:pPr marL="12700" algn="ctr">
              <a:spcBef>
                <a:spcPts val="100"/>
              </a:spcBef>
            </a:pPr>
            <a:r>
              <a:rPr lang="en-IN" sz="3600" b="1" kern="0" spc="40" dirty="0">
                <a:solidFill>
                  <a:schemeClr val="accent1">
                    <a:lumMod val="75000"/>
                  </a:schemeClr>
                </a:solidFill>
                <a:latin typeface="Cambria" panose="02040503050406030204" pitchFamily="18" charset="0"/>
                <a:ea typeface="Cambria" panose="02040503050406030204" pitchFamily="18" charset="0"/>
                <a:cs typeface="Cambria"/>
              </a:rPr>
              <a:t>Actuator</a:t>
            </a:r>
            <a:r>
              <a:rPr lang="en-IN" sz="3600" b="1" kern="0" spc="65" dirty="0">
                <a:solidFill>
                  <a:schemeClr val="accent1">
                    <a:lumMod val="75000"/>
                  </a:schemeClr>
                </a:solidFill>
                <a:latin typeface="Cambria" panose="02040503050406030204" pitchFamily="18" charset="0"/>
                <a:ea typeface="Cambria" panose="02040503050406030204" pitchFamily="18" charset="0"/>
                <a:cs typeface="Cambria"/>
              </a:rPr>
              <a:t> </a:t>
            </a:r>
            <a:r>
              <a:rPr lang="en-IN" sz="3600" b="1" kern="0" spc="50" dirty="0">
                <a:solidFill>
                  <a:schemeClr val="accent1">
                    <a:lumMod val="75000"/>
                  </a:schemeClr>
                </a:solidFill>
                <a:latin typeface="Cambria" panose="02040503050406030204" pitchFamily="18" charset="0"/>
                <a:ea typeface="Cambria" panose="02040503050406030204" pitchFamily="18" charset="0"/>
                <a:cs typeface="Cambria"/>
              </a:rPr>
              <a:t>Design</a:t>
            </a:r>
            <a:endParaRPr lang="en-IN" sz="3600" kern="0" dirty="0">
              <a:solidFill>
                <a:schemeClr val="accent1">
                  <a:lumMod val="75000"/>
                </a:schemeClr>
              </a:solidFill>
              <a:latin typeface="Cambria" panose="02040503050406030204" pitchFamily="18" charset="0"/>
              <a:ea typeface="Cambria" panose="02040503050406030204" pitchFamily="18" charset="0"/>
              <a:cs typeface="Cambria"/>
            </a:endParaRPr>
          </a:p>
        </p:txBody>
      </p:sp>
      <p:sp>
        <p:nvSpPr>
          <p:cNvPr id="6" name="object 3">
            <a:extLst>
              <a:ext uri="{FF2B5EF4-FFF2-40B4-BE49-F238E27FC236}">
                <a16:creationId xmlns:a16="http://schemas.microsoft.com/office/drawing/2014/main" id="{152FC57E-99E8-EEC1-6452-B5A248ADDA98}"/>
              </a:ext>
            </a:extLst>
          </p:cNvPr>
          <p:cNvSpPr txBox="1"/>
          <p:nvPr/>
        </p:nvSpPr>
        <p:spPr>
          <a:xfrm>
            <a:off x="866274" y="1727423"/>
            <a:ext cx="4908885" cy="4240263"/>
          </a:xfrm>
          <a:prstGeom prst="rect">
            <a:avLst/>
          </a:prstGeom>
        </p:spPr>
        <p:txBody>
          <a:bodyPr vert="horz" wrap="square" lIns="0" tIns="12700" rIns="0" bIns="0" rtlCol="0">
            <a:spAutoFit/>
          </a:bodyPr>
          <a:lstStyle/>
          <a:p>
            <a:pPr marL="12700" marR="5080">
              <a:lnSpc>
                <a:spcPct val="150000"/>
              </a:lnSpc>
              <a:spcBef>
                <a:spcPts val="100"/>
              </a:spcBef>
            </a:pPr>
            <a:r>
              <a:rPr spc="25" dirty="0">
                <a:solidFill>
                  <a:prstClr val="black"/>
                </a:solidFill>
                <a:latin typeface="+mj-lt"/>
                <a:cs typeface="Cambria"/>
              </a:rPr>
              <a:t>As</a:t>
            </a:r>
            <a:r>
              <a:rPr spc="45" dirty="0">
                <a:solidFill>
                  <a:prstClr val="black"/>
                </a:solidFill>
                <a:latin typeface="+mj-lt"/>
                <a:cs typeface="Cambria"/>
              </a:rPr>
              <a:t> </a:t>
            </a:r>
            <a:r>
              <a:rPr spc="-10" dirty="0">
                <a:solidFill>
                  <a:prstClr val="black"/>
                </a:solidFill>
                <a:latin typeface="+mj-lt"/>
                <a:cs typeface="Cambria"/>
              </a:rPr>
              <a:t>proposed</a:t>
            </a:r>
            <a:r>
              <a:rPr spc="50" dirty="0">
                <a:solidFill>
                  <a:prstClr val="black"/>
                </a:solidFill>
                <a:latin typeface="+mj-lt"/>
                <a:cs typeface="Cambria"/>
              </a:rPr>
              <a:t> </a:t>
            </a:r>
            <a:r>
              <a:rPr spc="-30" dirty="0">
                <a:solidFill>
                  <a:prstClr val="black"/>
                </a:solidFill>
                <a:latin typeface="+mj-lt"/>
                <a:cs typeface="Cambria"/>
              </a:rPr>
              <a:t>in</a:t>
            </a:r>
            <a:r>
              <a:rPr spc="40" dirty="0">
                <a:solidFill>
                  <a:prstClr val="black"/>
                </a:solidFill>
                <a:latin typeface="+mj-lt"/>
                <a:cs typeface="Cambria"/>
              </a:rPr>
              <a:t> </a:t>
            </a:r>
            <a:r>
              <a:rPr spc="-20" dirty="0">
                <a:solidFill>
                  <a:prstClr val="black"/>
                </a:solidFill>
                <a:latin typeface="+mj-lt"/>
                <a:cs typeface="Cambria"/>
              </a:rPr>
              <a:t>the</a:t>
            </a:r>
            <a:r>
              <a:rPr spc="60" dirty="0">
                <a:solidFill>
                  <a:prstClr val="black"/>
                </a:solidFill>
                <a:latin typeface="+mj-lt"/>
                <a:cs typeface="Cambria"/>
              </a:rPr>
              <a:t> </a:t>
            </a:r>
            <a:r>
              <a:rPr spc="-15" dirty="0">
                <a:solidFill>
                  <a:prstClr val="black"/>
                </a:solidFill>
                <a:latin typeface="+mj-lt"/>
                <a:cs typeface="Cambria"/>
              </a:rPr>
              <a:t>previous</a:t>
            </a:r>
            <a:r>
              <a:rPr spc="50" dirty="0">
                <a:solidFill>
                  <a:prstClr val="black"/>
                </a:solidFill>
                <a:latin typeface="+mj-lt"/>
                <a:cs typeface="Cambria"/>
              </a:rPr>
              <a:t> </a:t>
            </a:r>
            <a:r>
              <a:rPr spc="-5" dirty="0">
                <a:solidFill>
                  <a:prstClr val="black"/>
                </a:solidFill>
                <a:latin typeface="+mj-lt"/>
                <a:cs typeface="Cambria"/>
              </a:rPr>
              <a:t>design</a:t>
            </a:r>
            <a:r>
              <a:rPr spc="40" dirty="0">
                <a:solidFill>
                  <a:prstClr val="black"/>
                </a:solidFill>
                <a:latin typeface="+mj-lt"/>
                <a:cs typeface="Cambria"/>
              </a:rPr>
              <a:t> </a:t>
            </a:r>
            <a:r>
              <a:rPr spc="5" dirty="0">
                <a:solidFill>
                  <a:prstClr val="black"/>
                </a:solidFill>
                <a:latin typeface="+mj-lt"/>
                <a:cs typeface="Cambria"/>
              </a:rPr>
              <a:t>concept</a:t>
            </a:r>
            <a:r>
              <a:rPr spc="55" dirty="0">
                <a:solidFill>
                  <a:prstClr val="black"/>
                </a:solidFill>
                <a:latin typeface="+mj-lt"/>
                <a:cs typeface="Cambria"/>
              </a:rPr>
              <a:t> </a:t>
            </a:r>
            <a:r>
              <a:rPr spc="-10" dirty="0">
                <a:solidFill>
                  <a:prstClr val="black"/>
                </a:solidFill>
                <a:latin typeface="+mj-lt"/>
                <a:cs typeface="Cambria"/>
              </a:rPr>
              <a:t>of</a:t>
            </a:r>
            <a:r>
              <a:rPr spc="55" dirty="0">
                <a:solidFill>
                  <a:prstClr val="black"/>
                </a:solidFill>
                <a:latin typeface="+mj-lt"/>
                <a:cs typeface="Cambria"/>
              </a:rPr>
              <a:t> </a:t>
            </a:r>
            <a:r>
              <a:rPr spc="40" dirty="0">
                <a:solidFill>
                  <a:prstClr val="black"/>
                </a:solidFill>
                <a:latin typeface="+mj-lt"/>
                <a:cs typeface="Cambria"/>
              </a:rPr>
              <a:t>PDR</a:t>
            </a:r>
            <a:r>
              <a:rPr spc="45" dirty="0">
                <a:solidFill>
                  <a:prstClr val="black"/>
                </a:solidFill>
                <a:latin typeface="+mj-lt"/>
                <a:cs typeface="Cambria"/>
              </a:rPr>
              <a:t> </a:t>
            </a:r>
            <a:r>
              <a:rPr spc="-15" dirty="0">
                <a:solidFill>
                  <a:prstClr val="black"/>
                </a:solidFill>
                <a:latin typeface="+mj-lt"/>
                <a:cs typeface="Cambria"/>
              </a:rPr>
              <a:t>we</a:t>
            </a:r>
            <a:r>
              <a:rPr spc="50" dirty="0">
                <a:solidFill>
                  <a:prstClr val="black"/>
                </a:solidFill>
                <a:latin typeface="+mj-lt"/>
                <a:cs typeface="Cambria"/>
              </a:rPr>
              <a:t> </a:t>
            </a:r>
            <a:r>
              <a:rPr spc="-20" dirty="0">
                <a:solidFill>
                  <a:prstClr val="black"/>
                </a:solidFill>
                <a:latin typeface="+mj-lt"/>
                <a:cs typeface="Cambria"/>
              </a:rPr>
              <a:t>were</a:t>
            </a:r>
            <a:r>
              <a:rPr spc="45" dirty="0">
                <a:solidFill>
                  <a:prstClr val="black"/>
                </a:solidFill>
                <a:latin typeface="+mj-lt"/>
                <a:cs typeface="Cambria"/>
              </a:rPr>
              <a:t> </a:t>
            </a:r>
            <a:r>
              <a:rPr spc="-10" dirty="0">
                <a:solidFill>
                  <a:prstClr val="black"/>
                </a:solidFill>
                <a:latin typeface="+mj-lt"/>
                <a:cs typeface="Cambria"/>
              </a:rPr>
              <a:t>having</a:t>
            </a:r>
            <a:r>
              <a:rPr spc="45" dirty="0">
                <a:solidFill>
                  <a:prstClr val="black"/>
                </a:solidFill>
                <a:latin typeface="+mj-lt"/>
                <a:cs typeface="Cambria"/>
              </a:rPr>
              <a:t> </a:t>
            </a:r>
            <a:r>
              <a:rPr dirty="0">
                <a:solidFill>
                  <a:prstClr val="black"/>
                </a:solidFill>
                <a:latin typeface="+mj-lt"/>
                <a:cs typeface="Cambria"/>
              </a:rPr>
              <a:t>a</a:t>
            </a:r>
            <a:r>
              <a:rPr spc="60" dirty="0">
                <a:solidFill>
                  <a:prstClr val="black"/>
                </a:solidFill>
                <a:latin typeface="+mj-lt"/>
                <a:cs typeface="Cambria"/>
              </a:rPr>
              <a:t> </a:t>
            </a:r>
            <a:r>
              <a:rPr spc="-20" dirty="0">
                <a:solidFill>
                  <a:prstClr val="black"/>
                </a:solidFill>
                <a:latin typeface="+mj-lt"/>
                <a:cs typeface="Cambria"/>
              </a:rPr>
              <a:t>setup</a:t>
            </a:r>
            <a:r>
              <a:rPr spc="45" dirty="0">
                <a:solidFill>
                  <a:prstClr val="black"/>
                </a:solidFill>
                <a:latin typeface="+mj-lt"/>
                <a:cs typeface="Cambria"/>
              </a:rPr>
              <a:t> </a:t>
            </a:r>
            <a:r>
              <a:rPr spc="-10" dirty="0">
                <a:solidFill>
                  <a:prstClr val="black"/>
                </a:solidFill>
                <a:latin typeface="+mj-lt"/>
                <a:cs typeface="Cambria"/>
              </a:rPr>
              <a:t>of</a:t>
            </a:r>
            <a:r>
              <a:rPr spc="50" dirty="0">
                <a:solidFill>
                  <a:prstClr val="black"/>
                </a:solidFill>
                <a:latin typeface="+mj-lt"/>
                <a:cs typeface="Cambria"/>
              </a:rPr>
              <a:t> </a:t>
            </a:r>
            <a:r>
              <a:rPr spc="20" dirty="0">
                <a:solidFill>
                  <a:prstClr val="black"/>
                </a:solidFill>
                <a:latin typeface="+mj-lt"/>
                <a:cs typeface="Cambria"/>
              </a:rPr>
              <a:t>Pogo</a:t>
            </a:r>
            <a:r>
              <a:rPr spc="50" dirty="0">
                <a:solidFill>
                  <a:prstClr val="black"/>
                </a:solidFill>
                <a:latin typeface="+mj-lt"/>
                <a:cs typeface="Cambria"/>
              </a:rPr>
              <a:t> </a:t>
            </a:r>
            <a:r>
              <a:rPr spc="-10" dirty="0">
                <a:solidFill>
                  <a:prstClr val="black"/>
                </a:solidFill>
                <a:latin typeface="+mj-lt"/>
                <a:cs typeface="Cambria"/>
              </a:rPr>
              <a:t>Pins</a:t>
            </a:r>
            <a:r>
              <a:rPr spc="45" dirty="0">
                <a:solidFill>
                  <a:prstClr val="black"/>
                </a:solidFill>
                <a:latin typeface="+mj-lt"/>
                <a:cs typeface="Cambria"/>
              </a:rPr>
              <a:t> </a:t>
            </a:r>
            <a:r>
              <a:rPr spc="-15" dirty="0">
                <a:solidFill>
                  <a:prstClr val="black"/>
                </a:solidFill>
                <a:latin typeface="+mj-lt"/>
                <a:cs typeface="Cambria"/>
              </a:rPr>
              <a:t>to </a:t>
            </a:r>
            <a:r>
              <a:rPr spc="-250" dirty="0">
                <a:solidFill>
                  <a:prstClr val="black"/>
                </a:solidFill>
                <a:latin typeface="+mj-lt"/>
                <a:cs typeface="Cambria"/>
              </a:rPr>
              <a:t> </a:t>
            </a:r>
            <a:r>
              <a:rPr spc="-15" dirty="0">
                <a:solidFill>
                  <a:prstClr val="black"/>
                </a:solidFill>
                <a:latin typeface="+mj-lt"/>
                <a:cs typeface="Cambria"/>
              </a:rPr>
              <a:t>release</a:t>
            </a:r>
            <a:r>
              <a:rPr spc="50" dirty="0">
                <a:solidFill>
                  <a:prstClr val="black"/>
                </a:solidFill>
                <a:latin typeface="+mj-lt"/>
                <a:cs typeface="Cambria"/>
              </a:rPr>
              <a:t> </a:t>
            </a:r>
            <a:r>
              <a:rPr spc="-15" dirty="0">
                <a:solidFill>
                  <a:prstClr val="black"/>
                </a:solidFill>
                <a:latin typeface="+mj-lt"/>
                <a:cs typeface="Cambria"/>
              </a:rPr>
              <a:t>the</a:t>
            </a:r>
            <a:r>
              <a:rPr spc="50" dirty="0">
                <a:solidFill>
                  <a:prstClr val="black"/>
                </a:solidFill>
                <a:latin typeface="+mj-lt"/>
                <a:cs typeface="Cambria"/>
              </a:rPr>
              <a:t> </a:t>
            </a:r>
            <a:r>
              <a:rPr spc="-10" dirty="0">
                <a:solidFill>
                  <a:prstClr val="black"/>
                </a:solidFill>
                <a:latin typeface="+mj-lt"/>
                <a:cs typeface="Cambria"/>
              </a:rPr>
              <a:t>Parachute</a:t>
            </a:r>
            <a:r>
              <a:rPr spc="55" dirty="0">
                <a:solidFill>
                  <a:prstClr val="black"/>
                </a:solidFill>
                <a:latin typeface="+mj-lt"/>
                <a:cs typeface="Cambria"/>
              </a:rPr>
              <a:t> </a:t>
            </a:r>
            <a:r>
              <a:rPr spc="-45" dirty="0">
                <a:solidFill>
                  <a:prstClr val="black"/>
                </a:solidFill>
                <a:latin typeface="+mj-lt"/>
                <a:cs typeface="Cambria"/>
              </a:rPr>
              <a:t>2</a:t>
            </a:r>
            <a:r>
              <a:rPr spc="60" dirty="0">
                <a:solidFill>
                  <a:prstClr val="black"/>
                </a:solidFill>
                <a:latin typeface="+mj-lt"/>
                <a:cs typeface="Cambria"/>
              </a:rPr>
              <a:t> </a:t>
            </a:r>
            <a:r>
              <a:rPr spc="-25" dirty="0">
                <a:solidFill>
                  <a:prstClr val="black"/>
                </a:solidFill>
                <a:latin typeface="+mj-lt"/>
                <a:cs typeface="Cambria"/>
              </a:rPr>
              <a:t>after</a:t>
            </a:r>
            <a:r>
              <a:rPr spc="50" dirty="0">
                <a:solidFill>
                  <a:prstClr val="black"/>
                </a:solidFill>
                <a:latin typeface="+mj-lt"/>
                <a:cs typeface="Cambria"/>
              </a:rPr>
              <a:t> </a:t>
            </a:r>
            <a:r>
              <a:rPr spc="-5" dirty="0">
                <a:solidFill>
                  <a:prstClr val="black"/>
                </a:solidFill>
                <a:latin typeface="+mj-lt"/>
                <a:cs typeface="Cambria"/>
              </a:rPr>
              <a:t>achieving</a:t>
            </a:r>
            <a:r>
              <a:rPr spc="50" dirty="0">
                <a:solidFill>
                  <a:prstClr val="black"/>
                </a:solidFill>
                <a:latin typeface="+mj-lt"/>
                <a:cs typeface="Cambria"/>
              </a:rPr>
              <a:t> </a:t>
            </a:r>
            <a:r>
              <a:rPr dirty="0">
                <a:solidFill>
                  <a:prstClr val="black"/>
                </a:solidFill>
                <a:latin typeface="+mj-lt"/>
                <a:cs typeface="Cambria"/>
              </a:rPr>
              <a:t>a</a:t>
            </a:r>
            <a:r>
              <a:rPr spc="50" dirty="0">
                <a:solidFill>
                  <a:prstClr val="black"/>
                </a:solidFill>
                <a:latin typeface="+mj-lt"/>
                <a:cs typeface="Cambria"/>
              </a:rPr>
              <a:t> </a:t>
            </a:r>
            <a:r>
              <a:rPr spc="-15" dirty="0">
                <a:solidFill>
                  <a:prstClr val="black"/>
                </a:solidFill>
                <a:latin typeface="+mj-lt"/>
                <a:cs typeface="Cambria"/>
              </a:rPr>
              <a:t>height</a:t>
            </a:r>
            <a:r>
              <a:rPr spc="55" dirty="0">
                <a:solidFill>
                  <a:prstClr val="black"/>
                </a:solidFill>
                <a:latin typeface="+mj-lt"/>
                <a:cs typeface="Cambria"/>
              </a:rPr>
              <a:t> </a:t>
            </a:r>
            <a:r>
              <a:rPr spc="-10" dirty="0">
                <a:solidFill>
                  <a:prstClr val="black"/>
                </a:solidFill>
                <a:latin typeface="+mj-lt"/>
                <a:cs typeface="Cambria"/>
              </a:rPr>
              <a:t>of</a:t>
            </a:r>
            <a:r>
              <a:rPr spc="55" dirty="0">
                <a:solidFill>
                  <a:prstClr val="black"/>
                </a:solidFill>
                <a:latin typeface="+mj-lt"/>
                <a:cs typeface="Cambria"/>
              </a:rPr>
              <a:t> </a:t>
            </a:r>
            <a:r>
              <a:rPr spc="-20" dirty="0">
                <a:solidFill>
                  <a:prstClr val="black"/>
                </a:solidFill>
                <a:latin typeface="+mj-lt"/>
                <a:cs typeface="Cambria"/>
              </a:rPr>
              <a:t>500m.</a:t>
            </a:r>
            <a:r>
              <a:rPr spc="50" dirty="0">
                <a:solidFill>
                  <a:prstClr val="black"/>
                </a:solidFill>
                <a:latin typeface="+mj-lt"/>
                <a:cs typeface="Cambria"/>
              </a:rPr>
              <a:t> </a:t>
            </a:r>
            <a:r>
              <a:rPr spc="-20" dirty="0">
                <a:solidFill>
                  <a:prstClr val="black"/>
                </a:solidFill>
                <a:latin typeface="+mj-lt"/>
                <a:cs typeface="Cambria"/>
              </a:rPr>
              <a:t>But</a:t>
            </a:r>
            <a:r>
              <a:rPr spc="45" dirty="0">
                <a:solidFill>
                  <a:prstClr val="black"/>
                </a:solidFill>
                <a:latin typeface="+mj-lt"/>
                <a:cs typeface="Cambria"/>
              </a:rPr>
              <a:t> </a:t>
            </a:r>
            <a:r>
              <a:rPr dirty="0">
                <a:solidFill>
                  <a:prstClr val="black"/>
                </a:solidFill>
                <a:latin typeface="+mj-lt"/>
                <a:cs typeface="Cambria"/>
              </a:rPr>
              <a:t>due</a:t>
            </a:r>
            <a:r>
              <a:rPr spc="55" dirty="0">
                <a:solidFill>
                  <a:prstClr val="black"/>
                </a:solidFill>
                <a:latin typeface="+mj-lt"/>
                <a:cs typeface="Cambria"/>
              </a:rPr>
              <a:t> </a:t>
            </a:r>
            <a:r>
              <a:rPr spc="-15" dirty="0">
                <a:solidFill>
                  <a:prstClr val="black"/>
                </a:solidFill>
                <a:latin typeface="+mj-lt"/>
                <a:cs typeface="Cambria"/>
              </a:rPr>
              <a:t>to</a:t>
            </a:r>
            <a:r>
              <a:rPr spc="60" dirty="0">
                <a:solidFill>
                  <a:prstClr val="black"/>
                </a:solidFill>
                <a:latin typeface="+mj-lt"/>
                <a:cs typeface="Cambria"/>
              </a:rPr>
              <a:t> </a:t>
            </a:r>
            <a:r>
              <a:rPr spc="-10" dirty="0">
                <a:solidFill>
                  <a:prstClr val="black"/>
                </a:solidFill>
                <a:latin typeface="+mj-lt"/>
                <a:cs typeface="Cambria"/>
              </a:rPr>
              <a:t>guidelines</a:t>
            </a:r>
            <a:r>
              <a:rPr spc="50" dirty="0">
                <a:solidFill>
                  <a:prstClr val="black"/>
                </a:solidFill>
                <a:latin typeface="+mj-lt"/>
                <a:cs typeface="Cambria"/>
              </a:rPr>
              <a:t> </a:t>
            </a:r>
            <a:r>
              <a:rPr spc="-10" dirty="0">
                <a:solidFill>
                  <a:prstClr val="black"/>
                </a:solidFill>
                <a:latin typeface="+mj-lt"/>
                <a:cs typeface="Cambria"/>
              </a:rPr>
              <a:t>and</a:t>
            </a:r>
            <a:r>
              <a:rPr spc="55" dirty="0">
                <a:solidFill>
                  <a:prstClr val="black"/>
                </a:solidFill>
                <a:latin typeface="+mj-lt"/>
                <a:cs typeface="Cambria"/>
              </a:rPr>
              <a:t> </a:t>
            </a:r>
            <a:r>
              <a:rPr spc="-15" dirty="0">
                <a:solidFill>
                  <a:prstClr val="black"/>
                </a:solidFill>
                <a:latin typeface="+mj-lt"/>
                <a:cs typeface="Cambria"/>
              </a:rPr>
              <a:t>mission </a:t>
            </a:r>
            <a:r>
              <a:rPr spc="-10" dirty="0">
                <a:solidFill>
                  <a:prstClr val="black"/>
                </a:solidFill>
                <a:latin typeface="+mj-lt"/>
                <a:cs typeface="Cambria"/>
              </a:rPr>
              <a:t> </a:t>
            </a:r>
            <a:r>
              <a:rPr spc="-20" dirty="0">
                <a:solidFill>
                  <a:prstClr val="black"/>
                </a:solidFill>
                <a:latin typeface="+mj-lt"/>
                <a:cs typeface="Cambria"/>
              </a:rPr>
              <a:t>requirements</a:t>
            </a:r>
            <a:r>
              <a:rPr spc="-15" dirty="0">
                <a:solidFill>
                  <a:prstClr val="black"/>
                </a:solidFill>
                <a:latin typeface="+mj-lt"/>
                <a:cs typeface="Cambria"/>
              </a:rPr>
              <a:t> </a:t>
            </a:r>
            <a:r>
              <a:rPr spc="-25" dirty="0">
                <a:solidFill>
                  <a:prstClr val="black"/>
                </a:solidFill>
                <a:latin typeface="+mj-lt"/>
                <a:cs typeface="Cambria"/>
              </a:rPr>
              <a:t>prohibiting</a:t>
            </a:r>
            <a:r>
              <a:rPr spc="-20" dirty="0">
                <a:solidFill>
                  <a:prstClr val="black"/>
                </a:solidFill>
                <a:latin typeface="+mj-lt"/>
                <a:cs typeface="Cambria"/>
              </a:rPr>
              <a:t> the</a:t>
            </a:r>
            <a:r>
              <a:rPr spc="-15" dirty="0">
                <a:solidFill>
                  <a:prstClr val="black"/>
                </a:solidFill>
                <a:latin typeface="+mj-lt"/>
                <a:cs typeface="Cambria"/>
              </a:rPr>
              <a:t> </a:t>
            </a:r>
            <a:r>
              <a:rPr dirty="0">
                <a:solidFill>
                  <a:prstClr val="black"/>
                </a:solidFill>
                <a:latin typeface="+mj-lt"/>
                <a:cs typeface="Cambria"/>
              </a:rPr>
              <a:t>usage </a:t>
            </a:r>
            <a:r>
              <a:rPr spc="-10" dirty="0">
                <a:solidFill>
                  <a:prstClr val="black"/>
                </a:solidFill>
                <a:latin typeface="+mj-lt"/>
                <a:cs typeface="Cambria"/>
              </a:rPr>
              <a:t>of</a:t>
            </a:r>
            <a:r>
              <a:rPr spc="-5" dirty="0">
                <a:solidFill>
                  <a:prstClr val="black"/>
                </a:solidFill>
                <a:latin typeface="+mj-lt"/>
                <a:cs typeface="Cambria"/>
              </a:rPr>
              <a:t> </a:t>
            </a:r>
            <a:r>
              <a:rPr spc="-20" dirty="0">
                <a:solidFill>
                  <a:prstClr val="black"/>
                </a:solidFill>
                <a:latin typeface="+mj-lt"/>
                <a:cs typeface="Cambria"/>
              </a:rPr>
              <a:t>spring</a:t>
            </a:r>
            <a:r>
              <a:rPr spc="220" dirty="0">
                <a:solidFill>
                  <a:prstClr val="black"/>
                </a:solidFill>
                <a:latin typeface="+mj-lt"/>
                <a:cs typeface="Cambria"/>
              </a:rPr>
              <a:t> </a:t>
            </a:r>
            <a:r>
              <a:rPr spc="-25" dirty="0">
                <a:solidFill>
                  <a:prstClr val="black"/>
                </a:solidFill>
                <a:latin typeface="+mj-lt"/>
                <a:cs typeface="Cambria"/>
              </a:rPr>
              <a:t>in</a:t>
            </a:r>
            <a:r>
              <a:rPr spc="215" dirty="0">
                <a:solidFill>
                  <a:prstClr val="black"/>
                </a:solidFill>
                <a:latin typeface="+mj-lt"/>
                <a:cs typeface="Cambria"/>
              </a:rPr>
              <a:t> </a:t>
            </a:r>
            <a:r>
              <a:rPr spc="-20" dirty="0">
                <a:solidFill>
                  <a:prstClr val="black"/>
                </a:solidFill>
                <a:latin typeface="+mj-lt"/>
                <a:cs typeface="Cambria"/>
              </a:rPr>
              <a:t>the</a:t>
            </a:r>
            <a:r>
              <a:rPr spc="225" dirty="0">
                <a:solidFill>
                  <a:prstClr val="black"/>
                </a:solidFill>
                <a:latin typeface="+mj-lt"/>
                <a:cs typeface="Cambria"/>
              </a:rPr>
              <a:t> </a:t>
            </a:r>
            <a:r>
              <a:rPr spc="60" dirty="0">
                <a:solidFill>
                  <a:prstClr val="black"/>
                </a:solidFill>
                <a:latin typeface="+mj-lt"/>
                <a:cs typeface="Cambria"/>
              </a:rPr>
              <a:t>CANSAT, </a:t>
            </a:r>
            <a:r>
              <a:rPr spc="-15" dirty="0">
                <a:solidFill>
                  <a:prstClr val="black"/>
                </a:solidFill>
                <a:latin typeface="+mj-lt"/>
                <a:cs typeface="Cambria"/>
              </a:rPr>
              <a:t>we</a:t>
            </a:r>
            <a:r>
              <a:rPr spc="235" dirty="0">
                <a:solidFill>
                  <a:prstClr val="black"/>
                </a:solidFill>
                <a:latin typeface="+mj-lt"/>
                <a:cs typeface="Cambria"/>
              </a:rPr>
              <a:t> </a:t>
            </a:r>
            <a:r>
              <a:rPr spc="5" dirty="0">
                <a:solidFill>
                  <a:prstClr val="black"/>
                </a:solidFill>
                <a:latin typeface="+mj-lt"/>
                <a:cs typeface="Cambria"/>
              </a:rPr>
              <a:t>decided </a:t>
            </a:r>
            <a:r>
              <a:rPr spc="-10" dirty="0">
                <a:solidFill>
                  <a:prstClr val="black"/>
                </a:solidFill>
                <a:latin typeface="+mj-lt"/>
                <a:cs typeface="Cambria"/>
              </a:rPr>
              <a:t>to </a:t>
            </a:r>
            <a:r>
              <a:rPr spc="-20" dirty="0">
                <a:solidFill>
                  <a:prstClr val="black"/>
                </a:solidFill>
                <a:latin typeface="+mj-lt"/>
                <a:cs typeface="Cambria"/>
              </a:rPr>
              <a:t>find</a:t>
            </a:r>
            <a:r>
              <a:rPr spc="225" dirty="0">
                <a:solidFill>
                  <a:prstClr val="black"/>
                </a:solidFill>
                <a:latin typeface="+mj-lt"/>
                <a:cs typeface="Cambria"/>
              </a:rPr>
              <a:t> </a:t>
            </a:r>
            <a:r>
              <a:rPr dirty="0">
                <a:solidFill>
                  <a:prstClr val="black"/>
                </a:solidFill>
                <a:latin typeface="+mj-lt"/>
                <a:cs typeface="Cambria"/>
              </a:rPr>
              <a:t>a </a:t>
            </a:r>
            <a:r>
              <a:rPr spc="5" dirty="0">
                <a:solidFill>
                  <a:prstClr val="black"/>
                </a:solidFill>
                <a:latin typeface="+mj-lt"/>
                <a:cs typeface="Cambria"/>
              </a:rPr>
              <a:t> </a:t>
            </a:r>
            <a:r>
              <a:rPr spc="-25" dirty="0">
                <a:solidFill>
                  <a:prstClr val="black"/>
                </a:solidFill>
                <a:latin typeface="+mj-lt"/>
                <a:cs typeface="Cambria"/>
              </a:rPr>
              <a:t>substitute</a:t>
            </a:r>
            <a:r>
              <a:rPr spc="45" dirty="0">
                <a:solidFill>
                  <a:prstClr val="black"/>
                </a:solidFill>
                <a:latin typeface="+mj-lt"/>
                <a:cs typeface="Cambria"/>
              </a:rPr>
              <a:t> </a:t>
            </a:r>
            <a:r>
              <a:rPr spc="-15" dirty="0">
                <a:solidFill>
                  <a:prstClr val="black"/>
                </a:solidFill>
                <a:latin typeface="+mj-lt"/>
                <a:cs typeface="Cambria"/>
              </a:rPr>
              <a:t>parachute</a:t>
            </a:r>
            <a:r>
              <a:rPr spc="45" dirty="0">
                <a:solidFill>
                  <a:prstClr val="black"/>
                </a:solidFill>
                <a:latin typeface="+mj-lt"/>
                <a:cs typeface="Cambria"/>
              </a:rPr>
              <a:t> </a:t>
            </a:r>
            <a:r>
              <a:rPr spc="-10" dirty="0">
                <a:solidFill>
                  <a:prstClr val="black"/>
                </a:solidFill>
                <a:latin typeface="+mj-lt"/>
                <a:cs typeface="Cambria"/>
              </a:rPr>
              <a:t>deployment</a:t>
            </a:r>
            <a:r>
              <a:rPr spc="45" dirty="0">
                <a:solidFill>
                  <a:prstClr val="black"/>
                </a:solidFill>
                <a:latin typeface="+mj-lt"/>
                <a:cs typeface="Cambria"/>
              </a:rPr>
              <a:t> </a:t>
            </a:r>
            <a:r>
              <a:rPr dirty="0">
                <a:solidFill>
                  <a:prstClr val="black"/>
                </a:solidFill>
                <a:latin typeface="+mj-lt"/>
                <a:cs typeface="Cambria"/>
              </a:rPr>
              <a:t>system.</a:t>
            </a:r>
          </a:p>
          <a:p>
            <a:pPr marL="12700">
              <a:lnSpc>
                <a:spcPct val="150000"/>
              </a:lnSpc>
              <a:spcBef>
                <a:spcPts val="915"/>
              </a:spcBef>
            </a:pPr>
            <a:r>
              <a:rPr spc="-10" dirty="0">
                <a:solidFill>
                  <a:prstClr val="black"/>
                </a:solidFill>
                <a:latin typeface="+mj-lt"/>
                <a:cs typeface="Cambria"/>
              </a:rPr>
              <a:t>After</a:t>
            </a:r>
            <a:r>
              <a:rPr spc="45" dirty="0">
                <a:solidFill>
                  <a:prstClr val="black"/>
                </a:solidFill>
                <a:latin typeface="+mj-lt"/>
                <a:cs typeface="Cambria"/>
              </a:rPr>
              <a:t> </a:t>
            </a:r>
            <a:r>
              <a:rPr spc="-35" dirty="0">
                <a:solidFill>
                  <a:prstClr val="black"/>
                </a:solidFill>
                <a:latin typeface="+mj-lt"/>
                <a:cs typeface="Cambria"/>
              </a:rPr>
              <a:t>further</a:t>
            </a:r>
            <a:r>
              <a:rPr spc="50" dirty="0">
                <a:solidFill>
                  <a:prstClr val="black"/>
                </a:solidFill>
                <a:latin typeface="+mj-lt"/>
                <a:cs typeface="Cambria"/>
              </a:rPr>
              <a:t> </a:t>
            </a:r>
            <a:r>
              <a:rPr spc="-10" dirty="0">
                <a:solidFill>
                  <a:prstClr val="black"/>
                </a:solidFill>
                <a:latin typeface="+mj-lt"/>
                <a:cs typeface="Cambria"/>
              </a:rPr>
              <a:t>consideration</a:t>
            </a:r>
            <a:r>
              <a:rPr spc="40" dirty="0">
                <a:solidFill>
                  <a:prstClr val="black"/>
                </a:solidFill>
                <a:latin typeface="+mj-lt"/>
                <a:cs typeface="Cambria"/>
              </a:rPr>
              <a:t> </a:t>
            </a:r>
            <a:r>
              <a:rPr spc="-15" dirty="0">
                <a:solidFill>
                  <a:prstClr val="black"/>
                </a:solidFill>
                <a:latin typeface="+mj-lt"/>
                <a:cs typeface="Cambria"/>
              </a:rPr>
              <a:t>we</a:t>
            </a:r>
            <a:r>
              <a:rPr spc="50" dirty="0">
                <a:solidFill>
                  <a:prstClr val="black"/>
                </a:solidFill>
                <a:latin typeface="+mj-lt"/>
                <a:cs typeface="Cambria"/>
              </a:rPr>
              <a:t> </a:t>
            </a:r>
            <a:r>
              <a:rPr spc="-20" dirty="0">
                <a:solidFill>
                  <a:prstClr val="black"/>
                </a:solidFill>
                <a:latin typeface="+mj-lt"/>
                <a:cs typeface="Cambria"/>
              </a:rPr>
              <a:t>are</a:t>
            </a:r>
            <a:r>
              <a:rPr spc="50" dirty="0">
                <a:solidFill>
                  <a:prstClr val="black"/>
                </a:solidFill>
                <a:latin typeface="+mj-lt"/>
                <a:cs typeface="Cambria"/>
              </a:rPr>
              <a:t> </a:t>
            </a:r>
            <a:r>
              <a:rPr spc="-15" dirty="0">
                <a:solidFill>
                  <a:prstClr val="black"/>
                </a:solidFill>
                <a:latin typeface="+mj-lt"/>
                <a:cs typeface="Cambria"/>
              </a:rPr>
              <a:t>using</a:t>
            </a:r>
            <a:r>
              <a:rPr spc="50" dirty="0">
                <a:solidFill>
                  <a:prstClr val="black"/>
                </a:solidFill>
                <a:latin typeface="+mj-lt"/>
                <a:cs typeface="Cambria"/>
              </a:rPr>
              <a:t> </a:t>
            </a:r>
            <a:r>
              <a:rPr spc="-15" dirty="0">
                <a:solidFill>
                  <a:prstClr val="black"/>
                </a:solidFill>
                <a:latin typeface="+mj-lt"/>
                <a:cs typeface="Cambria"/>
              </a:rPr>
              <a:t>the</a:t>
            </a:r>
            <a:r>
              <a:rPr spc="50" dirty="0">
                <a:solidFill>
                  <a:prstClr val="black"/>
                </a:solidFill>
                <a:latin typeface="+mj-lt"/>
                <a:cs typeface="Cambria"/>
              </a:rPr>
              <a:t> </a:t>
            </a:r>
            <a:r>
              <a:rPr spc="-15" dirty="0">
                <a:solidFill>
                  <a:prstClr val="black"/>
                </a:solidFill>
                <a:latin typeface="+mj-lt"/>
                <a:cs typeface="Cambria"/>
              </a:rPr>
              <a:t>following</a:t>
            </a:r>
            <a:r>
              <a:rPr spc="40" dirty="0">
                <a:solidFill>
                  <a:prstClr val="black"/>
                </a:solidFill>
                <a:latin typeface="+mj-lt"/>
                <a:cs typeface="Cambria"/>
              </a:rPr>
              <a:t> </a:t>
            </a:r>
            <a:r>
              <a:rPr spc="-10" dirty="0">
                <a:solidFill>
                  <a:prstClr val="black"/>
                </a:solidFill>
                <a:latin typeface="+mj-lt"/>
                <a:cs typeface="Cambria"/>
              </a:rPr>
              <a:t>configuration,</a:t>
            </a:r>
            <a:r>
              <a:rPr spc="70" dirty="0">
                <a:solidFill>
                  <a:prstClr val="black"/>
                </a:solidFill>
                <a:latin typeface="+mj-lt"/>
                <a:cs typeface="Cambria"/>
              </a:rPr>
              <a:t> </a:t>
            </a:r>
            <a:r>
              <a:rPr spc="-30" dirty="0">
                <a:solidFill>
                  <a:prstClr val="black"/>
                </a:solidFill>
                <a:latin typeface="+mj-lt"/>
                <a:cs typeface="Cambria"/>
              </a:rPr>
              <a:t>pair</a:t>
            </a:r>
            <a:r>
              <a:rPr spc="50" dirty="0">
                <a:solidFill>
                  <a:prstClr val="black"/>
                </a:solidFill>
                <a:latin typeface="+mj-lt"/>
                <a:cs typeface="Cambria"/>
              </a:rPr>
              <a:t> </a:t>
            </a:r>
            <a:r>
              <a:rPr spc="-10" dirty="0">
                <a:solidFill>
                  <a:prstClr val="black"/>
                </a:solidFill>
                <a:latin typeface="+mj-lt"/>
                <a:cs typeface="Cambria"/>
              </a:rPr>
              <a:t>of</a:t>
            </a:r>
            <a:r>
              <a:rPr spc="45" dirty="0">
                <a:solidFill>
                  <a:prstClr val="black"/>
                </a:solidFill>
                <a:latin typeface="+mj-lt"/>
                <a:cs typeface="Cambria"/>
              </a:rPr>
              <a:t> </a:t>
            </a:r>
            <a:r>
              <a:rPr spc="-10" dirty="0">
                <a:solidFill>
                  <a:prstClr val="black"/>
                </a:solidFill>
                <a:latin typeface="+mj-lt"/>
                <a:cs typeface="Cambria"/>
              </a:rPr>
              <a:t>servo</a:t>
            </a:r>
            <a:r>
              <a:rPr spc="45" dirty="0">
                <a:solidFill>
                  <a:prstClr val="black"/>
                </a:solidFill>
                <a:latin typeface="+mj-lt"/>
                <a:cs typeface="Cambria"/>
              </a:rPr>
              <a:t> </a:t>
            </a:r>
            <a:r>
              <a:rPr spc="-15" dirty="0">
                <a:solidFill>
                  <a:prstClr val="black"/>
                </a:solidFill>
                <a:latin typeface="+mj-lt"/>
                <a:cs typeface="Cambria"/>
              </a:rPr>
              <a:t>motors</a:t>
            </a:r>
            <a:r>
              <a:rPr lang="en-US" spc="-15" dirty="0">
                <a:solidFill>
                  <a:prstClr val="black"/>
                </a:solidFill>
                <a:latin typeface="+mj-lt"/>
                <a:cs typeface="Cambria"/>
              </a:rPr>
              <a:t> </a:t>
            </a:r>
            <a:r>
              <a:rPr lang="en-IN" sz="1800" spc="-5" dirty="0">
                <a:solidFill>
                  <a:prstClr val="black"/>
                </a:solidFill>
                <a:latin typeface="+mj-lt"/>
                <a:cs typeface="Cambria"/>
              </a:rPr>
              <a:t>and</a:t>
            </a:r>
            <a:r>
              <a:rPr lang="en-IN" sz="1800" spc="20" dirty="0">
                <a:solidFill>
                  <a:prstClr val="black"/>
                </a:solidFill>
                <a:latin typeface="+mj-lt"/>
                <a:cs typeface="Cambria"/>
              </a:rPr>
              <a:t> </a:t>
            </a:r>
            <a:r>
              <a:rPr lang="en-IN" sz="1800" spc="-15" dirty="0">
                <a:solidFill>
                  <a:prstClr val="black"/>
                </a:solidFill>
                <a:latin typeface="+mj-lt"/>
                <a:cs typeface="Cambria"/>
              </a:rPr>
              <a:t>actuators</a:t>
            </a:r>
            <a:r>
              <a:rPr lang="en-IN" sz="1800" spc="25" dirty="0">
                <a:solidFill>
                  <a:prstClr val="black"/>
                </a:solidFill>
                <a:latin typeface="+mj-lt"/>
                <a:cs typeface="Cambria"/>
              </a:rPr>
              <a:t> </a:t>
            </a:r>
            <a:r>
              <a:rPr lang="en-IN" sz="1800" dirty="0">
                <a:solidFill>
                  <a:prstClr val="black"/>
                </a:solidFill>
                <a:latin typeface="+mj-lt"/>
                <a:cs typeface="Cambria"/>
              </a:rPr>
              <a:t>system.</a:t>
            </a:r>
          </a:p>
        </p:txBody>
      </p:sp>
      <p:sp>
        <p:nvSpPr>
          <p:cNvPr id="7" name="object 4">
            <a:extLst>
              <a:ext uri="{FF2B5EF4-FFF2-40B4-BE49-F238E27FC236}">
                <a16:creationId xmlns:a16="http://schemas.microsoft.com/office/drawing/2014/main" id="{376FD4FB-B314-2057-BC32-DA8F892C38BF}"/>
              </a:ext>
            </a:extLst>
          </p:cNvPr>
          <p:cNvSpPr txBox="1"/>
          <p:nvPr/>
        </p:nvSpPr>
        <p:spPr>
          <a:xfrm>
            <a:off x="6112731" y="5639392"/>
            <a:ext cx="5916930" cy="443711"/>
          </a:xfrm>
          <a:prstGeom prst="rect">
            <a:avLst/>
          </a:prstGeom>
        </p:spPr>
        <p:txBody>
          <a:bodyPr vert="horz" wrap="square" lIns="0" tIns="12700" rIns="0" bIns="0" rtlCol="0">
            <a:spAutoFit/>
          </a:bodyPr>
          <a:lstStyle/>
          <a:p>
            <a:pPr marL="71755">
              <a:spcBef>
                <a:spcPts val="915"/>
              </a:spcBef>
            </a:pPr>
            <a:r>
              <a:rPr sz="1400" i="1" u="sng" spc="-40" dirty="0">
                <a:solidFill>
                  <a:prstClr val="black"/>
                </a:solidFill>
                <a:uFill>
                  <a:solidFill>
                    <a:srgbClr val="000000"/>
                  </a:solidFill>
                </a:uFill>
                <a:latin typeface="Cambria"/>
                <a:cs typeface="Cambria"/>
              </a:rPr>
              <a:t>Fig.</a:t>
            </a:r>
            <a:r>
              <a:rPr sz="1400" i="1" u="sng" spc="-80" dirty="0">
                <a:solidFill>
                  <a:prstClr val="black"/>
                </a:solidFill>
                <a:uFill>
                  <a:solidFill>
                    <a:srgbClr val="000000"/>
                  </a:solidFill>
                </a:uFill>
                <a:latin typeface="Cambria"/>
                <a:cs typeface="Cambria"/>
              </a:rPr>
              <a:t> Placement </a:t>
            </a:r>
            <a:r>
              <a:rPr sz="1400" i="1" u="sng" spc="-50" dirty="0">
                <a:solidFill>
                  <a:prstClr val="black"/>
                </a:solidFill>
                <a:uFill>
                  <a:solidFill>
                    <a:srgbClr val="000000"/>
                  </a:solidFill>
                </a:uFill>
                <a:latin typeface="Cambria"/>
                <a:cs typeface="Cambria"/>
              </a:rPr>
              <a:t>and</a:t>
            </a:r>
            <a:r>
              <a:rPr sz="1400" i="1" u="sng" spc="-65" dirty="0">
                <a:solidFill>
                  <a:prstClr val="black"/>
                </a:solidFill>
                <a:uFill>
                  <a:solidFill>
                    <a:srgbClr val="000000"/>
                  </a:solidFill>
                </a:uFill>
                <a:latin typeface="Cambria"/>
                <a:cs typeface="Cambria"/>
              </a:rPr>
              <a:t> Alignmentof Servo</a:t>
            </a:r>
            <a:r>
              <a:rPr sz="1400" i="1" u="sng" spc="-80" dirty="0">
                <a:solidFill>
                  <a:prstClr val="black"/>
                </a:solidFill>
                <a:uFill>
                  <a:solidFill>
                    <a:srgbClr val="000000"/>
                  </a:solidFill>
                </a:uFill>
                <a:latin typeface="Cambria"/>
                <a:cs typeface="Cambria"/>
              </a:rPr>
              <a:t> </a:t>
            </a:r>
            <a:r>
              <a:rPr sz="1400" i="1" u="sng" spc="-70" dirty="0">
                <a:solidFill>
                  <a:prstClr val="black"/>
                </a:solidFill>
                <a:uFill>
                  <a:solidFill>
                    <a:srgbClr val="000000"/>
                  </a:solidFill>
                </a:uFill>
                <a:latin typeface="Cambria"/>
                <a:cs typeface="Cambria"/>
              </a:rPr>
              <a:t>Motors Acting </a:t>
            </a:r>
            <a:r>
              <a:rPr sz="1400" i="1" u="sng" spc="-40" dirty="0">
                <a:solidFill>
                  <a:prstClr val="black"/>
                </a:solidFill>
                <a:uFill>
                  <a:solidFill>
                    <a:srgbClr val="000000"/>
                  </a:solidFill>
                </a:uFill>
                <a:latin typeface="Cambria"/>
                <a:cs typeface="Cambria"/>
              </a:rPr>
              <a:t>as</a:t>
            </a:r>
            <a:r>
              <a:rPr sz="1400" i="1" u="sng" spc="-80" dirty="0">
                <a:solidFill>
                  <a:prstClr val="black"/>
                </a:solidFill>
                <a:uFill>
                  <a:solidFill>
                    <a:srgbClr val="000000"/>
                  </a:solidFill>
                </a:uFill>
                <a:latin typeface="Cambria"/>
                <a:cs typeface="Cambria"/>
              </a:rPr>
              <a:t> </a:t>
            </a:r>
            <a:r>
              <a:rPr sz="1400" i="1" u="sng" spc="-90" dirty="0">
                <a:solidFill>
                  <a:prstClr val="black"/>
                </a:solidFill>
                <a:uFill>
                  <a:solidFill>
                    <a:srgbClr val="000000"/>
                  </a:solidFill>
                </a:uFill>
                <a:latin typeface="Cambria"/>
                <a:cs typeface="Cambria"/>
              </a:rPr>
              <a:t>the</a:t>
            </a:r>
            <a:r>
              <a:rPr sz="1400" i="1" u="sng" spc="-80" dirty="0">
                <a:solidFill>
                  <a:prstClr val="black"/>
                </a:solidFill>
                <a:uFill>
                  <a:solidFill>
                    <a:srgbClr val="000000"/>
                  </a:solidFill>
                </a:uFill>
                <a:latin typeface="Cambria"/>
                <a:cs typeface="Cambria"/>
              </a:rPr>
              <a:t> </a:t>
            </a:r>
            <a:r>
              <a:rPr sz="1400" i="1" u="sng" spc="-85" dirty="0">
                <a:solidFill>
                  <a:prstClr val="black"/>
                </a:solidFill>
                <a:uFill>
                  <a:solidFill>
                    <a:srgbClr val="000000"/>
                  </a:solidFill>
                </a:uFill>
                <a:latin typeface="Cambria"/>
                <a:cs typeface="Cambria"/>
              </a:rPr>
              <a:t>driving</a:t>
            </a:r>
            <a:r>
              <a:rPr sz="1400" i="1" u="sng" spc="-65" dirty="0">
                <a:solidFill>
                  <a:prstClr val="black"/>
                </a:solidFill>
                <a:uFill>
                  <a:solidFill>
                    <a:srgbClr val="000000"/>
                  </a:solidFill>
                </a:uFill>
                <a:latin typeface="Cambria"/>
                <a:cs typeface="Cambria"/>
              </a:rPr>
              <a:t> </a:t>
            </a:r>
            <a:r>
              <a:rPr sz="1400" i="1" u="sng" spc="-95" dirty="0">
                <a:solidFill>
                  <a:prstClr val="black"/>
                </a:solidFill>
                <a:uFill>
                  <a:solidFill>
                    <a:srgbClr val="000000"/>
                  </a:solidFill>
                </a:uFill>
                <a:latin typeface="Cambria"/>
                <a:cs typeface="Cambria"/>
              </a:rPr>
              <a:t>element</a:t>
            </a:r>
            <a:r>
              <a:rPr sz="1400" i="1" u="sng" spc="-65" dirty="0">
                <a:solidFill>
                  <a:prstClr val="black"/>
                </a:solidFill>
                <a:uFill>
                  <a:solidFill>
                    <a:srgbClr val="000000"/>
                  </a:solidFill>
                </a:uFill>
                <a:latin typeface="Cambria"/>
                <a:cs typeface="Cambria"/>
              </a:rPr>
              <a:t> </a:t>
            </a:r>
            <a:r>
              <a:rPr sz="1400" i="1" u="sng" spc="-55" dirty="0">
                <a:solidFill>
                  <a:prstClr val="black"/>
                </a:solidFill>
                <a:uFill>
                  <a:solidFill>
                    <a:srgbClr val="000000"/>
                  </a:solidFill>
                </a:uFill>
                <a:latin typeface="Cambria"/>
                <a:cs typeface="Cambria"/>
              </a:rPr>
              <a:t>of</a:t>
            </a:r>
            <a:r>
              <a:rPr sz="1400" i="1" u="sng" spc="-65" dirty="0">
                <a:solidFill>
                  <a:prstClr val="black"/>
                </a:solidFill>
                <a:uFill>
                  <a:solidFill>
                    <a:srgbClr val="000000"/>
                  </a:solidFill>
                </a:uFill>
                <a:latin typeface="Cambria"/>
                <a:cs typeface="Cambria"/>
              </a:rPr>
              <a:t> </a:t>
            </a:r>
            <a:r>
              <a:rPr sz="1400" i="1" u="sng" spc="-80" dirty="0">
                <a:solidFill>
                  <a:prstClr val="black"/>
                </a:solidFill>
                <a:uFill>
                  <a:solidFill>
                    <a:srgbClr val="000000"/>
                  </a:solidFill>
                </a:uFill>
                <a:latin typeface="Cambria"/>
                <a:cs typeface="Cambria"/>
              </a:rPr>
              <a:t>Actuator</a:t>
            </a:r>
            <a:r>
              <a:rPr sz="1400" i="1" u="sng" spc="-60" dirty="0">
                <a:solidFill>
                  <a:prstClr val="black"/>
                </a:solidFill>
                <a:uFill>
                  <a:solidFill>
                    <a:srgbClr val="000000"/>
                  </a:solidFill>
                </a:uFill>
                <a:latin typeface="Cambria"/>
                <a:cs typeface="Cambria"/>
              </a:rPr>
              <a:t> </a:t>
            </a:r>
            <a:r>
              <a:rPr sz="1400" i="1" u="sng" spc="-70" dirty="0">
                <a:solidFill>
                  <a:prstClr val="black"/>
                </a:solidFill>
                <a:uFill>
                  <a:solidFill>
                    <a:srgbClr val="000000"/>
                  </a:solidFill>
                </a:uFill>
                <a:latin typeface="Cambria"/>
                <a:cs typeface="Cambria"/>
              </a:rPr>
              <a:t>Design</a:t>
            </a:r>
            <a:r>
              <a:rPr sz="1400" i="1" u="sng" spc="-65" dirty="0">
                <a:solidFill>
                  <a:prstClr val="black"/>
                </a:solidFill>
                <a:uFill>
                  <a:solidFill>
                    <a:srgbClr val="000000"/>
                  </a:solidFill>
                </a:uFill>
                <a:latin typeface="Cambria"/>
                <a:cs typeface="Cambria"/>
              </a:rPr>
              <a:t> </a:t>
            </a:r>
            <a:r>
              <a:rPr sz="1400" i="1" u="sng" spc="-50" dirty="0">
                <a:solidFill>
                  <a:prstClr val="black"/>
                </a:solidFill>
                <a:uFill>
                  <a:solidFill>
                    <a:srgbClr val="000000"/>
                  </a:solidFill>
                </a:uFill>
                <a:latin typeface="Cambria"/>
                <a:cs typeface="Cambria"/>
              </a:rPr>
              <a:t>of</a:t>
            </a:r>
            <a:r>
              <a:rPr sz="1400" i="1" u="sng" spc="-80" dirty="0">
                <a:solidFill>
                  <a:prstClr val="black"/>
                </a:solidFill>
                <a:uFill>
                  <a:solidFill>
                    <a:srgbClr val="000000"/>
                  </a:solidFill>
                </a:uFill>
                <a:latin typeface="Cambria"/>
                <a:cs typeface="Cambria"/>
              </a:rPr>
              <a:t> </a:t>
            </a:r>
            <a:r>
              <a:rPr sz="1400" i="1" u="sng" spc="-70" dirty="0">
                <a:solidFill>
                  <a:prstClr val="black"/>
                </a:solidFill>
                <a:uFill>
                  <a:solidFill>
                    <a:srgbClr val="000000"/>
                  </a:solidFill>
                </a:uFill>
                <a:latin typeface="Cambria"/>
                <a:cs typeface="Cambria"/>
              </a:rPr>
              <a:t>Ejection</a:t>
            </a:r>
            <a:r>
              <a:rPr sz="1400" i="1" u="sng" spc="-80" dirty="0">
                <a:solidFill>
                  <a:prstClr val="black"/>
                </a:solidFill>
                <a:uFill>
                  <a:solidFill>
                    <a:srgbClr val="000000"/>
                  </a:solidFill>
                </a:uFill>
                <a:latin typeface="Cambria"/>
                <a:cs typeface="Cambria"/>
              </a:rPr>
              <a:t> </a:t>
            </a:r>
            <a:r>
              <a:rPr sz="1400" i="1" u="sng" spc="-70" dirty="0">
                <a:solidFill>
                  <a:prstClr val="black"/>
                </a:solidFill>
                <a:uFill>
                  <a:solidFill>
                    <a:srgbClr val="000000"/>
                  </a:solidFill>
                </a:uFill>
                <a:latin typeface="Cambria"/>
                <a:cs typeface="Cambria"/>
              </a:rPr>
              <a:t>Mechanism</a:t>
            </a:r>
            <a:endParaRPr sz="1400" dirty="0">
              <a:solidFill>
                <a:prstClr val="black"/>
              </a:solidFill>
              <a:latin typeface="Cambria"/>
              <a:cs typeface="Cambria"/>
            </a:endParaRPr>
          </a:p>
        </p:txBody>
      </p:sp>
      <p:pic>
        <p:nvPicPr>
          <p:cNvPr id="8" name="object 5">
            <a:extLst>
              <a:ext uri="{FF2B5EF4-FFF2-40B4-BE49-F238E27FC236}">
                <a16:creationId xmlns:a16="http://schemas.microsoft.com/office/drawing/2014/main" id="{56A06640-A9B9-193A-D961-45CC13755342}"/>
              </a:ext>
            </a:extLst>
          </p:cNvPr>
          <p:cNvPicPr/>
          <p:nvPr/>
        </p:nvPicPr>
        <p:blipFill>
          <a:blip r:embed="rId2" cstate="print"/>
          <a:stretch>
            <a:fillRect/>
          </a:stretch>
        </p:blipFill>
        <p:spPr>
          <a:xfrm>
            <a:off x="6021890" y="1727423"/>
            <a:ext cx="6007771" cy="3855872"/>
          </a:xfrm>
          <a:prstGeom prst="rect">
            <a:avLst/>
          </a:prstGeom>
        </p:spPr>
      </p:pic>
    </p:spTree>
    <p:extLst>
      <p:ext uri="{BB962C8B-B14F-4D97-AF65-F5344CB8AC3E}">
        <p14:creationId xmlns:p14="http://schemas.microsoft.com/office/powerpoint/2010/main" val="28177830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E0D53C-DD35-1C93-AA4F-5158F793BB86}"/>
              </a:ext>
            </a:extLst>
          </p:cNvPr>
          <p:cNvSpPr>
            <a:spLocks noGrp="1"/>
          </p:cNvSpPr>
          <p:nvPr>
            <p:ph type="sldNum" sz="quarter" idx="12"/>
          </p:nvPr>
        </p:nvSpPr>
        <p:spPr/>
        <p:txBody>
          <a:bodyPr/>
          <a:lstStyle/>
          <a:p>
            <a:fld id="{D88F94E2-5C54-4DAF-A39A-2298FFE509E3}" type="slidenum">
              <a:rPr lang="en-IN" smtClean="0"/>
              <a:pPr/>
              <a:t>46</a:t>
            </a:fld>
            <a:endParaRPr lang="en-IN" dirty="0"/>
          </a:p>
        </p:txBody>
      </p:sp>
      <p:pic>
        <p:nvPicPr>
          <p:cNvPr id="6" name="object 3">
            <a:extLst>
              <a:ext uri="{FF2B5EF4-FFF2-40B4-BE49-F238E27FC236}">
                <a16:creationId xmlns:a16="http://schemas.microsoft.com/office/drawing/2014/main" id="{A390882F-E401-4A4F-8128-7F92A3CF4624}"/>
              </a:ext>
            </a:extLst>
          </p:cNvPr>
          <p:cNvPicPr/>
          <p:nvPr/>
        </p:nvPicPr>
        <p:blipFill>
          <a:blip r:embed="rId2" cstate="print"/>
          <a:stretch>
            <a:fillRect/>
          </a:stretch>
        </p:blipFill>
        <p:spPr>
          <a:xfrm>
            <a:off x="900772" y="1337190"/>
            <a:ext cx="5403273" cy="3038647"/>
          </a:xfrm>
          <a:prstGeom prst="rect">
            <a:avLst/>
          </a:prstGeom>
        </p:spPr>
      </p:pic>
      <p:sp>
        <p:nvSpPr>
          <p:cNvPr id="9" name="TextBox 8">
            <a:extLst>
              <a:ext uri="{FF2B5EF4-FFF2-40B4-BE49-F238E27FC236}">
                <a16:creationId xmlns:a16="http://schemas.microsoft.com/office/drawing/2014/main" id="{6A8ABF7C-50CF-29C7-8543-38A4496CCD46}"/>
              </a:ext>
            </a:extLst>
          </p:cNvPr>
          <p:cNvSpPr txBox="1"/>
          <p:nvPr/>
        </p:nvSpPr>
        <p:spPr>
          <a:xfrm>
            <a:off x="630608" y="4419088"/>
            <a:ext cx="5943600" cy="307777"/>
          </a:xfrm>
          <a:prstGeom prst="rect">
            <a:avLst/>
          </a:prstGeom>
          <a:noFill/>
        </p:spPr>
        <p:txBody>
          <a:bodyPr wrap="square">
            <a:spAutoFit/>
          </a:bodyPr>
          <a:lstStyle/>
          <a:p>
            <a:pPr algn="ctr"/>
            <a:r>
              <a:rPr lang="en-US" sz="1400" i="1" dirty="0"/>
              <a:t>Fig2. Servo-actuator is holding the parachute 1 base plate until reaching 500m.</a:t>
            </a:r>
          </a:p>
        </p:txBody>
      </p:sp>
      <p:sp>
        <p:nvSpPr>
          <p:cNvPr id="11" name="TextBox 10">
            <a:extLst>
              <a:ext uri="{FF2B5EF4-FFF2-40B4-BE49-F238E27FC236}">
                <a16:creationId xmlns:a16="http://schemas.microsoft.com/office/drawing/2014/main" id="{AA15DD97-366E-5FF4-5D3B-F9963AF18CE8}"/>
              </a:ext>
            </a:extLst>
          </p:cNvPr>
          <p:cNvSpPr txBox="1"/>
          <p:nvPr/>
        </p:nvSpPr>
        <p:spPr>
          <a:xfrm>
            <a:off x="8929864" y="5179095"/>
            <a:ext cx="2452526" cy="830997"/>
          </a:xfrm>
          <a:prstGeom prst="rect">
            <a:avLst/>
          </a:prstGeom>
          <a:noFill/>
        </p:spPr>
        <p:txBody>
          <a:bodyPr wrap="square">
            <a:spAutoFit/>
          </a:bodyPr>
          <a:lstStyle/>
          <a:p>
            <a:r>
              <a:rPr lang="en-US" sz="1600" i="1" dirty="0"/>
              <a:t>Block diagram for working of actuator system for parachute deployment</a:t>
            </a:r>
          </a:p>
        </p:txBody>
      </p:sp>
      <p:sp>
        <p:nvSpPr>
          <p:cNvPr id="13" name="TextBox 12">
            <a:extLst>
              <a:ext uri="{FF2B5EF4-FFF2-40B4-BE49-F238E27FC236}">
                <a16:creationId xmlns:a16="http://schemas.microsoft.com/office/drawing/2014/main" id="{94A37A42-95A8-A535-2BE5-B5F741E214CF}"/>
              </a:ext>
            </a:extLst>
          </p:cNvPr>
          <p:cNvSpPr txBox="1"/>
          <p:nvPr/>
        </p:nvSpPr>
        <p:spPr>
          <a:xfrm>
            <a:off x="900772" y="4809763"/>
            <a:ext cx="6546181" cy="1200329"/>
          </a:xfrm>
          <a:prstGeom prst="rect">
            <a:avLst/>
          </a:prstGeom>
          <a:noFill/>
        </p:spPr>
        <p:txBody>
          <a:bodyPr wrap="square">
            <a:spAutoFit/>
          </a:bodyPr>
          <a:lstStyle/>
          <a:p>
            <a:r>
              <a:rPr lang="en-US" dirty="0"/>
              <a:t>GPS sensor controlled by STM32 will detect the  position of our CANSAT from ground. When the  height of our CANSAT goes below 500m, it triggers  our servo motors and thus unlocked the upper  chamber of our CANSAT, releasing the secondary  parachute.</a:t>
            </a:r>
          </a:p>
        </p:txBody>
      </p:sp>
      <p:pic>
        <p:nvPicPr>
          <p:cNvPr id="2" name="Picture 1"/>
          <p:cNvPicPr>
            <a:picLocks noChangeAspect="1"/>
          </p:cNvPicPr>
          <p:nvPr/>
        </p:nvPicPr>
        <p:blipFill>
          <a:blip r:embed="rId3"/>
          <a:stretch>
            <a:fillRect/>
          </a:stretch>
        </p:blipFill>
        <p:spPr>
          <a:xfrm>
            <a:off x="9202881" y="1582143"/>
            <a:ext cx="2179509" cy="3596952"/>
          </a:xfrm>
          <a:prstGeom prst="rect">
            <a:avLst/>
          </a:prstGeom>
        </p:spPr>
      </p:pic>
    </p:spTree>
    <p:extLst>
      <p:ext uri="{BB962C8B-B14F-4D97-AF65-F5344CB8AC3E}">
        <p14:creationId xmlns:p14="http://schemas.microsoft.com/office/powerpoint/2010/main" val="36548018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E7A059-F293-9AC0-01D8-7515B0809D57}"/>
              </a:ext>
            </a:extLst>
          </p:cNvPr>
          <p:cNvSpPr>
            <a:spLocks noGrp="1"/>
          </p:cNvSpPr>
          <p:nvPr>
            <p:ph type="sldNum" sz="quarter" idx="12"/>
          </p:nvPr>
        </p:nvSpPr>
        <p:spPr/>
        <p:txBody>
          <a:bodyPr/>
          <a:lstStyle/>
          <a:p>
            <a:fld id="{D88F94E2-5C54-4DAF-A39A-2298FFE509E3}" type="slidenum">
              <a:rPr lang="en-IN" smtClean="0"/>
              <a:pPr/>
              <a:t>47</a:t>
            </a:fld>
            <a:endParaRPr lang="en-IN" dirty="0"/>
          </a:p>
        </p:txBody>
      </p:sp>
      <p:sp>
        <p:nvSpPr>
          <p:cNvPr id="6" name="object 3">
            <a:extLst>
              <a:ext uri="{FF2B5EF4-FFF2-40B4-BE49-F238E27FC236}">
                <a16:creationId xmlns:a16="http://schemas.microsoft.com/office/drawing/2014/main" id="{FA6650FD-57C2-9AD0-36EA-45BB1C8EA625}"/>
              </a:ext>
            </a:extLst>
          </p:cNvPr>
          <p:cNvSpPr txBox="1"/>
          <p:nvPr/>
        </p:nvSpPr>
        <p:spPr>
          <a:xfrm>
            <a:off x="629668" y="1615683"/>
            <a:ext cx="4760480" cy="4159475"/>
          </a:xfrm>
          <a:prstGeom prst="rect">
            <a:avLst/>
          </a:prstGeom>
        </p:spPr>
        <p:txBody>
          <a:bodyPr vert="horz" wrap="square" lIns="0" tIns="12700" rIns="0" bIns="0" rtlCol="0">
            <a:spAutoFit/>
          </a:bodyPr>
          <a:lstStyle/>
          <a:p>
            <a:pPr marL="12700" marR="5080">
              <a:spcBef>
                <a:spcPts val="100"/>
              </a:spcBef>
            </a:pPr>
            <a:r>
              <a:rPr spc="-20" dirty="0">
                <a:solidFill>
                  <a:prstClr val="black"/>
                </a:solidFill>
                <a:latin typeface="+mj-lt"/>
                <a:cs typeface="Cambria"/>
              </a:rPr>
              <a:t>With</a:t>
            </a:r>
            <a:r>
              <a:rPr spc="65" dirty="0">
                <a:solidFill>
                  <a:prstClr val="black"/>
                </a:solidFill>
                <a:latin typeface="+mj-lt"/>
                <a:cs typeface="Cambria"/>
              </a:rPr>
              <a:t> </a:t>
            </a:r>
            <a:r>
              <a:rPr spc="-20" dirty="0">
                <a:solidFill>
                  <a:prstClr val="black"/>
                </a:solidFill>
                <a:latin typeface="+mj-lt"/>
                <a:cs typeface="Cambria"/>
              </a:rPr>
              <a:t>the</a:t>
            </a:r>
            <a:r>
              <a:rPr spc="60" dirty="0">
                <a:solidFill>
                  <a:prstClr val="black"/>
                </a:solidFill>
                <a:latin typeface="+mj-lt"/>
                <a:cs typeface="Cambria"/>
              </a:rPr>
              <a:t> </a:t>
            </a:r>
            <a:r>
              <a:rPr spc="-25" dirty="0">
                <a:solidFill>
                  <a:prstClr val="black"/>
                </a:solidFill>
                <a:latin typeface="+mj-lt"/>
                <a:cs typeface="Cambria"/>
              </a:rPr>
              <a:t>help</a:t>
            </a:r>
            <a:r>
              <a:rPr spc="60" dirty="0">
                <a:solidFill>
                  <a:prstClr val="black"/>
                </a:solidFill>
                <a:latin typeface="+mj-lt"/>
                <a:cs typeface="Cambria"/>
              </a:rPr>
              <a:t> </a:t>
            </a:r>
            <a:r>
              <a:rPr spc="-10" dirty="0">
                <a:solidFill>
                  <a:prstClr val="black"/>
                </a:solidFill>
                <a:latin typeface="+mj-lt"/>
                <a:cs typeface="Cambria"/>
              </a:rPr>
              <a:t>of</a:t>
            </a:r>
            <a:r>
              <a:rPr spc="75" dirty="0">
                <a:solidFill>
                  <a:prstClr val="black"/>
                </a:solidFill>
                <a:latin typeface="+mj-lt"/>
                <a:cs typeface="Cambria"/>
              </a:rPr>
              <a:t> </a:t>
            </a:r>
            <a:r>
              <a:rPr lang="en-IN" spc="40" dirty="0">
                <a:solidFill>
                  <a:prstClr val="black"/>
                </a:solidFill>
                <a:latin typeface="+mj-lt"/>
                <a:cs typeface="Cambria"/>
              </a:rPr>
              <a:t>STM</a:t>
            </a:r>
            <a:r>
              <a:rPr spc="40" dirty="0">
                <a:solidFill>
                  <a:prstClr val="black"/>
                </a:solidFill>
                <a:latin typeface="+mj-lt"/>
                <a:cs typeface="Cambria"/>
              </a:rPr>
              <a:t>-32,</a:t>
            </a:r>
            <a:r>
              <a:rPr spc="60" dirty="0">
                <a:solidFill>
                  <a:prstClr val="black"/>
                </a:solidFill>
                <a:latin typeface="+mj-lt"/>
                <a:cs typeface="Cambria"/>
              </a:rPr>
              <a:t> </a:t>
            </a:r>
            <a:r>
              <a:rPr dirty="0">
                <a:solidFill>
                  <a:prstClr val="black"/>
                </a:solidFill>
                <a:latin typeface="+mj-lt"/>
                <a:cs typeface="Cambria"/>
              </a:rPr>
              <a:t>gyroscope</a:t>
            </a:r>
            <a:r>
              <a:rPr spc="60" dirty="0">
                <a:solidFill>
                  <a:prstClr val="black"/>
                </a:solidFill>
                <a:latin typeface="+mj-lt"/>
                <a:cs typeface="Cambria"/>
              </a:rPr>
              <a:t> </a:t>
            </a:r>
            <a:r>
              <a:rPr spc="-20" dirty="0">
                <a:solidFill>
                  <a:prstClr val="black"/>
                </a:solidFill>
                <a:latin typeface="+mj-lt"/>
                <a:cs typeface="Cambria"/>
              </a:rPr>
              <a:t>sensor</a:t>
            </a:r>
            <a:r>
              <a:rPr spc="60" dirty="0">
                <a:solidFill>
                  <a:prstClr val="black"/>
                </a:solidFill>
                <a:latin typeface="+mj-lt"/>
                <a:cs typeface="Cambria"/>
              </a:rPr>
              <a:t> </a:t>
            </a:r>
            <a:r>
              <a:rPr dirty="0">
                <a:solidFill>
                  <a:prstClr val="black"/>
                </a:solidFill>
                <a:latin typeface="+mj-lt"/>
                <a:cs typeface="Cambria"/>
              </a:rPr>
              <a:t>detect</a:t>
            </a:r>
            <a:r>
              <a:rPr spc="65" dirty="0">
                <a:solidFill>
                  <a:prstClr val="black"/>
                </a:solidFill>
                <a:latin typeface="+mj-lt"/>
                <a:cs typeface="Cambria"/>
              </a:rPr>
              <a:t> </a:t>
            </a:r>
            <a:r>
              <a:rPr spc="-20" dirty="0">
                <a:solidFill>
                  <a:prstClr val="black"/>
                </a:solidFill>
                <a:latin typeface="+mj-lt"/>
                <a:cs typeface="Cambria"/>
              </a:rPr>
              <a:t>the </a:t>
            </a:r>
            <a:r>
              <a:rPr spc="-15" dirty="0">
                <a:solidFill>
                  <a:prstClr val="black"/>
                </a:solidFill>
                <a:latin typeface="+mj-lt"/>
                <a:cs typeface="Cambria"/>
              </a:rPr>
              <a:t> </a:t>
            </a:r>
            <a:r>
              <a:rPr spc="-25" dirty="0">
                <a:solidFill>
                  <a:prstClr val="black"/>
                </a:solidFill>
                <a:latin typeface="+mj-lt"/>
                <a:cs typeface="Cambria"/>
              </a:rPr>
              <a:t>orientation</a:t>
            </a:r>
            <a:r>
              <a:rPr spc="60" dirty="0">
                <a:solidFill>
                  <a:prstClr val="black"/>
                </a:solidFill>
                <a:latin typeface="+mj-lt"/>
                <a:cs typeface="Cambria"/>
              </a:rPr>
              <a:t> </a:t>
            </a:r>
            <a:r>
              <a:rPr spc="-10" dirty="0">
                <a:solidFill>
                  <a:prstClr val="black"/>
                </a:solidFill>
                <a:latin typeface="+mj-lt"/>
                <a:cs typeface="Cambria"/>
              </a:rPr>
              <a:t>of</a:t>
            </a:r>
            <a:r>
              <a:rPr spc="60" dirty="0">
                <a:solidFill>
                  <a:prstClr val="black"/>
                </a:solidFill>
                <a:latin typeface="+mj-lt"/>
                <a:cs typeface="Cambria"/>
              </a:rPr>
              <a:t> </a:t>
            </a:r>
            <a:r>
              <a:rPr spc="-35" dirty="0">
                <a:solidFill>
                  <a:prstClr val="black"/>
                </a:solidFill>
                <a:latin typeface="+mj-lt"/>
                <a:cs typeface="Cambria"/>
              </a:rPr>
              <a:t>our</a:t>
            </a:r>
            <a:r>
              <a:rPr spc="80" dirty="0">
                <a:solidFill>
                  <a:prstClr val="black"/>
                </a:solidFill>
                <a:latin typeface="+mj-lt"/>
                <a:cs typeface="Cambria"/>
              </a:rPr>
              <a:t> CANSAT.</a:t>
            </a:r>
            <a:r>
              <a:rPr spc="65" dirty="0">
                <a:solidFill>
                  <a:prstClr val="black"/>
                </a:solidFill>
                <a:latin typeface="+mj-lt"/>
                <a:cs typeface="Cambria"/>
              </a:rPr>
              <a:t> </a:t>
            </a:r>
            <a:r>
              <a:rPr spc="-15" dirty="0">
                <a:solidFill>
                  <a:prstClr val="black"/>
                </a:solidFill>
                <a:latin typeface="+mj-lt"/>
                <a:cs typeface="Cambria"/>
              </a:rPr>
              <a:t>If</a:t>
            </a:r>
            <a:r>
              <a:rPr spc="60" dirty="0">
                <a:solidFill>
                  <a:prstClr val="black"/>
                </a:solidFill>
                <a:latin typeface="+mj-lt"/>
                <a:cs typeface="Cambria"/>
              </a:rPr>
              <a:t> </a:t>
            </a:r>
            <a:r>
              <a:rPr spc="-20" dirty="0">
                <a:solidFill>
                  <a:prstClr val="black"/>
                </a:solidFill>
                <a:latin typeface="+mj-lt"/>
                <a:cs typeface="Cambria"/>
              </a:rPr>
              <a:t>the</a:t>
            </a:r>
            <a:r>
              <a:rPr spc="60" dirty="0">
                <a:solidFill>
                  <a:prstClr val="black"/>
                </a:solidFill>
                <a:latin typeface="+mj-lt"/>
                <a:cs typeface="Cambria"/>
              </a:rPr>
              <a:t> </a:t>
            </a:r>
            <a:r>
              <a:rPr spc="-5" dirty="0">
                <a:solidFill>
                  <a:prstClr val="black"/>
                </a:solidFill>
                <a:latin typeface="+mj-lt"/>
                <a:cs typeface="Cambria"/>
              </a:rPr>
              <a:t>angle</a:t>
            </a:r>
            <a:r>
              <a:rPr spc="65" dirty="0">
                <a:solidFill>
                  <a:prstClr val="black"/>
                </a:solidFill>
                <a:latin typeface="+mj-lt"/>
                <a:cs typeface="Cambria"/>
              </a:rPr>
              <a:t> </a:t>
            </a:r>
            <a:r>
              <a:rPr dirty="0">
                <a:solidFill>
                  <a:prstClr val="black"/>
                </a:solidFill>
                <a:latin typeface="+mj-lt"/>
                <a:cs typeface="Cambria"/>
              </a:rPr>
              <a:t>detected</a:t>
            </a:r>
            <a:r>
              <a:rPr spc="65" dirty="0">
                <a:solidFill>
                  <a:prstClr val="black"/>
                </a:solidFill>
                <a:latin typeface="+mj-lt"/>
                <a:cs typeface="Cambria"/>
              </a:rPr>
              <a:t> </a:t>
            </a:r>
            <a:r>
              <a:rPr spc="-10" dirty="0">
                <a:solidFill>
                  <a:prstClr val="black"/>
                </a:solidFill>
                <a:latin typeface="+mj-lt"/>
                <a:cs typeface="Cambria"/>
              </a:rPr>
              <a:t>by</a:t>
            </a:r>
            <a:r>
              <a:rPr spc="80" dirty="0">
                <a:solidFill>
                  <a:prstClr val="black"/>
                </a:solidFill>
                <a:latin typeface="+mj-lt"/>
                <a:cs typeface="Cambria"/>
              </a:rPr>
              <a:t> </a:t>
            </a:r>
            <a:r>
              <a:rPr spc="5" dirty="0">
                <a:solidFill>
                  <a:prstClr val="black"/>
                </a:solidFill>
                <a:latin typeface="+mj-lt"/>
                <a:cs typeface="Cambria"/>
              </a:rPr>
              <a:t>gyroscopic</a:t>
            </a:r>
            <a:r>
              <a:rPr lang="en-US" spc="5" dirty="0">
                <a:solidFill>
                  <a:prstClr val="black"/>
                </a:solidFill>
                <a:latin typeface="+mj-lt"/>
                <a:cs typeface="Cambria"/>
              </a:rPr>
              <a:t> sensor is not equal to 90° i.e., our CANSAT is not perfectly straight  then the angular speed of stepper motor attached to our gyroscope  increases and thus our gyroscope applied force on the CANSAT to  make it perpendicular. The angular speed increases until the  CANSAT is not aligned perpendicularly.</a:t>
            </a:r>
          </a:p>
          <a:p>
            <a:pPr marL="12700" marR="5080">
              <a:spcBef>
                <a:spcPts val="100"/>
              </a:spcBef>
            </a:pPr>
            <a:r>
              <a:rPr lang="en-US" spc="5" dirty="0">
                <a:solidFill>
                  <a:prstClr val="black"/>
                </a:solidFill>
                <a:latin typeface="+mj-lt"/>
                <a:cs typeface="Cambria"/>
              </a:rPr>
              <a:t>Once our CANSAT is aligned perpendicularly the angular speed of  stepper motor remains constant. Whenever an external force is  applied to our CANSAT, accordingly the speed of stepper motor  increases or decreases in order to align our CANSAT 90°.</a:t>
            </a:r>
          </a:p>
        </p:txBody>
      </p:sp>
      <p:pic>
        <p:nvPicPr>
          <p:cNvPr id="7" name="object 4">
            <a:extLst>
              <a:ext uri="{FF2B5EF4-FFF2-40B4-BE49-F238E27FC236}">
                <a16:creationId xmlns:a16="http://schemas.microsoft.com/office/drawing/2014/main" id="{9FB99237-966F-5F94-091B-02C823516E65}"/>
              </a:ext>
            </a:extLst>
          </p:cNvPr>
          <p:cNvPicPr/>
          <p:nvPr/>
        </p:nvPicPr>
        <p:blipFill>
          <a:blip r:embed="rId2" cstate="print"/>
          <a:stretch>
            <a:fillRect/>
          </a:stretch>
        </p:blipFill>
        <p:spPr>
          <a:xfrm>
            <a:off x="8895348" y="1388674"/>
            <a:ext cx="2964425" cy="4886909"/>
          </a:xfrm>
          <a:prstGeom prst="rect">
            <a:avLst/>
          </a:prstGeom>
        </p:spPr>
      </p:pic>
      <p:sp>
        <p:nvSpPr>
          <p:cNvPr id="9" name="TextBox 8">
            <a:extLst>
              <a:ext uri="{FF2B5EF4-FFF2-40B4-BE49-F238E27FC236}">
                <a16:creationId xmlns:a16="http://schemas.microsoft.com/office/drawing/2014/main" id="{D295E933-029F-CFF0-3F22-3D0E1D372D89}"/>
              </a:ext>
            </a:extLst>
          </p:cNvPr>
          <p:cNvSpPr txBox="1"/>
          <p:nvPr/>
        </p:nvSpPr>
        <p:spPr>
          <a:xfrm>
            <a:off x="2092849" y="28241"/>
            <a:ext cx="6464648" cy="1200329"/>
          </a:xfrm>
          <a:prstGeom prst="rect">
            <a:avLst/>
          </a:prstGeom>
          <a:noFill/>
        </p:spPr>
        <p:txBody>
          <a:bodyPr wrap="square">
            <a:spAutoFit/>
          </a:bodyPr>
          <a:lstStyle/>
          <a:p>
            <a:pPr algn="ctr"/>
            <a:r>
              <a:rPr lang="en-IN" sz="3600" dirty="0">
                <a:solidFill>
                  <a:schemeClr val="accent1">
                    <a:lumMod val="75000"/>
                  </a:schemeClr>
                </a:solidFill>
              </a:rPr>
              <a:t>CONTROL MECHANISM OF  GYROSCOPE</a:t>
            </a:r>
          </a:p>
        </p:txBody>
      </p:sp>
      <p:pic>
        <p:nvPicPr>
          <p:cNvPr id="10" name="object 3">
            <a:extLst>
              <a:ext uri="{FF2B5EF4-FFF2-40B4-BE49-F238E27FC236}">
                <a16:creationId xmlns:a16="http://schemas.microsoft.com/office/drawing/2014/main" id="{A5D2CD7F-B99D-4D81-563D-9D5D9E433068}"/>
              </a:ext>
            </a:extLst>
          </p:cNvPr>
          <p:cNvPicPr/>
          <p:nvPr/>
        </p:nvPicPr>
        <p:blipFill>
          <a:blip r:embed="rId3" cstate="print"/>
          <a:stretch>
            <a:fillRect/>
          </a:stretch>
        </p:blipFill>
        <p:spPr>
          <a:xfrm>
            <a:off x="5594492" y="2527981"/>
            <a:ext cx="3281010" cy="2365852"/>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53D5C56B-12C4-452F-7907-FAAC297048CC}"/>
                  </a:ext>
                </a:extLst>
              </p14:cNvPr>
              <p14:cNvContentPartPr/>
              <p14:nvPr/>
            </p14:nvContentPartPr>
            <p14:xfrm>
              <a:off x="10022097" y="1599158"/>
              <a:ext cx="649440" cy="13680"/>
            </p14:xfrm>
          </p:contentPart>
        </mc:Choice>
        <mc:Fallback xmlns="">
          <p:pic>
            <p:nvPicPr>
              <p:cNvPr id="18" name="Ink 17">
                <a:extLst>
                  <a:ext uri="{FF2B5EF4-FFF2-40B4-BE49-F238E27FC236}">
                    <a16:creationId xmlns:a16="http://schemas.microsoft.com/office/drawing/2014/main" id="{53D5C56B-12C4-452F-7907-FAAC297048CC}"/>
                  </a:ext>
                </a:extLst>
              </p:cNvPr>
              <p:cNvPicPr/>
              <p:nvPr/>
            </p:nvPicPr>
            <p:blipFill>
              <a:blip r:embed="rId5"/>
              <a:stretch>
                <a:fillRect/>
              </a:stretch>
            </p:blipFill>
            <p:spPr>
              <a:xfrm>
                <a:off x="9959457" y="1536158"/>
                <a:ext cx="775080" cy="139320"/>
              </a:xfrm>
              <a:prstGeom prst="rect">
                <a:avLst/>
              </a:prstGeom>
            </p:spPr>
          </p:pic>
        </mc:Fallback>
      </mc:AlternateContent>
      <p:sp>
        <p:nvSpPr>
          <p:cNvPr id="19" name="TextBox 18">
            <a:extLst>
              <a:ext uri="{FF2B5EF4-FFF2-40B4-BE49-F238E27FC236}">
                <a16:creationId xmlns:a16="http://schemas.microsoft.com/office/drawing/2014/main" id="{89F2D846-FD7A-8E18-A6BC-768BD8DD8CE8}"/>
              </a:ext>
            </a:extLst>
          </p:cNvPr>
          <p:cNvSpPr txBox="1"/>
          <p:nvPr/>
        </p:nvSpPr>
        <p:spPr>
          <a:xfrm>
            <a:off x="10022097" y="1475193"/>
            <a:ext cx="1082842" cy="261610"/>
          </a:xfrm>
          <a:prstGeom prst="rect">
            <a:avLst/>
          </a:prstGeom>
          <a:noFill/>
        </p:spPr>
        <p:txBody>
          <a:bodyPr wrap="square" rtlCol="0">
            <a:spAutoFit/>
          </a:bodyPr>
          <a:lstStyle/>
          <a:p>
            <a:r>
              <a:rPr lang="en-US" sz="1100" dirty="0"/>
              <a:t>STM 32</a:t>
            </a:r>
            <a:endParaRPr lang="en-IN" sz="1100" dirty="0"/>
          </a:p>
        </p:txBody>
      </p:sp>
    </p:spTree>
    <p:extLst>
      <p:ext uri="{BB962C8B-B14F-4D97-AF65-F5344CB8AC3E}">
        <p14:creationId xmlns:p14="http://schemas.microsoft.com/office/powerpoint/2010/main" val="646161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BDC0E4-B650-A5BB-718C-84A148758C89}"/>
              </a:ext>
            </a:extLst>
          </p:cNvPr>
          <p:cNvSpPr>
            <a:spLocks noGrp="1"/>
          </p:cNvSpPr>
          <p:nvPr>
            <p:ph type="sldNum" sz="quarter" idx="12"/>
          </p:nvPr>
        </p:nvSpPr>
        <p:spPr/>
        <p:txBody>
          <a:bodyPr/>
          <a:lstStyle/>
          <a:p>
            <a:fld id="{D88F94E2-5C54-4DAF-A39A-2298FFE509E3}" type="slidenum">
              <a:rPr lang="en-IN" smtClean="0"/>
              <a:pPr/>
              <a:t>48</a:t>
            </a:fld>
            <a:endParaRPr lang="en-IN" dirty="0"/>
          </a:p>
        </p:txBody>
      </p:sp>
      <p:sp>
        <p:nvSpPr>
          <p:cNvPr id="2" name="object 7">
            <a:extLst>
              <a:ext uri="{FF2B5EF4-FFF2-40B4-BE49-F238E27FC236}">
                <a16:creationId xmlns:a16="http://schemas.microsoft.com/office/drawing/2014/main" id="{740014F2-C1A2-F48E-BAA1-F9FAB91F4076}"/>
              </a:ext>
            </a:extLst>
          </p:cNvPr>
          <p:cNvSpPr txBox="1">
            <a:spLocks/>
          </p:cNvSpPr>
          <p:nvPr/>
        </p:nvSpPr>
        <p:spPr>
          <a:xfrm>
            <a:off x="4995945" y="1300154"/>
            <a:ext cx="2063750" cy="422275"/>
          </a:xfrm>
          <a:prstGeom prst="rect">
            <a:avLst/>
          </a:prstGeom>
        </p:spPr>
        <p:txBody>
          <a:bodyPr vert="horz" wrap="square" lIns="0" tIns="12700" rIns="0" bIns="0" rtlCol="0">
            <a:spAutoFit/>
          </a:bodyPr>
          <a:lstStyle>
            <a:lvl1pPr>
              <a:defRPr sz="2800" b="0" i="0">
                <a:solidFill>
                  <a:schemeClr val="tx1"/>
                </a:solidFill>
                <a:latin typeface="Calibri Light"/>
                <a:ea typeface="+mj-ea"/>
                <a:cs typeface="Calibri Light"/>
              </a:defRPr>
            </a:lvl1pPr>
          </a:lstStyle>
          <a:p>
            <a:pPr marL="12700">
              <a:spcBef>
                <a:spcPts val="100"/>
              </a:spcBef>
            </a:pPr>
            <a:r>
              <a:rPr lang="en-IN" sz="2600" b="1" kern="0" spc="-5" dirty="0">
                <a:latin typeface="Cambria"/>
                <a:cs typeface="Cambria"/>
              </a:rPr>
              <a:t>MECHA</a:t>
            </a:r>
            <a:r>
              <a:rPr lang="en-IN" sz="2600" b="1" kern="0" spc="-15" dirty="0">
                <a:latin typeface="Cambria"/>
                <a:cs typeface="Cambria"/>
              </a:rPr>
              <a:t>N</a:t>
            </a:r>
            <a:r>
              <a:rPr lang="en-IN" sz="2600" b="1" kern="0" spc="-10" dirty="0">
                <a:latin typeface="Cambria"/>
                <a:cs typeface="Cambria"/>
              </a:rPr>
              <a:t>I</a:t>
            </a:r>
            <a:r>
              <a:rPr lang="en-IN" sz="2600" b="1" kern="0" spc="-5" dirty="0">
                <a:latin typeface="Cambria"/>
                <a:cs typeface="Cambria"/>
              </a:rPr>
              <a:t>C</a:t>
            </a:r>
            <a:r>
              <a:rPr lang="en-IN" sz="2600" b="1" kern="0" spc="-15" dirty="0">
                <a:latin typeface="Cambria"/>
                <a:cs typeface="Cambria"/>
              </a:rPr>
              <a:t>A</a:t>
            </a:r>
            <a:r>
              <a:rPr lang="en-IN" sz="2600" b="1" kern="0" dirty="0">
                <a:latin typeface="Cambria"/>
                <a:cs typeface="Cambria"/>
              </a:rPr>
              <a:t>L</a:t>
            </a:r>
            <a:endParaRPr lang="en-IN" sz="2600" kern="0" dirty="0">
              <a:latin typeface="Cambria"/>
              <a:cs typeface="Cambria"/>
            </a:endParaRPr>
          </a:p>
        </p:txBody>
      </p:sp>
      <p:sp>
        <p:nvSpPr>
          <p:cNvPr id="3" name="object 8">
            <a:extLst>
              <a:ext uri="{FF2B5EF4-FFF2-40B4-BE49-F238E27FC236}">
                <a16:creationId xmlns:a16="http://schemas.microsoft.com/office/drawing/2014/main" id="{2A01C7B3-8F84-AC68-0153-E717546EC372}"/>
              </a:ext>
            </a:extLst>
          </p:cNvPr>
          <p:cNvSpPr txBox="1"/>
          <p:nvPr/>
        </p:nvSpPr>
        <p:spPr>
          <a:xfrm>
            <a:off x="1264864" y="1870676"/>
            <a:ext cx="9825631" cy="4335161"/>
          </a:xfrm>
          <a:prstGeom prst="rect">
            <a:avLst/>
          </a:prstGeom>
        </p:spPr>
        <p:txBody>
          <a:bodyPr vert="horz" wrap="square" lIns="0" tIns="23495" rIns="0" bIns="0" rtlCol="0">
            <a:spAutoFit/>
          </a:bodyPr>
          <a:lstStyle/>
          <a:p>
            <a:pPr marL="132715" marR="282575" lvl="0" indent="-120650" defTabSz="914400" eaLnBrk="1" fontAlgn="auto" latinLnBrk="0" hangingPunct="1">
              <a:lnSpc>
                <a:spcPts val="1390"/>
              </a:lnSpc>
              <a:spcBef>
                <a:spcPts val="185"/>
              </a:spcBef>
              <a:spcAft>
                <a:spcPts val="0"/>
              </a:spcAft>
              <a:buClrTx/>
              <a:buSzTx/>
              <a:buFontTx/>
              <a:buChar char="•"/>
              <a:tabLst>
                <a:tab pos="133350" algn="l"/>
              </a:tabLst>
              <a:defRPr/>
            </a:pPr>
            <a:endParaRPr kumimoji="0" b="0" i="0" u="none" strike="noStrike" kern="0" cap="none" spc="0" normalizeH="0" baseline="0" noProof="0" dirty="0">
              <a:ln>
                <a:noFill/>
              </a:ln>
              <a:solidFill>
                <a:prstClr val="black"/>
              </a:solidFill>
              <a:effectLst/>
              <a:uLnTx/>
              <a:uFillTx/>
              <a:latin typeface="Times New Roman"/>
              <a:cs typeface="Times New Roman"/>
            </a:endParaRPr>
          </a:p>
          <a:p>
            <a:pPr marL="167640" marR="0" lvl="0" indent="-155575" defTabSz="914400" eaLnBrk="1" fontAlgn="auto" latinLnBrk="0" hangingPunct="1">
              <a:lnSpc>
                <a:spcPts val="1400"/>
              </a:lnSpc>
              <a:spcBef>
                <a:spcPts val="0"/>
              </a:spcBef>
              <a:spcAft>
                <a:spcPts val="0"/>
              </a:spcAft>
              <a:buClrTx/>
              <a:buSzTx/>
              <a:buFontTx/>
              <a:buChar char="•"/>
              <a:tabLst>
                <a:tab pos="168275" algn="l"/>
              </a:tabLst>
              <a:defRPr/>
            </a:pPr>
            <a:r>
              <a:rPr kumimoji="0" b="0" i="0" u="none" strike="noStrike" kern="0" cap="none" spc="0" normalizeH="0" baseline="0" noProof="0" dirty="0">
                <a:ln>
                  <a:noFill/>
                </a:ln>
                <a:solidFill>
                  <a:prstClr val="black"/>
                </a:solidFill>
                <a:effectLst/>
                <a:uLnTx/>
                <a:uFillTx/>
                <a:latin typeface="Times New Roman"/>
                <a:cs typeface="Times New Roman"/>
              </a:rPr>
              <a:t>The</a:t>
            </a:r>
            <a:r>
              <a:rPr kumimoji="0" b="0" i="0" u="none" strike="noStrike" kern="0" cap="none" spc="-30"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CanSat's mechanical</a:t>
            </a:r>
            <a:r>
              <a:rPr kumimoji="0" b="0" i="0" u="none" strike="noStrike" kern="0" cap="none" spc="10"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tests</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will</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be</a:t>
            </a:r>
            <a:r>
              <a:rPr kumimoji="0" b="0" i="0" u="none" strike="noStrike" kern="0" cap="none" spc="-20"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checked</a:t>
            </a:r>
            <a:r>
              <a:rPr kumimoji="0" b="0" i="0" u="none" strike="noStrike" kern="0" cap="none" spc="-10"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(separation, </a:t>
            </a:r>
            <a:r>
              <a:rPr kumimoji="0" b="0" i="0" u="none" strike="noStrike" kern="0" cap="none" spc="0" normalizeH="0" baseline="0" noProof="0" dirty="0">
                <a:ln>
                  <a:noFill/>
                </a:ln>
                <a:solidFill>
                  <a:prstClr val="black"/>
                </a:solidFill>
                <a:effectLst/>
                <a:uLnTx/>
                <a:uFillTx/>
                <a:latin typeface="Times New Roman"/>
                <a:cs typeface="Times New Roman"/>
              </a:rPr>
              <a:t>drop</a:t>
            </a:r>
            <a:r>
              <a:rPr kumimoji="0" b="0" i="0" u="none" strike="noStrike" kern="0" cap="none" spc="-15"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and</a:t>
            </a:r>
            <a:r>
              <a:rPr kumimoji="0" b="0" i="0" u="none" strike="noStrike" kern="0" cap="none" spc="-10"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fit</a:t>
            </a:r>
            <a:r>
              <a:rPr kumimoji="0" b="0" i="0" u="none" strike="noStrike" kern="0" cap="none" spc="-10"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check</a:t>
            </a:r>
            <a:r>
              <a:rPr kumimoji="0" b="0" i="0" u="none" strike="noStrike" kern="0" cap="none" spc="-10"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etc.).</a:t>
            </a:r>
            <a:endParaRPr kumimoji="0" lang="en-IN" b="0" i="0" u="none" strike="noStrike" kern="0" cap="none" spc="-5" normalizeH="0" baseline="0" noProof="0" dirty="0">
              <a:ln>
                <a:noFill/>
              </a:ln>
              <a:solidFill>
                <a:prstClr val="black"/>
              </a:solidFill>
              <a:effectLst/>
              <a:uLnTx/>
              <a:uFillTx/>
              <a:latin typeface="Times New Roman"/>
              <a:cs typeface="Times New Roman"/>
            </a:endParaRPr>
          </a:p>
          <a:p>
            <a:pPr marL="167640" marR="0" lvl="0" indent="-155575" defTabSz="914400" eaLnBrk="1" fontAlgn="auto" latinLnBrk="0" hangingPunct="1">
              <a:lnSpc>
                <a:spcPts val="1400"/>
              </a:lnSpc>
              <a:spcBef>
                <a:spcPts val="0"/>
              </a:spcBef>
              <a:spcAft>
                <a:spcPts val="0"/>
              </a:spcAft>
              <a:buClrTx/>
              <a:buSzTx/>
              <a:buFontTx/>
              <a:buChar char="•"/>
              <a:tabLst>
                <a:tab pos="168275" algn="l"/>
              </a:tabLst>
              <a:defRPr/>
            </a:pPr>
            <a:endParaRPr kumimoji="0" b="0" i="0" u="none" strike="noStrike" kern="0" cap="none" spc="0" normalizeH="0" baseline="0" noProof="0" dirty="0">
              <a:ln>
                <a:noFill/>
              </a:ln>
              <a:solidFill>
                <a:prstClr val="black"/>
              </a:solidFill>
              <a:effectLst/>
              <a:uLnTx/>
              <a:uFillTx/>
              <a:latin typeface="Times New Roman"/>
              <a:cs typeface="Times New Roman"/>
            </a:endParaRPr>
          </a:p>
          <a:p>
            <a:pPr marL="167640" marR="0" lvl="0" indent="-155575" defTabSz="914400" eaLnBrk="1" fontAlgn="auto" latinLnBrk="0" hangingPunct="1">
              <a:lnSpc>
                <a:spcPts val="1400"/>
              </a:lnSpc>
              <a:spcBef>
                <a:spcPts val="0"/>
              </a:spcBef>
              <a:spcAft>
                <a:spcPts val="0"/>
              </a:spcAft>
              <a:buClrTx/>
              <a:buSzTx/>
              <a:buFontTx/>
              <a:buChar char="•"/>
              <a:tabLst>
                <a:tab pos="168275" algn="l"/>
              </a:tabLst>
              <a:defRPr/>
            </a:pPr>
            <a:r>
              <a:rPr kumimoji="0" b="0" i="0" u="none" strike="noStrike" kern="0" cap="none" spc="0" normalizeH="0" baseline="0" noProof="0" dirty="0">
                <a:ln>
                  <a:noFill/>
                </a:ln>
                <a:solidFill>
                  <a:prstClr val="black"/>
                </a:solidFill>
                <a:effectLst/>
                <a:uLnTx/>
                <a:uFillTx/>
                <a:latin typeface="Times New Roman"/>
                <a:cs typeface="Times New Roman"/>
              </a:rPr>
              <a:t>The</a:t>
            </a:r>
            <a:r>
              <a:rPr kumimoji="0" b="0" i="0" u="none" strike="noStrike" kern="0" cap="none" spc="-30"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payload</a:t>
            </a:r>
            <a:r>
              <a:rPr kumimoji="0" b="0" i="0" u="none" strike="noStrike" kern="0" cap="none" spc="-10"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release</a:t>
            </a:r>
            <a:r>
              <a:rPr kumimoji="0" b="0" i="0" u="none" strike="noStrike" kern="0" cap="none" spc="-30"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mechanism</a:t>
            </a:r>
            <a:r>
              <a:rPr kumimoji="0" b="0" i="0" u="none" strike="noStrike" kern="0" cap="none" spc="0" normalizeH="0" baseline="0" noProof="0" dirty="0">
                <a:ln>
                  <a:noFill/>
                </a:ln>
                <a:solidFill>
                  <a:prstClr val="black"/>
                </a:solidFill>
                <a:effectLst/>
                <a:uLnTx/>
                <a:uFillTx/>
                <a:latin typeface="Times New Roman"/>
                <a:cs typeface="Times New Roman"/>
              </a:rPr>
              <a:t> will</a:t>
            </a:r>
            <a:r>
              <a:rPr kumimoji="0" b="0" i="0" u="none" strike="noStrike" kern="0" cap="none" spc="-20"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be</a:t>
            </a:r>
            <a:r>
              <a:rPr kumimoji="0" b="0" i="0" u="none" strike="noStrike" kern="0" cap="none" spc="-25"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tested</a:t>
            </a:r>
            <a:r>
              <a:rPr kumimoji="0" b="0" i="0" u="none" strike="noStrike" kern="0" cap="none" spc="-2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with</a:t>
            </a:r>
            <a:r>
              <a:rPr kumimoji="0" b="0" i="0" u="none" strike="noStrike" kern="0" cap="none" spc="-5" normalizeH="0" baseline="0" noProof="0" dirty="0">
                <a:ln>
                  <a:noFill/>
                </a:ln>
                <a:solidFill>
                  <a:prstClr val="black"/>
                </a:solidFill>
                <a:effectLst/>
                <a:uLnTx/>
                <a:uFillTx/>
                <a:latin typeface="Times New Roman"/>
                <a:cs typeface="Times New Roman"/>
              </a:rPr>
              <a:t> FSW.</a:t>
            </a:r>
            <a:endParaRPr kumimoji="0" lang="en-IN" b="0" i="0" u="none" strike="noStrike" kern="0" cap="none" spc="-5" normalizeH="0" baseline="0" noProof="0" dirty="0">
              <a:ln>
                <a:noFill/>
              </a:ln>
              <a:solidFill>
                <a:prstClr val="black"/>
              </a:solidFill>
              <a:effectLst/>
              <a:uLnTx/>
              <a:uFillTx/>
              <a:latin typeface="Times New Roman"/>
              <a:cs typeface="Times New Roman"/>
            </a:endParaRPr>
          </a:p>
          <a:p>
            <a:pPr marL="167640" marR="0" lvl="0" indent="-155575" defTabSz="914400" eaLnBrk="1" fontAlgn="auto" latinLnBrk="0" hangingPunct="1">
              <a:lnSpc>
                <a:spcPts val="1400"/>
              </a:lnSpc>
              <a:spcBef>
                <a:spcPts val="0"/>
              </a:spcBef>
              <a:spcAft>
                <a:spcPts val="0"/>
              </a:spcAft>
              <a:buClrTx/>
              <a:buSzTx/>
              <a:buFontTx/>
              <a:buChar char="•"/>
              <a:tabLst>
                <a:tab pos="168275" algn="l"/>
              </a:tabLst>
              <a:defRPr/>
            </a:pPr>
            <a:endParaRPr kumimoji="0" b="0" i="0" u="none" strike="noStrike" kern="0" cap="none" spc="0" normalizeH="0" baseline="0" noProof="0" dirty="0">
              <a:ln>
                <a:noFill/>
              </a:ln>
              <a:solidFill>
                <a:prstClr val="black"/>
              </a:solidFill>
              <a:effectLst/>
              <a:uLnTx/>
              <a:uFillTx/>
              <a:latin typeface="Times New Roman"/>
              <a:cs typeface="Times New Roman"/>
            </a:endParaRPr>
          </a:p>
          <a:p>
            <a:pPr marL="132715" marR="0" lvl="0" indent="-120650" defTabSz="914400" eaLnBrk="1" fontAlgn="auto" latinLnBrk="0" hangingPunct="1">
              <a:lnSpc>
                <a:spcPts val="1405"/>
              </a:lnSpc>
              <a:spcBef>
                <a:spcPts val="0"/>
              </a:spcBef>
              <a:spcAft>
                <a:spcPts val="0"/>
              </a:spcAft>
              <a:buClrTx/>
              <a:buSzTx/>
              <a:buFontTx/>
              <a:buChar char="•"/>
              <a:tabLst>
                <a:tab pos="133350" algn="l"/>
              </a:tabLst>
              <a:defRPr/>
            </a:pPr>
            <a:r>
              <a:rPr kumimoji="0" b="0" i="0" u="none" strike="noStrike" kern="0" cap="none" spc="0" normalizeH="0" baseline="0" noProof="0" dirty="0">
                <a:ln>
                  <a:noFill/>
                </a:ln>
                <a:solidFill>
                  <a:prstClr val="black"/>
                </a:solidFill>
                <a:effectLst/>
                <a:uLnTx/>
                <a:uFillTx/>
                <a:latin typeface="Times New Roman"/>
                <a:cs typeface="Times New Roman"/>
              </a:rPr>
              <a:t>The</a:t>
            </a:r>
            <a:r>
              <a:rPr kumimoji="0" b="0" i="0" u="none" strike="noStrike" kern="0" cap="none" spc="-30"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CanSat's </a:t>
            </a:r>
            <a:r>
              <a:rPr kumimoji="0" b="0" i="0" u="none" strike="noStrike" kern="0" cap="none" spc="0" normalizeH="0" baseline="0" noProof="0" dirty="0">
                <a:ln>
                  <a:noFill/>
                </a:ln>
                <a:solidFill>
                  <a:prstClr val="black"/>
                </a:solidFill>
                <a:effectLst/>
                <a:uLnTx/>
                <a:uFillTx/>
                <a:latin typeface="Times New Roman"/>
                <a:cs typeface="Times New Roman"/>
              </a:rPr>
              <a:t>subsystems</a:t>
            </a:r>
            <a:r>
              <a:rPr kumimoji="0" b="0" i="0" u="none" strike="noStrike" kern="0" cap="none" spc="-5" normalizeH="0" baseline="0" noProof="0" dirty="0">
                <a:ln>
                  <a:noFill/>
                </a:ln>
                <a:solidFill>
                  <a:prstClr val="black"/>
                </a:solidFill>
                <a:effectLst/>
                <a:uLnTx/>
                <a:uFillTx/>
                <a:latin typeface="Times New Roman"/>
                <a:cs typeface="Times New Roman"/>
              </a:rPr>
              <a:t> durability before</a:t>
            </a:r>
            <a:r>
              <a:rPr kumimoji="0" b="0" i="0" u="none" strike="noStrike" kern="0" cap="none" spc="-15"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and</a:t>
            </a:r>
            <a:r>
              <a:rPr kumimoji="0" b="0" i="0" u="none" strike="noStrike" kern="0" cap="none" spc="-15"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after</a:t>
            </a:r>
            <a:r>
              <a:rPr kumimoji="0" b="0" i="0" u="none" strike="noStrike" kern="0" cap="none" spc="-10"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the</a:t>
            </a:r>
            <a:r>
              <a:rPr kumimoji="0" b="0" i="0" u="none" strike="noStrike" kern="0" cap="none" spc="-10"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test</a:t>
            </a:r>
            <a:r>
              <a:rPr kumimoji="0" b="0" i="0" u="none" strike="noStrike" kern="0" cap="none" spc="-10"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flights</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will</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be</a:t>
            </a:r>
            <a:r>
              <a:rPr kumimoji="0" b="0" i="0" u="none" strike="noStrike" kern="0" cap="none" spc="-20"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checked.</a:t>
            </a:r>
            <a:endParaRPr kumimoji="0" lang="en-IN" b="0" i="0" u="none" strike="noStrike" kern="0" cap="none" spc="-5" normalizeH="0" baseline="0" noProof="0" dirty="0">
              <a:ln>
                <a:noFill/>
              </a:ln>
              <a:solidFill>
                <a:prstClr val="black"/>
              </a:solidFill>
              <a:effectLst/>
              <a:uLnTx/>
              <a:uFillTx/>
              <a:latin typeface="Times New Roman"/>
              <a:cs typeface="Times New Roman"/>
            </a:endParaRPr>
          </a:p>
          <a:p>
            <a:pPr marL="132715" marR="0" lvl="0" indent="-120650" defTabSz="914400" eaLnBrk="1" fontAlgn="auto" latinLnBrk="0" hangingPunct="1">
              <a:lnSpc>
                <a:spcPts val="1405"/>
              </a:lnSpc>
              <a:spcBef>
                <a:spcPts val="0"/>
              </a:spcBef>
              <a:spcAft>
                <a:spcPts val="0"/>
              </a:spcAft>
              <a:buClrTx/>
              <a:buSzTx/>
              <a:buFontTx/>
              <a:buChar char="•"/>
              <a:tabLst>
                <a:tab pos="133350" algn="l"/>
              </a:tabLst>
              <a:defRPr/>
            </a:pPr>
            <a:endParaRPr kumimoji="0" b="0" i="0" u="none" strike="noStrike" kern="0" cap="none" spc="0" normalizeH="0" baseline="0" noProof="0" dirty="0">
              <a:ln>
                <a:noFill/>
              </a:ln>
              <a:solidFill>
                <a:prstClr val="black"/>
              </a:solidFill>
              <a:effectLst/>
              <a:uLnTx/>
              <a:uFillTx/>
              <a:latin typeface="Times New Roman"/>
              <a:cs typeface="Times New Roman"/>
            </a:endParaRPr>
          </a:p>
          <a:p>
            <a:pPr marL="132715" marR="0" lvl="0" indent="-120650" defTabSz="914400" eaLnBrk="1" fontAlgn="auto" latinLnBrk="0" hangingPunct="1">
              <a:lnSpc>
                <a:spcPts val="1405"/>
              </a:lnSpc>
              <a:spcBef>
                <a:spcPts val="0"/>
              </a:spcBef>
              <a:spcAft>
                <a:spcPts val="0"/>
              </a:spcAft>
              <a:buClrTx/>
              <a:buSzTx/>
              <a:buFontTx/>
              <a:buChar char="•"/>
              <a:tabLst>
                <a:tab pos="133350" algn="l"/>
              </a:tabLst>
              <a:defRPr/>
            </a:pPr>
            <a:r>
              <a:rPr kumimoji="0" b="0" i="0" u="none" strike="noStrike" kern="0" cap="none" spc="0" normalizeH="0" baseline="0" noProof="0" dirty="0">
                <a:ln>
                  <a:noFill/>
                </a:ln>
                <a:solidFill>
                  <a:prstClr val="black"/>
                </a:solidFill>
                <a:effectLst/>
                <a:uLnTx/>
                <a:uFillTx/>
                <a:latin typeface="Times New Roman"/>
                <a:cs typeface="Times New Roman"/>
              </a:rPr>
              <a:t>The</a:t>
            </a:r>
            <a:r>
              <a:rPr kumimoji="0" b="0" i="0" u="none" strike="noStrike" kern="0" cap="none" spc="-25"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CanSat</a:t>
            </a:r>
            <a:r>
              <a:rPr kumimoji="0" b="0" i="0" u="none" strike="noStrike" kern="0" cap="none" spc="-10"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will</a:t>
            </a:r>
            <a:r>
              <a:rPr kumimoji="0" b="0" i="0" u="none" strike="noStrike" kern="0" cap="none" spc="-10"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be</a:t>
            </a:r>
            <a:r>
              <a:rPr kumimoji="0" b="0" i="0" u="none" strike="noStrike" kern="0" cap="none" spc="-20"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checked</a:t>
            </a:r>
            <a:r>
              <a:rPr kumimoji="0" b="0" i="0" u="none" strike="noStrike" kern="0" cap="none" spc="0" normalizeH="0" baseline="0" noProof="0" dirty="0">
                <a:ln>
                  <a:noFill/>
                </a:ln>
                <a:solidFill>
                  <a:prstClr val="black"/>
                </a:solidFill>
                <a:effectLst/>
                <a:uLnTx/>
                <a:uFillTx/>
                <a:latin typeface="Times New Roman"/>
                <a:cs typeface="Times New Roman"/>
              </a:rPr>
              <a:t> for</a:t>
            </a:r>
            <a:r>
              <a:rPr kumimoji="0" b="0" i="0" u="none" strike="noStrike" kern="0" cap="none" spc="-20"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the</a:t>
            </a:r>
            <a:r>
              <a:rPr kumimoji="0" b="0" i="0" u="none" strike="noStrike" kern="0" cap="none" spc="-1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given</a:t>
            </a:r>
            <a:r>
              <a:rPr kumimoji="0" b="0" i="0" u="none" strike="noStrike" kern="0" cap="none" spc="-1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environmental</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test</a:t>
            </a:r>
            <a:r>
              <a:rPr kumimoji="0" b="0" i="0" u="none" strike="noStrike" kern="0" cap="none" spc="-15"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requirements.</a:t>
            </a:r>
            <a:endParaRPr kumimoji="0" lang="en-IN" b="0" i="0" u="none" strike="noStrike" kern="0" cap="none" spc="-5" normalizeH="0" baseline="0" noProof="0" dirty="0">
              <a:ln>
                <a:noFill/>
              </a:ln>
              <a:solidFill>
                <a:prstClr val="black"/>
              </a:solidFill>
              <a:effectLst/>
              <a:uLnTx/>
              <a:uFillTx/>
              <a:latin typeface="Times New Roman"/>
              <a:cs typeface="Times New Roman"/>
            </a:endParaRPr>
          </a:p>
          <a:p>
            <a:pPr marL="132715" marR="0" lvl="0" indent="-120650" defTabSz="914400" eaLnBrk="1" fontAlgn="auto" latinLnBrk="0" hangingPunct="1">
              <a:lnSpc>
                <a:spcPts val="1405"/>
              </a:lnSpc>
              <a:spcBef>
                <a:spcPts val="0"/>
              </a:spcBef>
              <a:spcAft>
                <a:spcPts val="0"/>
              </a:spcAft>
              <a:buClrTx/>
              <a:buSzTx/>
              <a:buFontTx/>
              <a:buChar char="•"/>
              <a:tabLst>
                <a:tab pos="133350" algn="l"/>
              </a:tabLst>
              <a:defRPr/>
            </a:pPr>
            <a:endParaRPr kumimoji="0" b="0" i="0" u="none" strike="noStrike" kern="0" cap="none" spc="0" normalizeH="0" baseline="0" noProof="0" dirty="0">
              <a:ln>
                <a:noFill/>
              </a:ln>
              <a:solidFill>
                <a:prstClr val="black"/>
              </a:solidFill>
              <a:effectLst/>
              <a:uLnTx/>
              <a:uFillTx/>
              <a:latin typeface="Times New Roman"/>
              <a:cs typeface="Times New Roman"/>
            </a:endParaRPr>
          </a:p>
          <a:p>
            <a:pPr marL="132715" marR="0" lvl="0" indent="-120650" defTabSz="914400" eaLnBrk="1" fontAlgn="auto" latinLnBrk="0" hangingPunct="1">
              <a:lnSpc>
                <a:spcPts val="1405"/>
              </a:lnSpc>
              <a:spcBef>
                <a:spcPts val="0"/>
              </a:spcBef>
              <a:spcAft>
                <a:spcPts val="0"/>
              </a:spcAft>
              <a:buClrTx/>
              <a:buSzTx/>
              <a:buFontTx/>
              <a:buChar char="•"/>
              <a:tabLst>
                <a:tab pos="133350" algn="l"/>
              </a:tabLst>
              <a:defRPr/>
            </a:pPr>
            <a:r>
              <a:rPr kumimoji="0" b="0" i="0" u="none" strike="noStrike" kern="0" cap="none" spc="-5" normalizeH="0" baseline="0" noProof="0" dirty="0">
                <a:ln>
                  <a:noFill/>
                </a:ln>
                <a:solidFill>
                  <a:prstClr val="black"/>
                </a:solidFill>
                <a:effectLst/>
                <a:uLnTx/>
                <a:uFillTx/>
                <a:latin typeface="Times New Roman"/>
                <a:cs typeface="Times New Roman"/>
              </a:rPr>
              <a:t>Thanks</a:t>
            </a:r>
            <a:r>
              <a:rPr kumimoji="0" b="0" i="0" u="none" strike="noStrike" kern="0" cap="none" spc="-1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to</a:t>
            </a:r>
            <a:r>
              <a:rPr kumimoji="0" b="0" i="0" u="none" strike="noStrike" kern="0" cap="none" spc="-10"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the</a:t>
            </a:r>
            <a:r>
              <a:rPr kumimoji="0" b="0" i="0" u="none" strike="noStrike" kern="0" cap="none" spc="-30" normalizeH="0" baseline="0" noProof="0" dirty="0">
                <a:ln>
                  <a:noFill/>
                </a:ln>
                <a:solidFill>
                  <a:prstClr val="black"/>
                </a:solidFill>
                <a:effectLst/>
                <a:uLnTx/>
                <a:uFillTx/>
                <a:latin typeface="Times New Roman"/>
                <a:cs typeface="Times New Roman"/>
              </a:rPr>
              <a:t> </a:t>
            </a:r>
            <a:r>
              <a:rPr lang="en-IN" kern="0" dirty="0">
                <a:solidFill>
                  <a:prstClr val="black"/>
                </a:solidFill>
                <a:latin typeface="Times New Roman"/>
                <a:cs typeface="Times New Roman"/>
              </a:rPr>
              <a:t>structural</a:t>
            </a:r>
            <a:r>
              <a:rPr kumimoji="0" b="0" i="0" u="none" strike="noStrike" kern="0" cap="none" spc="0"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designers</a:t>
            </a:r>
            <a:r>
              <a:rPr kumimoji="0" b="0" i="0" u="none" strike="noStrike" kern="0" cap="none" spc="-1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in</a:t>
            </a:r>
            <a:r>
              <a:rPr kumimoji="0" b="0" i="0" u="none" strike="noStrike" kern="0" cap="none" spc="-10"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our</a:t>
            </a:r>
            <a:r>
              <a:rPr kumimoji="0" b="0" i="0" u="none" strike="noStrike" kern="0" cap="none" spc="-10"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team.</a:t>
            </a:r>
            <a:r>
              <a:rPr kumimoji="0" b="0" i="0" u="none" strike="noStrike" kern="0" cap="none" spc="0" normalizeH="0" baseline="0" noProof="0" dirty="0">
                <a:ln>
                  <a:noFill/>
                </a:ln>
                <a:solidFill>
                  <a:prstClr val="black"/>
                </a:solidFill>
                <a:effectLst/>
                <a:uLnTx/>
                <a:uFillTx/>
                <a:latin typeface="Times New Roman"/>
                <a:cs typeface="Times New Roman"/>
              </a:rPr>
              <a:t> </a:t>
            </a:r>
            <a:r>
              <a:rPr kumimoji="0" b="0" i="0" u="none" strike="noStrike" kern="0" cap="none" spc="-10" normalizeH="0" baseline="0" noProof="0" dirty="0">
                <a:ln>
                  <a:noFill/>
                </a:ln>
                <a:solidFill>
                  <a:prstClr val="black"/>
                </a:solidFill>
                <a:effectLst/>
                <a:uLnTx/>
                <a:uFillTx/>
                <a:latin typeface="Times New Roman"/>
                <a:cs typeface="Times New Roman"/>
              </a:rPr>
              <a:t>It</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fits</a:t>
            </a:r>
            <a:r>
              <a:rPr kumimoji="0" b="0" i="0" u="none" strike="noStrike" kern="0" cap="none" spc="-5" normalizeH="0" baseline="0" noProof="0" dirty="0">
                <a:ln>
                  <a:noFill/>
                </a:ln>
                <a:solidFill>
                  <a:prstClr val="black"/>
                </a:solidFill>
                <a:effectLst/>
                <a:uLnTx/>
                <a:uFillTx/>
                <a:latin typeface="Times New Roman"/>
                <a:cs typeface="Times New Roman"/>
              </a:rPr>
              <a:t> well</a:t>
            </a:r>
            <a:r>
              <a:rPr kumimoji="0" b="0" i="0" u="none" strike="noStrike" kern="0" cap="none" spc="-10"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into</a:t>
            </a:r>
            <a:r>
              <a:rPr kumimoji="0" b="0" i="0" u="none" strike="noStrike" kern="0" cap="none" spc="-10"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the</a:t>
            </a:r>
            <a:r>
              <a:rPr kumimoji="0" b="0" i="0" u="none" strike="noStrike" kern="0" cap="none" spc="-25"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container.</a:t>
            </a:r>
            <a:endParaRPr kumimoji="0" lang="en-IN" b="0" i="0" u="none" strike="noStrike" kern="0" cap="none" spc="-5" normalizeH="0" baseline="0" noProof="0" dirty="0">
              <a:ln>
                <a:noFill/>
              </a:ln>
              <a:solidFill>
                <a:prstClr val="black"/>
              </a:solidFill>
              <a:effectLst/>
              <a:uLnTx/>
              <a:uFillTx/>
              <a:latin typeface="Times New Roman"/>
              <a:cs typeface="Times New Roman"/>
            </a:endParaRPr>
          </a:p>
          <a:p>
            <a:pPr marL="132715" marR="0" lvl="0" indent="-120650" defTabSz="914400" eaLnBrk="1" fontAlgn="auto" latinLnBrk="0" hangingPunct="1">
              <a:lnSpc>
                <a:spcPts val="1405"/>
              </a:lnSpc>
              <a:spcBef>
                <a:spcPts val="0"/>
              </a:spcBef>
              <a:spcAft>
                <a:spcPts val="0"/>
              </a:spcAft>
              <a:buClrTx/>
              <a:buSzTx/>
              <a:buFontTx/>
              <a:buChar char="•"/>
              <a:tabLst>
                <a:tab pos="133350" algn="l"/>
              </a:tabLst>
              <a:defRPr/>
            </a:pPr>
            <a:endParaRPr kumimoji="0" b="0" i="0" u="none" strike="noStrike" kern="0" cap="none" spc="0" normalizeH="0" baseline="0" noProof="0" dirty="0">
              <a:ln>
                <a:noFill/>
              </a:ln>
              <a:solidFill>
                <a:prstClr val="black"/>
              </a:solidFill>
              <a:effectLst/>
              <a:uLnTx/>
              <a:uFillTx/>
              <a:latin typeface="Times New Roman"/>
              <a:cs typeface="Times New Roman"/>
            </a:endParaRPr>
          </a:p>
          <a:p>
            <a:pPr marL="132715" marR="322580" lvl="0" indent="-120650" defTabSz="914400" eaLnBrk="1" fontAlgn="auto" latinLnBrk="0" hangingPunct="1">
              <a:lnSpc>
                <a:spcPts val="1380"/>
              </a:lnSpc>
              <a:spcBef>
                <a:spcPts val="80"/>
              </a:spcBef>
              <a:spcAft>
                <a:spcPts val="0"/>
              </a:spcAft>
              <a:buClrTx/>
              <a:buSzTx/>
              <a:buFont typeface="Times New Roman"/>
              <a:buChar char="•"/>
              <a:tabLst>
                <a:tab pos="170180" algn="l"/>
              </a:tabLst>
              <a:defRPr/>
            </a:pPr>
            <a:r>
              <a:rPr kumimoji="0" b="0" i="0" u="none" strike="noStrike" kern="0" cap="none" spc="0" normalizeH="0" baseline="0" noProof="0" dirty="0">
                <a:ln>
                  <a:noFill/>
                </a:ln>
                <a:solidFill>
                  <a:prstClr val="black"/>
                </a:solidFill>
                <a:effectLst/>
                <a:uLnTx/>
                <a:uFillTx/>
              </a:rPr>
              <a:t>	</a:t>
            </a:r>
            <a:r>
              <a:rPr kumimoji="0" b="0" i="0" u="none" strike="noStrike" kern="0" cap="none" spc="0" normalizeH="0" baseline="0" noProof="0" dirty="0">
                <a:ln>
                  <a:noFill/>
                </a:ln>
                <a:solidFill>
                  <a:prstClr val="black"/>
                </a:solidFill>
                <a:effectLst/>
                <a:uLnTx/>
                <a:uFillTx/>
                <a:latin typeface="Times New Roman"/>
                <a:cs typeface="Times New Roman"/>
              </a:rPr>
              <a:t>The</a:t>
            </a:r>
            <a:r>
              <a:rPr kumimoji="0" b="0" i="0" u="none" strike="noStrike" kern="0" cap="none" spc="-10"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camera stabilization</a:t>
            </a:r>
            <a:r>
              <a:rPr kumimoji="0" b="0" i="0" u="none" strike="noStrike" kern="0" cap="none" spc="20"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will be</a:t>
            </a:r>
            <a:r>
              <a:rPr kumimoji="0" b="0" i="0" u="none" strike="noStrike" kern="0" cap="none" spc="-10"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achieved</a:t>
            </a:r>
            <a:r>
              <a:rPr kumimoji="0" b="0" i="0" u="none" strike="noStrike" kern="0" cap="none" spc="0" normalizeH="0" baseline="0" noProof="0" dirty="0">
                <a:ln>
                  <a:noFill/>
                </a:ln>
                <a:solidFill>
                  <a:prstClr val="black"/>
                </a:solidFill>
                <a:effectLst/>
                <a:uLnTx/>
                <a:uFillTx/>
                <a:latin typeface="Times New Roman"/>
                <a:cs typeface="Times New Roman"/>
              </a:rPr>
              <a:t> by</a:t>
            </a:r>
            <a:r>
              <a:rPr kumimoji="0" b="0" i="0" u="none" strike="noStrike" kern="0" cap="none" spc="10" normalizeH="0" baseline="0" noProof="0" dirty="0">
                <a:ln>
                  <a:noFill/>
                </a:ln>
                <a:solidFill>
                  <a:prstClr val="black"/>
                </a:solidFill>
                <a:effectLst/>
                <a:uLnTx/>
                <a:uFillTx/>
                <a:latin typeface="Times New Roman"/>
                <a:cs typeface="Times New Roman"/>
              </a:rPr>
              <a:t> </a:t>
            </a:r>
            <a:r>
              <a:rPr lang="en-IN" kern="0" spc="-5" dirty="0">
                <a:solidFill>
                  <a:prstClr val="black"/>
                </a:solidFill>
                <a:latin typeface="Times New Roman"/>
                <a:cs typeface="Times New Roman"/>
              </a:rPr>
              <a:t>programmed</a:t>
            </a:r>
            <a:r>
              <a:rPr kumimoji="0" b="0" i="0" u="none" strike="noStrike" kern="0" cap="none" spc="10"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controlling</a:t>
            </a:r>
            <a:r>
              <a:rPr kumimoji="0" b="0" i="0" u="none" strike="noStrike" kern="0" cap="none" spc="0"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payload </a:t>
            </a:r>
            <a:r>
              <a:rPr kumimoji="0" b="0" i="0" u="none" strike="noStrike" kern="0" cap="none" spc="0" normalizeH="0" baseline="0" noProof="0" dirty="0">
                <a:ln>
                  <a:noFill/>
                </a:ln>
                <a:solidFill>
                  <a:prstClr val="black"/>
                </a:solidFill>
                <a:effectLst/>
                <a:uLnTx/>
                <a:uFillTx/>
                <a:latin typeface="Times New Roman"/>
                <a:cs typeface="Times New Roman"/>
              </a:rPr>
              <a:t>with</a:t>
            </a:r>
            <a:r>
              <a:rPr kumimoji="0" b="0" i="0" u="none" strike="noStrike" kern="0" cap="none" spc="-10"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and </a:t>
            </a:r>
            <a:r>
              <a:rPr kumimoji="0" b="0" i="0" u="none" strike="noStrike" kern="0" cap="none" spc="-285"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elevator</a:t>
            </a:r>
            <a:r>
              <a:rPr kumimoji="0" b="0" i="0" u="none" strike="noStrike" kern="0" cap="none" spc="-10"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using </a:t>
            </a:r>
            <a:r>
              <a:rPr kumimoji="0" b="0" i="0" u="none" strike="noStrike" kern="0" cap="none" spc="-5" normalizeH="0" baseline="0" noProof="0" dirty="0">
                <a:ln>
                  <a:noFill/>
                </a:ln>
                <a:solidFill>
                  <a:prstClr val="black"/>
                </a:solidFill>
                <a:effectLst/>
                <a:uLnTx/>
                <a:uFillTx/>
                <a:latin typeface="Times New Roman"/>
                <a:cs typeface="Times New Roman"/>
              </a:rPr>
              <a:t>servo</a:t>
            </a:r>
            <a:r>
              <a:rPr kumimoji="0" b="0" i="0" u="none" strike="noStrike" kern="0" cap="none" spc="0" normalizeH="0" baseline="0" noProof="0" dirty="0">
                <a:ln>
                  <a:noFill/>
                </a:ln>
                <a:solidFill>
                  <a:prstClr val="black"/>
                </a:solidFill>
                <a:effectLst/>
                <a:uLnTx/>
                <a:uFillTx/>
                <a:latin typeface="Times New Roman"/>
                <a:cs typeface="Times New Roman"/>
              </a:rPr>
              <a:t> motors</a:t>
            </a:r>
            <a:r>
              <a:rPr kumimoji="0" lang="en-IN" b="0" i="0" u="none" strike="noStrike" kern="0" cap="none" spc="0" normalizeH="0" baseline="0" noProof="0" dirty="0">
                <a:ln>
                  <a:noFill/>
                </a:ln>
                <a:solidFill>
                  <a:prstClr val="black"/>
                </a:solidFill>
                <a:effectLst/>
                <a:uLnTx/>
                <a:uFillTx/>
                <a:latin typeface="Times New Roman"/>
                <a:cs typeface="Times New Roman"/>
              </a:rPr>
              <a:t>.</a:t>
            </a:r>
            <a:endParaRPr kumimoji="0" sz="1250" b="0" i="0" u="none" strike="noStrike" kern="0" cap="none" spc="0" normalizeH="0" baseline="0" noProof="0" dirty="0">
              <a:ln>
                <a:noFill/>
              </a:ln>
              <a:solidFill>
                <a:prstClr val="black"/>
              </a:solidFill>
              <a:effectLst/>
              <a:uLnTx/>
              <a:uFillTx/>
              <a:latin typeface="Times New Roman"/>
              <a:cs typeface="Times New Roman"/>
            </a:endParaRPr>
          </a:p>
          <a:p>
            <a:pPr marL="12700" marR="0" lvl="0" indent="0" algn="ctr" defTabSz="914400" eaLnBrk="1" fontAlgn="auto" latinLnBrk="0" hangingPunct="1">
              <a:lnSpc>
                <a:spcPct val="100000"/>
              </a:lnSpc>
              <a:spcBef>
                <a:spcPts val="0"/>
              </a:spcBef>
              <a:spcAft>
                <a:spcPts val="0"/>
              </a:spcAft>
              <a:buClrTx/>
              <a:buSzTx/>
              <a:buFontTx/>
              <a:buNone/>
              <a:tabLst/>
              <a:defRPr/>
            </a:pPr>
            <a:r>
              <a:rPr kumimoji="0" sz="2600" b="1" i="0" u="none" strike="noStrike" kern="0" cap="none" spc="0" normalizeH="0" baseline="0" noProof="0" dirty="0">
                <a:ln>
                  <a:noFill/>
                </a:ln>
                <a:solidFill>
                  <a:prstClr val="black"/>
                </a:solidFill>
                <a:effectLst/>
                <a:uLnTx/>
                <a:uFillTx/>
                <a:latin typeface="Cambria"/>
                <a:cs typeface="Cambria"/>
              </a:rPr>
              <a:t>Decent</a:t>
            </a:r>
            <a:r>
              <a:rPr kumimoji="0" sz="2600" b="1" i="0" u="none" strike="noStrike" kern="0" cap="none" spc="-130" normalizeH="0" baseline="0" noProof="0" dirty="0">
                <a:ln>
                  <a:noFill/>
                </a:ln>
                <a:solidFill>
                  <a:prstClr val="black"/>
                </a:solidFill>
                <a:effectLst/>
                <a:uLnTx/>
                <a:uFillTx/>
                <a:latin typeface="Cambria"/>
                <a:cs typeface="Cambria"/>
              </a:rPr>
              <a:t> </a:t>
            </a:r>
            <a:r>
              <a:rPr kumimoji="0" sz="2600" b="1" i="0" u="none" strike="noStrike" kern="0" cap="none" spc="-5" normalizeH="0" baseline="0" noProof="0" dirty="0">
                <a:ln>
                  <a:noFill/>
                </a:ln>
                <a:solidFill>
                  <a:prstClr val="black"/>
                </a:solidFill>
                <a:effectLst/>
                <a:uLnTx/>
                <a:uFillTx/>
                <a:latin typeface="Cambria"/>
                <a:cs typeface="Cambria"/>
              </a:rPr>
              <a:t>Control</a:t>
            </a:r>
            <a:endParaRPr kumimoji="0" sz="2600" b="0" i="0" u="none" strike="noStrike" kern="0" cap="none" spc="0" normalizeH="0" baseline="0" noProof="0" dirty="0">
              <a:ln>
                <a:noFill/>
              </a:ln>
              <a:solidFill>
                <a:prstClr val="black"/>
              </a:solidFill>
              <a:effectLst/>
              <a:uLnTx/>
              <a:uFillTx/>
              <a:latin typeface="Cambria"/>
              <a:cs typeface="Cambria"/>
            </a:endParaRPr>
          </a:p>
          <a:p>
            <a:pPr marL="132715" marR="78105" lvl="0" indent="-120650" defTabSz="914400" eaLnBrk="1" fontAlgn="auto" latinLnBrk="0" hangingPunct="1">
              <a:lnSpc>
                <a:spcPts val="1390"/>
              </a:lnSpc>
              <a:spcBef>
                <a:spcPts val="2590"/>
              </a:spcBef>
              <a:spcAft>
                <a:spcPts val="0"/>
              </a:spcAft>
              <a:buClrTx/>
              <a:buSzTx/>
              <a:buFontTx/>
              <a:buChar char="•"/>
              <a:tabLst>
                <a:tab pos="133350" algn="l"/>
              </a:tabLst>
              <a:defRPr/>
            </a:pPr>
            <a:r>
              <a:rPr kumimoji="0" b="0" i="0" u="none" strike="noStrike" kern="0" cap="none" spc="0" normalizeH="0" baseline="0" noProof="0" dirty="0">
                <a:ln>
                  <a:noFill/>
                </a:ln>
                <a:solidFill>
                  <a:prstClr val="black"/>
                </a:solidFill>
                <a:effectLst/>
                <a:uLnTx/>
                <a:uFillTx/>
                <a:latin typeface="Times New Roman"/>
                <a:cs typeface="Times New Roman"/>
              </a:rPr>
              <a:t>The</a:t>
            </a:r>
            <a:r>
              <a:rPr kumimoji="0" b="0" i="0" u="none" strike="noStrike" kern="0" cap="none" spc="-5" normalizeH="0" baseline="0" noProof="0" dirty="0">
                <a:ln>
                  <a:noFill/>
                </a:ln>
                <a:solidFill>
                  <a:prstClr val="black"/>
                </a:solidFill>
                <a:effectLst/>
                <a:uLnTx/>
                <a:uFillTx/>
                <a:latin typeface="Times New Roman"/>
                <a:cs typeface="Times New Roman"/>
              </a:rPr>
              <a:t> installed</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electronic</a:t>
            </a:r>
            <a:r>
              <a:rPr kumimoji="0" b="0" i="0" u="none" strike="noStrike" kern="0" cap="none" spc="0"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circuit</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will</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be </a:t>
            </a:r>
            <a:r>
              <a:rPr kumimoji="0" b="0" i="0" u="none" strike="noStrike" kern="0" cap="none" spc="-5" normalizeH="0" baseline="0" noProof="0" dirty="0">
                <a:ln>
                  <a:noFill/>
                </a:ln>
                <a:solidFill>
                  <a:prstClr val="black"/>
                </a:solidFill>
                <a:effectLst/>
                <a:uLnTx/>
                <a:uFillTx/>
                <a:latin typeface="Times New Roman"/>
                <a:cs typeface="Times New Roman"/>
              </a:rPr>
              <a:t>placed</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in</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the </a:t>
            </a:r>
            <a:r>
              <a:rPr kumimoji="0" b="0" i="0" u="none" strike="noStrike" kern="0" cap="none" spc="-5" normalizeH="0" baseline="0" noProof="0" dirty="0">
                <a:ln>
                  <a:noFill/>
                </a:ln>
                <a:solidFill>
                  <a:prstClr val="black"/>
                </a:solidFill>
                <a:effectLst/>
                <a:uLnTx/>
                <a:uFillTx/>
                <a:latin typeface="Times New Roman"/>
                <a:cs typeface="Times New Roman"/>
              </a:rPr>
              <a:t>payload</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and</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it</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will</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be tested</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at</a:t>
            </a:r>
            <a:r>
              <a:rPr kumimoji="0" b="0" i="0" u="none" strike="noStrike" kern="0" cap="none" spc="5" normalizeH="0" baseline="0" noProof="0" dirty="0">
                <a:ln>
                  <a:noFill/>
                </a:ln>
                <a:solidFill>
                  <a:prstClr val="black"/>
                </a:solidFill>
                <a:effectLst/>
                <a:uLnTx/>
                <a:uFillTx/>
                <a:latin typeface="Times New Roman"/>
                <a:cs typeface="Times New Roman"/>
              </a:rPr>
              <a:t> </a:t>
            </a:r>
            <a:r>
              <a:rPr lang="en-IN" kern="0" dirty="0">
                <a:solidFill>
                  <a:prstClr val="black"/>
                </a:solidFill>
                <a:latin typeface="Times New Roman"/>
                <a:cs typeface="Times New Roman"/>
              </a:rPr>
              <a:t>500</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meters </a:t>
            </a:r>
            <a:r>
              <a:rPr kumimoji="0" b="0" i="0" u="none" strike="noStrike" kern="0" cap="none" spc="-28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via</a:t>
            </a:r>
            <a:r>
              <a:rPr kumimoji="0" b="0" i="0" u="none" strike="noStrike" kern="0" cap="none" spc="-20"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the</a:t>
            </a:r>
            <a:r>
              <a:rPr kumimoji="0" b="0" i="0" u="none" strike="noStrike" kern="0" cap="none" spc="-5" normalizeH="0" baseline="0" noProof="0" dirty="0">
                <a:ln>
                  <a:noFill/>
                </a:ln>
                <a:solidFill>
                  <a:prstClr val="black"/>
                </a:solidFill>
                <a:effectLst/>
                <a:uLnTx/>
                <a:uFillTx/>
                <a:latin typeface="Times New Roman"/>
                <a:cs typeface="Times New Roman"/>
              </a:rPr>
              <a:t> drone.</a:t>
            </a:r>
            <a:endParaRPr kumimoji="0" lang="en-IN" b="0" i="0" u="none" strike="noStrike" kern="0" cap="none" spc="-5" normalizeH="0" baseline="0" noProof="0" dirty="0">
              <a:ln>
                <a:noFill/>
              </a:ln>
              <a:solidFill>
                <a:prstClr val="black"/>
              </a:solidFill>
              <a:effectLst/>
              <a:uLnTx/>
              <a:uFillTx/>
              <a:latin typeface="Times New Roman"/>
              <a:cs typeface="Times New Roman"/>
            </a:endParaRPr>
          </a:p>
          <a:p>
            <a:pPr marL="132715" marR="78105" lvl="0" indent="-120650" defTabSz="914400" eaLnBrk="1" fontAlgn="auto" latinLnBrk="0" hangingPunct="1">
              <a:lnSpc>
                <a:spcPts val="1390"/>
              </a:lnSpc>
              <a:spcBef>
                <a:spcPts val="2590"/>
              </a:spcBef>
              <a:spcAft>
                <a:spcPts val="0"/>
              </a:spcAft>
              <a:buClrTx/>
              <a:buSzTx/>
              <a:buFontTx/>
              <a:buChar char="•"/>
              <a:tabLst>
                <a:tab pos="133350" algn="l"/>
              </a:tabLst>
              <a:defRPr/>
            </a:pPr>
            <a:endParaRPr kumimoji="0" b="0" i="0" u="none" strike="noStrike" kern="0" cap="none" spc="0" normalizeH="0" baseline="0" noProof="0" dirty="0">
              <a:ln>
                <a:noFill/>
              </a:ln>
              <a:solidFill>
                <a:prstClr val="black"/>
              </a:solidFill>
              <a:effectLst/>
              <a:uLnTx/>
              <a:uFillTx/>
              <a:latin typeface="Times New Roman"/>
              <a:cs typeface="Times New Roman"/>
            </a:endParaRPr>
          </a:p>
          <a:p>
            <a:pPr marL="132715" marR="5080" lvl="0" indent="-120650" defTabSz="914400" eaLnBrk="1" fontAlgn="auto" latinLnBrk="0" hangingPunct="1">
              <a:lnSpc>
                <a:spcPts val="1380"/>
              </a:lnSpc>
              <a:spcBef>
                <a:spcPts val="40"/>
              </a:spcBef>
              <a:spcAft>
                <a:spcPts val="0"/>
              </a:spcAft>
              <a:buClrTx/>
              <a:buSzTx/>
              <a:buFontTx/>
              <a:buChar char="•"/>
              <a:tabLst>
                <a:tab pos="133350" algn="l"/>
              </a:tabLst>
              <a:defRPr/>
            </a:pPr>
            <a:r>
              <a:rPr kumimoji="0" b="0" i="0" u="none" strike="noStrike" kern="0" cap="none" spc="-5" normalizeH="0" baseline="0" noProof="0" dirty="0">
                <a:ln>
                  <a:noFill/>
                </a:ln>
                <a:solidFill>
                  <a:prstClr val="black"/>
                </a:solidFill>
                <a:effectLst/>
                <a:uLnTx/>
                <a:uFillTx/>
                <a:latin typeface="Times New Roman"/>
                <a:cs typeface="Times New Roman"/>
              </a:rPr>
              <a:t>Active</a:t>
            </a:r>
            <a:r>
              <a:rPr kumimoji="0" b="0" i="0" u="none" strike="noStrike" kern="0" cap="none" spc="0"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control</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of</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the</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payload</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will</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be</a:t>
            </a:r>
            <a:r>
              <a:rPr kumimoji="0" b="0" i="0" u="none" strike="noStrike" kern="0" cap="none" spc="10"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provided</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with</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rudder</a:t>
            </a:r>
            <a:r>
              <a:rPr kumimoji="0" b="0" i="0" u="none" strike="noStrike" kern="0" cap="none" spc="10"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and</a:t>
            </a:r>
            <a:r>
              <a:rPr kumimoji="0" b="0" i="0" u="none" strike="noStrike" kern="0" cap="none" spc="15"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elevator</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using</a:t>
            </a:r>
            <a:r>
              <a:rPr kumimoji="0" b="0" i="0" u="none" strike="noStrike" kern="0" cap="none" spc="10"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the</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servo</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motors. </a:t>
            </a:r>
            <a:r>
              <a:rPr kumimoji="0" b="0" i="0" u="none" strike="noStrike" kern="0" cap="none" spc="-28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The</a:t>
            </a:r>
            <a:r>
              <a:rPr kumimoji="0" b="0" i="0" u="none" strike="noStrike" kern="0" cap="none" spc="-20"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opening</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of the</a:t>
            </a:r>
            <a:r>
              <a:rPr kumimoji="0" b="0" i="0" u="none" strike="noStrike" kern="0" cap="none" spc="-15"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payload’s</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parachute</a:t>
            </a:r>
            <a:r>
              <a:rPr kumimoji="0" b="0" i="0" u="none" strike="noStrike" kern="0" cap="none" spc="-10"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will</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be</a:t>
            </a:r>
            <a:r>
              <a:rPr kumimoji="0" b="0" i="0" u="none" strike="noStrike" kern="0" cap="none" spc="-1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tested</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at</a:t>
            </a:r>
            <a:r>
              <a:rPr kumimoji="0" b="0" i="0" u="none" strike="noStrike" kern="0" cap="none" spc="5"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an</a:t>
            </a:r>
            <a:r>
              <a:rPr kumimoji="0" b="0" i="0" u="none" strike="noStrike" kern="0" cap="none" spc="0"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altitude</a:t>
            </a:r>
            <a:r>
              <a:rPr kumimoji="0" b="0" i="0" u="none" strike="noStrike" kern="0" cap="none" spc="-10" normalizeH="0" baseline="0" noProof="0" dirty="0">
                <a:ln>
                  <a:noFill/>
                </a:ln>
                <a:solidFill>
                  <a:prstClr val="black"/>
                </a:solidFill>
                <a:effectLst/>
                <a:uLnTx/>
                <a:uFillTx/>
                <a:latin typeface="Times New Roman"/>
                <a:cs typeface="Times New Roman"/>
              </a:rPr>
              <a:t> </a:t>
            </a:r>
            <a:r>
              <a:rPr kumimoji="0" b="0" i="0" u="none" strike="noStrike" kern="0" cap="none" spc="-5" normalizeH="0" baseline="0" noProof="0" dirty="0">
                <a:ln>
                  <a:noFill/>
                </a:ln>
                <a:solidFill>
                  <a:prstClr val="black"/>
                </a:solidFill>
                <a:effectLst/>
                <a:uLnTx/>
                <a:uFillTx/>
                <a:latin typeface="Times New Roman"/>
                <a:cs typeface="Times New Roman"/>
              </a:rPr>
              <a:t>above</a:t>
            </a:r>
            <a:r>
              <a:rPr kumimoji="0" b="0" i="0" u="none" strike="noStrike" kern="0" cap="none" spc="-15" normalizeH="0" baseline="0" noProof="0" dirty="0">
                <a:ln>
                  <a:noFill/>
                </a:ln>
                <a:solidFill>
                  <a:prstClr val="black"/>
                </a:solidFill>
                <a:effectLst/>
                <a:uLnTx/>
                <a:uFillTx/>
                <a:latin typeface="Times New Roman"/>
                <a:cs typeface="Times New Roman"/>
              </a:rPr>
              <a:t> </a:t>
            </a:r>
            <a:r>
              <a:rPr kumimoji="0" b="0" i="0" u="none" strike="noStrike" kern="0" cap="none" spc="0" normalizeH="0" baseline="0" noProof="0" dirty="0">
                <a:ln>
                  <a:noFill/>
                </a:ln>
                <a:solidFill>
                  <a:prstClr val="black"/>
                </a:solidFill>
                <a:effectLst/>
                <a:uLnTx/>
                <a:uFillTx/>
                <a:latin typeface="Times New Roman"/>
                <a:cs typeface="Times New Roman"/>
              </a:rPr>
              <a:t>100 </a:t>
            </a:r>
            <a:r>
              <a:rPr kumimoji="0" b="0" i="0" u="none" strike="noStrike" kern="0" cap="none" spc="-5" normalizeH="0" baseline="0" noProof="0" dirty="0">
                <a:ln>
                  <a:noFill/>
                </a:ln>
                <a:solidFill>
                  <a:prstClr val="black"/>
                </a:solidFill>
                <a:effectLst/>
                <a:uLnTx/>
                <a:uFillTx/>
                <a:latin typeface="Times New Roman"/>
                <a:cs typeface="Times New Roman"/>
              </a:rPr>
              <a:t>meters.</a:t>
            </a:r>
            <a:endParaRPr kumimoji="0" b="0" i="0" u="none" strike="noStrike" kern="0" cap="none" spc="0" normalizeH="0" baseline="0" noProof="0" dirty="0">
              <a:ln>
                <a:noFill/>
              </a:ln>
              <a:solidFill>
                <a:prstClr val="black"/>
              </a:solidFill>
              <a:effectLst/>
              <a:uLnTx/>
              <a:uFillTx/>
              <a:latin typeface="Times New Roman"/>
              <a:cs typeface="Times New Roman"/>
            </a:endParaRPr>
          </a:p>
        </p:txBody>
      </p:sp>
    </p:spTree>
    <p:extLst>
      <p:ext uri="{BB962C8B-B14F-4D97-AF65-F5344CB8AC3E}">
        <p14:creationId xmlns:p14="http://schemas.microsoft.com/office/powerpoint/2010/main" val="2333058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E6F475-E471-F389-A4DA-CC69C21D4093}"/>
              </a:ext>
            </a:extLst>
          </p:cNvPr>
          <p:cNvSpPr>
            <a:spLocks noGrp="1"/>
          </p:cNvSpPr>
          <p:nvPr>
            <p:ph type="sldNum" sz="quarter" idx="12"/>
          </p:nvPr>
        </p:nvSpPr>
        <p:spPr/>
        <p:txBody>
          <a:bodyPr/>
          <a:lstStyle/>
          <a:p>
            <a:fld id="{D88F94E2-5C54-4DAF-A39A-2298FFE509E3}" type="slidenum">
              <a:rPr lang="en-IN" smtClean="0"/>
              <a:pPr/>
              <a:t>49</a:t>
            </a:fld>
            <a:endParaRPr lang="en-IN" dirty="0"/>
          </a:p>
        </p:txBody>
      </p:sp>
      <p:sp>
        <p:nvSpPr>
          <p:cNvPr id="6" name="TextBox 5">
            <a:extLst>
              <a:ext uri="{FF2B5EF4-FFF2-40B4-BE49-F238E27FC236}">
                <a16:creationId xmlns:a16="http://schemas.microsoft.com/office/drawing/2014/main" id="{547FAF97-714D-11B8-9A0F-63D811D62E95}"/>
              </a:ext>
            </a:extLst>
          </p:cNvPr>
          <p:cNvSpPr txBox="1"/>
          <p:nvPr/>
        </p:nvSpPr>
        <p:spPr>
          <a:xfrm>
            <a:off x="2713373" y="326526"/>
            <a:ext cx="7029950" cy="615553"/>
          </a:xfrm>
          <a:prstGeom prst="rect">
            <a:avLst/>
          </a:prstGeom>
          <a:noFill/>
        </p:spPr>
        <p:txBody>
          <a:bodyPr wrap="square">
            <a:spAutoFit/>
          </a:bodyPr>
          <a:lstStyle/>
          <a:p>
            <a:pPr algn="ctr"/>
            <a:r>
              <a:rPr lang="en-IN" sz="3400" b="1" dirty="0">
                <a:solidFill>
                  <a:schemeClr val="accent1">
                    <a:lumMod val="75000"/>
                  </a:schemeClr>
                </a:solidFill>
              </a:rPr>
              <a:t>SUMMARY OF TRAJECTORY  CONTROL</a:t>
            </a:r>
          </a:p>
        </p:txBody>
      </p:sp>
      <p:sp>
        <p:nvSpPr>
          <p:cNvPr id="7" name="object 3">
            <a:extLst>
              <a:ext uri="{FF2B5EF4-FFF2-40B4-BE49-F238E27FC236}">
                <a16:creationId xmlns:a16="http://schemas.microsoft.com/office/drawing/2014/main" id="{EF9AFA5E-A0E5-F4C5-D307-5F3245313ED1}"/>
              </a:ext>
            </a:extLst>
          </p:cNvPr>
          <p:cNvSpPr txBox="1"/>
          <p:nvPr/>
        </p:nvSpPr>
        <p:spPr>
          <a:xfrm>
            <a:off x="468866" y="1390583"/>
            <a:ext cx="6380275" cy="4772460"/>
          </a:xfrm>
          <a:prstGeom prst="rect">
            <a:avLst/>
          </a:prstGeom>
        </p:spPr>
        <p:txBody>
          <a:bodyPr vert="horz" wrap="square" lIns="0" tIns="12065" rIns="0" bIns="0" rtlCol="0">
            <a:spAutoFit/>
          </a:bodyPr>
          <a:lstStyle/>
          <a:p>
            <a:pPr marL="240665" marR="112395" indent="-228600" algn="just">
              <a:spcBef>
                <a:spcPts val="95"/>
              </a:spcBef>
              <a:buFontTx/>
              <a:buAutoNum type="arabicPeriod"/>
              <a:tabLst>
                <a:tab pos="241300" algn="l"/>
              </a:tabLst>
            </a:pPr>
            <a:r>
              <a:rPr spc="25" dirty="0">
                <a:solidFill>
                  <a:prstClr val="black"/>
                </a:solidFill>
                <a:latin typeface="Cambria"/>
                <a:cs typeface="Cambria"/>
              </a:rPr>
              <a:t>The </a:t>
            </a:r>
            <a:r>
              <a:rPr spc="-5" dirty="0">
                <a:solidFill>
                  <a:prstClr val="black"/>
                </a:solidFill>
                <a:latin typeface="Cambria"/>
                <a:cs typeface="Cambria"/>
              </a:rPr>
              <a:t>average </a:t>
            </a:r>
            <a:r>
              <a:rPr spc="-40" dirty="0">
                <a:solidFill>
                  <a:prstClr val="black"/>
                </a:solidFill>
                <a:latin typeface="Cambria"/>
                <a:cs typeface="Cambria"/>
              </a:rPr>
              <a:t>wind </a:t>
            </a:r>
            <a:r>
              <a:rPr dirty="0">
                <a:solidFill>
                  <a:prstClr val="black"/>
                </a:solidFill>
                <a:latin typeface="Cambria"/>
                <a:cs typeface="Cambria"/>
              </a:rPr>
              <a:t>speed </a:t>
            </a:r>
            <a:r>
              <a:rPr spc="-10" dirty="0">
                <a:solidFill>
                  <a:prstClr val="black"/>
                </a:solidFill>
                <a:latin typeface="Cambria"/>
                <a:cs typeface="Cambria"/>
              </a:rPr>
              <a:t>of </a:t>
            </a:r>
            <a:r>
              <a:rPr spc="95" dirty="0">
                <a:solidFill>
                  <a:prstClr val="black"/>
                </a:solidFill>
                <a:latin typeface="Cambria"/>
                <a:cs typeface="Cambria"/>
              </a:rPr>
              <a:t>DHOLERA </a:t>
            </a:r>
            <a:r>
              <a:rPr spc="-35" dirty="0" err="1">
                <a:solidFill>
                  <a:prstClr val="black"/>
                </a:solidFill>
                <a:latin typeface="Cambria"/>
                <a:cs typeface="Cambria"/>
              </a:rPr>
              <a:t>i</a:t>
            </a:r>
            <a:r>
              <a:rPr lang="en-IN" spc="-35" dirty="0">
                <a:solidFill>
                  <a:prstClr val="black"/>
                </a:solidFill>
                <a:latin typeface="Cambria"/>
                <a:cs typeface="Cambria"/>
              </a:rPr>
              <a:t>n</a:t>
            </a:r>
            <a:r>
              <a:rPr spc="-35" dirty="0">
                <a:solidFill>
                  <a:prstClr val="black"/>
                </a:solidFill>
                <a:latin typeface="Cambria"/>
                <a:cs typeface="Cambria"/>
              </a:rPr>
              <a:t> </a:t>
            </a:r>
            <a:r>
              <a:rPr spc="-25" dirty="0" err="1">
                <a:solidFill>
                  <a:prstClr val="black"/>
                </a:solidFill>
                <a:latin typeface="Cambria"/>
                <a:cs typeface="Cambria"/>
              </a:rPr>
              <a:t>th</a:t>
            </a:r>
            <a:r>
              <a:rPr lang="en-IN" spc="-25" dirty="0">
                <a:solidFill>
                  <a:prstClr val="black"/>
                </a:solidFill>
                <a:latin typeface="Cambria"/>
                <a:cs typeface="Cambria"/>
              </a:rPr>
              <a:t>e</a:t>
            </a:r>
            <a:r>
              <a:rPr spc="-25" dirty="0">
                <a:solidFill>
                  <a:prstClr val="black"/>
                </a:solidFill>
                <a:latin typeface="Cambria"/>
                <a:cs typeface="Cambria"/>
              </a:rPr>
              <a:t> </a:t>
            </a:r>
            <a:r>
              <a:rPr spc="-20" dirty="0">
                <a:solidFill>
                  <a:prstClr val="black"/>
                </a:solidFill>
                <a:latin typeface="Cambria"/>
                <a:cs typeface="Cambria"/>
              </a:rPr>
              <a:t>month </a:t>
            </a:r>
            <a:r>
              <a:rPr spc="-10" dirty="0">
                <a:solidFill>
                  <a:prstClr val="black"/>
                </a:solidFill>
                <a:latin typeface="Cambria"/>
                <a:cs typeface="Cambria"/>
              </a:rPr>
              <a:t>of </a:t>
            </a:r>
            <a:r>
              <a:rPr spc="-5" dirty="0">
                <a:solidFill>
                  <a:prstClr val="black"/>
                </a:solidFill>
                <a:latin typeface="Cambria"/>
                <a:cs typeface="Cambria"/>
              </a:rPr>
              <a:t> </a:t>
            </a:r>
            <a:r>
              <a:rPr spc="65" dirty="0">
                <a:solidFill>
                  <a:prstClr val="black"/>
                </a:solidFill>
                <a:latin typeface="Cambria"/>
                <a:cs typeface="Cambria"/>
              </a:rPr>
              <a:t>June </a:t>
            </a:r>
            <a:r>
              <a:rPr spc="-35" dirty="0">
                <a:solidFill>
                  <a:prstClr val="black"/>
                </a:solidFill>
                <a:latin typeface="Cambria"/>
                <a:cs typeface="Cambria"/>
              </a:rPr>
              <a:t>is </a:t>
            </a:r>
            <a:r>
              <a:rPr spc="-15" dirty="0">
                <a:solidFill>
                  <a:prstClr val="black"/>
                </a:solidFill>
                <a:latin typeface="Cambria"/>
                <a:cs typeface="Cambria"/>
              </a:rPr>
              <a:t>20km/hr. </a:t>
            </a:r>
            <a:r>
              <a:rPr spc="-20" dirty="0">
                <a:solidFill>
                  <a:prstClr val="black"/>
                </a:solidFill>
                <a:latin typeface="Cambria"/>
                <a:cs typeface="Cambria"/>
              </a:rPr>
              <a:t>that’s </a:t>
            </a:r>
            <a:r>
              <a:rPr spc="-30" dirty="0">
                <a:solidFill>
                  <a:prstClr val="black"/>
                </a:solidFill>
                <a:latin typeface="Cambria"/>
                <a:cs typeface="Cambria"/>
              </a:rPr>
              <a:t>why </a:t>
            </a:r>
            <a:r>
              <a:rPr spc="-25" dirty="0">
                <a:solidFill>
                  <a:prstClr val="black"/>
                </a:solidFill>
                <a:latin typeface="Cambria"/>
                <a:cs typeface="Cambria"/>
              </a:rPr>
              <a:t>we </a:t>
            </a:r>
            <a:r>
              <a:rPr spc="-15" dirty="0">
                <a:solidFill>
                  <a:prstClr val="black"/>
                </a:solidFill>
                <a:latin typeface="Cambria"/>
                <a:cs typeface="Cambria"/>
              </a:rPr>
              <a:t>consider </a:t>
            </a:r>
            <a:r>
              <a:rPr spc="-20" dirty="0">
                <a:solidFill>
                  <a:prstClr val="black"/>
                </a:solidFill>
                <a:latin typeface="Cambria"/>
                <a:cs typeface="Cambria"/>
              </a:rPr>
              <a:t>the </a:t>
            </a:r>
            <a:r>
              <a:rPr spc="-30" dirty="0">
                <a:solidFill>
                  <a:prstClr val="black"/>
                </a:solidFill>
                <a:latin typeface="Cambria"/>
                <a:cs typeface="Cambria"/>
              </a:rPr>
              <a:t>horizontal </a:t>
            </a:r>
            <a:r>
              <a:rPr spc="-25" dirty="0">
                <a:solidFill>
                  <a:prstClr val="black"/>
                </a:solidFill>
                <a:latin typeface="Cambria"/>
                <a:cs typeface="Cambria"/>
              </a:rPr>
              <a:t> </a:t>
            </a:r>
            <a:r>
              <a:rPr spc="-5" dirty="0">
                <a:solidFill>
                  <a:prstClr val="black"/>
                </a:solidFill>
                <a:latin typeface="Cambria"/>
                <a:cs typeface="Cambria"/>
              </a:rPr>
              <a:t>velocity</a:t>
            </a:r>
            <a:r>
              <a:rPr spc="70" dirty="0">
                <a:solidFill>
                  <a:prstClr val="black"/>
                </a:solidFill>
                <a:latin typeface="Cambria"/>
                <a:cs typeface="Cambria"/>
              </a:rPr>
              <a:t> </a:t>
            </a:r>
            <a:r>
              <a:rPr spc="-10" dirty="0">
                <a:solidFill>
                  <a:prstClr val="black"/>
                </a:solidFill>
                <a:latin typeface="Cambria"/>
                <a:cs typeface="Cambria"/>
              </a:rPr>
              <a:t>of</a:t>
            </a:r>
            <a:r>
              <a:rPr spc="70" dirty="0">
                <a:solidFill>
                  <a:prstClr val="black"/>
                </a:solidFill>
                <a:latin typeface="Cambria"/>
                <a:cs typeface="Cambria"/>
              </a:rPr>
              <a:t> </a:t>
            </a:r>
            <a:r>
              <a:rPr spc="-45" dirty="0">
                <a:solidFill>
                  <a:prstClr val="black"/>
                </a:solidFill>
                <a:latin typeface="Cambria"/>
                <a:cs typeface="Cambria"/>
              </a:rPr>
              <a:t>our</a:t>
            </a:r>
            <a:r>
              <a:rPr spc="70" dirty="0">
                <a:solidFill>
                  <a:prstClr val="black"/>
                </a:solidFill>
                <a:latin typeface="Cambria"/>
                <a:cs typeface="Cambria"/>
              </a:rPr>
              <a:t> </a:t>
            </a:r>
            <a:r>
              <a:rPr spc="100" dirty="0">
                <a:solidFill>
                  <a:prstClr val="black"/>
                </a:solidFill>
                <a:latin typeface="Cambria"/>
                <a:cs typeface="Cambria"/>
              </a:rPr>
              <a:t>CANSAT</a:t>
            </a:r>
            <a:r>
              <a:rPr spc="60" dirty="0">
                <a:solidFill>
                  <a:prstClr val="black"/>
                </a:solidFill>
                <a:latin typeface="Cambria"/>
                <a:cs typeface="Cambria"/>
              </a:rPr>
              <a:t> </a:t>
            </a:r>
            <a:r>
              <a:rPr spc="-35" dirty="0">
                <a:solidFill>
                  <a:prstClr val="black"/>
                </a:solidFill>
                <a:latin typeface="Cambria"/>
                <a:cs typeface="Cambria"/>
              </a:rPr>
              <a:t>is</a:t>
            </a:r>
            <a:r>
              <a:rPr spc="70" dirty="0">
                <a:solidFill>
                  <a:prstClr val="black"/>
                </a:solidFill>
                <a:latin typeface="Cambria"/>
                <a:cs typeface="Cambria"/>
              </a:rPr>
              <a:t> </a:t>
            </a:r>
            <a:r>
              <a:rPr spc="-15" dirty="0">
                <a:solidFill>
                  <a:prstClr val="black"/>
                </a:solidFill>
                <a:latin typeface="Cambria"/>
                <a:cs typeface="Cambria"/>
              </a:rPr>
              <a:t>to</a:t>
            </a:r>
            <a:r>
              <a:rPr spc="70" dirty="0">
                <a:solidFill>
                  <a:prstClr val="black"/>
                </a:solidFill>
                <a:latin typeface="Cambria"/>
                <a:cs typeface="Cambria"/>
              </a:rPr>
              <a:t> </a:t>
            </a:r>
            <a:r>
              <a:rPr spc="-10" dirty="0">
                <a:solidFill>
                  <a:prstClr val="black"/>
                </a:solidFill>
                <a:latin typeface="Cambria"/>
                <a:cs typeface="Cambria"/>
              </a:rPr>
              <a:t>be</a:t>
            </a:r>
            <a:r>
              <a:rPr spc="70" dirty="0">
                <a:solidFill>
                  <a:prstClr val="black"/>
                </a:solidFill>
                <a:latin typeface="Cambria"/>
                <a:cs typeface="Cambria"/>
              </a:rPr>
              <a:t> </a:t>
            </a:r>
            <a:r>
              <a:rPr lang="en-IN" spc="-10" dirty="0">
                <a:solidFill>
                  <a:prstClr val="black"/>
                </a:solidFill>
                <a:latin typeface="Cambria"/>
                <a:cs typeface="Cambria"/>
              </a:rPr>
              <a:t>5.56 m/s</a:t>
            </a:r>
            <a:r>
              <a:rPr spc="-10" dirty="0">
                <a:solidFill>
                  <a:prstClr val="black"/>
                </a:solidFill>
                <a:latin typeface="Cambria"/>
                <a:cs typeface="Cambria"/>
              </a:rPr>
              <a:t>.</a:t>
            </a:r>
            <a:endParaRPr dirty="0">
              <a:solidFill>
                <a:prstClr val="black"/>
              </a:solidFill>
              <a:latin typeface="Cambria"/>
              <a:cs typeface="Cambria"/>
            </a:endParaRPr>
          </a:p>
          <a:p>
            <a:pPr marL="240665" marR="248285" indent="-228600" algn="just">
              <a:buFontTx/>
              <a:buAutoNum type="arabicPeriod"/>
              <a:tabLst>
                <a:tab pos="241300" algn="l"/>
              </a:tabLst>
            </a:pPr>
            <a:r>
              <a:rPr spc="-10" dirty="0">
                <a:solidFill>
                  <a:prstClr val="black"/>
                </a:solidFill>
                <a:latin typeface="Cambria"/>
                <a:cs typeface="Cambria"/>
              </a:rPr>
              <a:t>In </a:t>
            </a:r>
            <a:r>
              <a:rPr spc="-20" dirty="0">
                <a:solidFill>
                  <a:prstClr val="black"/>
                </a:solidFill>
                <a:latin typeface="Cambria"/>
                <a:cs typeface="Cambria"/>
              </a:rPr>
              <a:t>the </a:t>
            </a:r>
            <a:r>
              <a:rPr spc="-50" dirty="0">
                <a:solidFill>
                  <a:prstClr val="black"/>
                </a:solidFill>
                <a:latin typeface="Cambria"/>
                <a:cs typeface="Cambria"/>
              </a:rPr>
              <a:t>first </a:t>
            </a:r>
            <a:r>
              <a:rPr spc="-30" dirty="0">
                <a:solidFill>
                  <a:prstClr val="black"/>
                </a:solidFill>
                <a:latin typeface="Cambria"/>
                <a:cs typeface="Cambria"/>
              </a:rPr>
              <a:t>line </a:t>
            </a:r>
            <a:r>
              <a:rPr spc="-10" dirty="0">
                <a:solidFill>
                  <a:prstClr val="black"/>
                </a:solidFill>
                <a:latin typeface="Cambria"/>
                <a:cs typeface="Cambria"/>
              </a:rPr>
              <a:t>of </a:t>
            </a:r>
            <a:r>
              <a:rPr spc="5" dirty="0">
                <a:solidFill>
                  <a:prstClr val="black"/>
                </a:solidFill>
                <a:latin typeface="Cambria"/>
                <a:cs typeface="Cambria"/>
              </a:rPr>
              <a:t>decent </a:t>
            </a:r>
            <a:r>
              <a:rPr spc="20" dirty="0">
                <a:solidFill>
                  <a:prstClr val="black"/>
                </a:solidFill>
                <a:latin typeface="Cambria"/>
                <a:cs typeface="Cambria"/>
              </a:rPr>
              <a:t>i.e. </a:t>
            </a:r>
            <a:r>
              <a:rPr spc="-30" dirty="0">
                <a:solidFill>
                  <a:prstClr val="black"/>
                </a:solidFill>
                <a:latin typeface="Cambria"/>
                <a:cs typeface="Cambria"/>
              </a:rPr>
              <a:t>from </a:t>
            </a:r>
            <a:r>
              <a:rPr spc="-65" dirty="0">
                <a:solidFill>
                  <a:prstClr val="black"/>
                </a:solidFill>
                <a:latin typeface="Cambria"/>
                <a:cs typeface="Cambria"/>
              </a:rPr>
              <a:t>850 </a:t>
            </a:r>
            <a:r>
              <a:rPr dirty="0">
                <a:solidFill>
                  <a:prstClr val="black"/>
                </a:solidFill>
                <a:latin typeface="Cambria"/>
                <a:cs typeface="Cambria"/>
              </a:rPr>
              <a:t>m </a:t>
            </a:r>
            <a:r>
              <a:rPr spc="-15" dirty="0">
                <a:solidFill>
                  <a:prstClr val="black"/>
                </a:solidFill>
                <a:latin typeface="Cambria"/>
                <a:cs typeface="Cambria"/>
              </a:rPr>
              <a:t>to </a:t>
            </a:r>
            <a:r>
              <a:rPr spc="-60" dirty="0">
                <a:solidFill>
                  <a:prstClr val="black"/>
                </a:solidFill>
                <a:latin typeface="Cambria"/>
                <a:cs typeface="Cambria"/>
              </a:rPr>
              <a:t>500 </a:t>
            </a:r>
            <a:r>
              <a:rPr dirty="0">
                <a:solidFill>
                  <a:prstClr val="black"/>
                </a:solidFill>
                <a:latin typeface="Cambria"/>
                <a:cs typeface="Cambria"/>
              </a:rPr>
              <a:t>m </a:t>
            </a:r>
            <a:r>
              <a:rPr spc="-20" dirty="0">
                <a:solidFill>
                  <a:prstClr val="black"/>
                </a:solidFill>
                <a:latin typeface="Cambria"/>
                <a:cs typeface="Cambria"/>
              </a:rPr>
              <a:t>the </a:t>
            </a:r>
            <a:r>
              <a:rPr spc="-15" dirty="0">
                <a:solidFill>
                  <a:prstClr val="black"/>
                </a:solidFill>
                <a:latin typeface="Cambria"/>
                <a:cs typeface="Cambria"/>
              </a:rPr>
              <a:t> </a:t>
            </a:r>
            <a:r>
              <a:rPr spc="-20" dirty="0">
                <a:solidFill>
                  <a:prstClr val="black"/>
                </a:solidFill>
                <a:latin typeface="Cambria"/>
                <a:cs typeface="Cambria"/>
              </a:rPr>
              <a:t>vertical </a:t>
            </a:r>
            <a:r>
              <a:rPr spc="-5" dirty="0">
                <a:solidFill>
                  <a:prstClr val="black"/>
                </a:solidFill>
                <a:latin typeface="Cambria"/>
                <a:cs typeface="Cambria"/>
              </a:rPr>
              <a:t>velocity </a:t>
            </a:r>
            <a:r>
              <a:rPr spc="-10" dirty="0">
                <a:solidFill>
                  <a:prstClr val="black"/>
                </a:solidFill>
                <a:latin typeface="Cambria"/>
                <a:cs typeface="Cambria"/>
              </a:rPr>
              <a:t>of </a:t>
            </a:r>
            <a:r>
              <a:rPr spc="100" dirty="0">
                <a:solidFill>
                  <a:prstClr val="black"/>
                </a:solidFill>
                <a:latin typeface="Cambria"/>
                <a:cs typeface="Cambria"/>
              </a:rPr>
              <a:t>CANSAT </a:t>
            </a:r>
            <a:r>
              <a:rPr spc="-35" dirty="0">
                <a:solidFill>
                  <a:prstClr val="black"/>
                </a:solidFill>
                <a:latin typeface="Cambria"/>
                <a:cs typeface="Cambria"/>
              </a:rPr>
              <a:t>is </a:t>
            </a:r>
            <a:r>
              <a:rPr lang="en-IN" spc="-15" dirty="0">
                <a:solidFill>
                  <a:prstClr val="black"/>
                </a:solidFill>
                <a:latin typeface="Cambria"/>
                <a:cs typeface="Cambria"/>
              </a:rPr>
              <a:t>20m/s</a:t>
            </a:r>
            <a:r>
              <a:rPr spc="-15" dirty="0">
                <a:solidFill>
                  <a:prstClr val="black"/>
                </a:solidFill>
                <a:latin typeface="Cambria"/>
                <a:cs typeface="Cambria"/>
              </a:rPr>
              <a:t>. </a:t>
            </a:r>
            <a:r>
              <a:rPr dirty="0">
                <a:solidFill>
                  <a:prstClr val="black"/>
                </a:solidFill>
                <a:latin typeface="Cambria"/>
                <a:cs typeface="Cambria"/>
              </a:rPr>
              <a:t>Thus </a:t>
            </a:r>
            <a:r>
              <a:rPr spc="-25" dirty="0">
                <a:solidFill>
                  <a:prstClr val="black"/>
                </a:solidFill>
                <a:latin typeface="Cambria"/>
                <a:cs typeface="Cambria"/>
              </a:rPr>
              <a:t>during </a:t>
            </a:r>
            <a:r>
              <a:rPr spc="-20" dirty="0">
                <a:solidFill>
                  <a:prstClr val="black"/>
                </a:solidFill>
                <a:latin typeface="Cambria"/>
                <a:cs typeface="Cambria"/>
              </a:rPr>
              <a:t> </a:t>
            </a:r>
            <a:r>
              <a:rPr spc="-40" dirty="0">
                <a:solidFill>
                  <a:prstClr val="black"/>
                </a:solidFill>
                <a:latin typeface="Cambria"/>
                <a:cs typeface="Cambria"/>
              </a:rPr>
              <a:t>this</a:t>
            </a:r>
            <a:r>
              <a:rPr spc="65" dirty="0">
                <a:solidFill>
                  <a:prstClr val="black"/>
                </a:solidFill>
                <a:latin typeface="Cambria"/>
                <a:cs typeface="Cambria"/>
              </a:rPr>
              <a:t> </a:t>
            </a:r>
            <a:r>
              <a:rPr spc="-25" dirty="0">
                <a:solidFill>
                  <a:prstClr val="black"/>
                </a:solidFill>
                <a:latin typeface="Cambria"/>
                <a:cs typeface="Cambria"/>
              </a:rPr>
              <a:t>period</a:t>
            </a:r>
            <a:r>
              <a:rPr spc="70" dirty="0">
                <a:solidFill>
                  <a:prstClr val="black"/>
                </a:solidFill>
                <a:latin typeface="Cambria"/>
                <a:cs typeface="Cambria"/>
              </a:rPr>
              <a:t> </a:t>
            </a:r>
            <a:r>
              <a:rPr spc="-15" dirty="0">
                <a:solidFill>
                  <a:prstClr val="black"/>
                </a:solidFill>
                <a:latin typeface="Cambria"/>
                <a:cs typeface="Cambria"/>
              </a:rPr>
              <a:t>of</a:t>
            </a:r>
            <a:r>
              <a:rPr spc="70" dirty="0">
                <a:solidFill>
                  <a:prstClr val="black"/>
                </a:solidFill>
                <a:latin typeface="Cambria"/>
                <a:cs typeface="Cambria"/>
              </a:rPr>
              <a:t> </a:t>
            </a:r>
            <a:r>
              <a:rPr spc="-20" dirty="0">
                <a:solidFill>
                  <a:prstClr val="black"/>
                </a:solidFill>
                <a:latin typeface="Cambria"/>
                <a:cs typeface="Cambria"/>
              </a:rPr>
              <a:t>time</a:t>
            </a:r>
            <a:r>
              <a:rPr spc="70" dirty="0">
                <a:solidFill>
                  <a:prstClr val="black"/>
                </a:solidFill>
                <a:latin typeface="Cambria"/>
                <a:cs typeface="Cambria"/>
              </a:rPr>
              <a:t> </a:t>
            </a:r>
            <a:r>
              <a:rPr spc="-40" dirty="0">
                <a:solidFill>
                  <a:prstClr val="black"/>
                </a:solidFill>
                <a:latin typeface="Cambria"/>
                <a:cs typeface="Cambria"/>
              </a:rPr>
              <a:t>our</a:t>
            </a:r>
            <a:r>
              <a:rPr spc="70" dirty="0">
                <a:solidFill>
                  <a:prstClr val="black"/>
                </a:solidFill>
                <a:latin typeface="Cambria"/>
                <a:cs typeface="Cambria"/>
              </a:rPr>
              <a:t> </a:t>
            </a:r>
            <a:r>
              <a:rPr spc="100" dirty="0">
                <a:solidFill>
                  <a:prstClr val="black"/>
                </a:solidFill>
                <a:latin typeface="Cambria"/>
                <a:cs typeface="Cambria"/>
              </a:rPr>
              <a:t>CANSAT</a:t>
            </a:r>
            <a:r>
              <a:rPr spc="75" dirty="0">
                <a:solidFill>
                  <a:prstClr val="black"/>
                </a:solidFill>
                <a:latin typeface="Cambria"/>
                <a:cs typeface="Cambria"/>
              </a:rPr>
              <a:t> </a:t>
            </a:r>
            <a:r>
              <a:rPr spc="-25" dirty="0">
                <a:solidFill>
                  <a:prstClr val="black"/>
                </a:solidFill>
                <a:latin typeface="Cambria"/>
                <a:cs typeface="Cambria"/>
              </a:rPr>
              <a:t>travels</a:t>
            </a:r>
            <a:r>
              <a:rPr spc="65" dirty="0">
                <a:solidFill>
                  <a:prstClr val="black"/>
                </a:solidFill>
                <a:latin typeface="Cambria"/>
                <a:cs typeface="Cambria"/>
              </a:rPr>
              <a:t> </a:t>
            </a:r>
            <a:r>
              <a:rPr spc="-25" dirty="0">
                <a:solidFill>
                  <a:prstClr val="black"/>
                </a:solidFill>
                <a:latin typeface="Cambria"/>
                <a:cs typeface="Cambria"/>
              </a:rPr>
              <a:t>the</a:t>
            </a:r>
            <a:r>
              <a:rPr spc="70" dirty="0">
                <a:solidFill>
                  <a:prstClr val="black"/>
                </a:solidFill>
                <a:latin typeface="Cambria"/>
                <a:cs typeface="Cambria"/>
              </a:rPr>
              <a:t> </a:t>
            </a:r>
            <a:r>
              <a:rPr spc="-30" dirty="0">
                <a:solidFill>
                  <a:prstClr val="black"/>
                </a:solidFill>
                <a:latin typeface="Cambria"/>
                <a:cs typeface="Cambria"/>
              </a:rPr>
              <a:t>horizontal</a:t>
            </a:r>
            <a:endParaRPr dirty="0">
              <a:solidFill>
                <a:prstClr val="black"/>
              </a:solidFill>
              <a:latin typeface="Cambria"/>
              <a:cs typeface="Cambria"/>
            </a:endParaRPr>
          </a:p>
          <a:p>
            <a:pPr marL="240665" algn="just">
              <a:spcBef>
                <a:spcPts val="180"/>
              </a:spcBef>
            </a:pPr>
            <a:r>
              <a:rPr spc="-5" dirty="0">
                <a:solidFill>
                  <a:prstClr val="black"/>
                </a:solidFill>
                <a:latin typeface="Cambria"/>
                <a:cs typeface="Cambria"/>
              </a:rPr>
              <a:t>distance</a:t>
            </a:r>
            <a:r>
              <a:rPr spc="50" dirty="0">
                <a:solidFill>
                  <a:prstClr val="black"/>
                </a:solidFill>
                <a:latin typeface="Cambria"/>
                <a:cs typeface="Cambria"/>
              </a:rPr>
              <a:t> </a:t>
            </a:r>
            <a:r>
              <a:rPr spc="-10" dirty="0">
                <a:solidFill>
                  <a:prstClr val="black"/>
                </a:solidFill>
                <a:latin typeface="Cambria"/>
                <a:cs typeface="Cambria"/>
              </a:rPr>
              <a:t>of</a:t>
            </a:r>
            <a:r>
              <a:rPr spc="45" dirty="0">
                <a:solidFill>
                  <a:prstClr val="black"/>
                </a:solidFill>
                <a:latin typeface="Cambria"/>
                <a:cs typeface="Cambria"/>
              </a:rPr>
              <a:t> </a:t>
            </a:r>
            <a:r>
              <a:rPr lang="en-IN" spc="-65" dirty="0">
                <a:solidFill>
                  <a:prstClr val="black"/>
                </a:solidFill>
                <a:latin typeface="Cambria"/>
                <a:cs typeface="Cambria"/>
              </a:rPr>
              <a:t>97.3</a:t>
            </a:r>
            <a:r>
              <a:rPr spc="40" dirty="0">
                <a:solidFill>
                  <a:prstClr val="black"/>
                </a:solidFill>
                <a:latin typeface="Cambria"/>
                <a:cs typeface="Cambria"/>
              </a:rPr>
              <a:t> </a:t>
            </a:r>
            <a:r>
              <a:rPr spc="30" dirty="0">
                <a:solidFill>
                  <a:prstClr val="black"/>
                </a:solidFill>
                <a:latin typeface="Cambria"/>
                <a:cs typeface="Cambria"/>
              </a:rPr>
              <a:t>m.</a:t>
            </a:r>
            <a:endParaRPr dirty="0">
              <a:solidFill>
                <a:prstClr val="black"/>
              </a:solidFill>
              <a:latin typeface="Cambria"/>
              <a:cs typeface="Cambria"/>
            </a:endParaRPr>
          </a:p>
          <a:p>
            <a:pPr marL="240665" marR="13335" indent="-228600">
              <a:buFontTx/>
              <a:buAutoNum type="arabicPeriod" startAt="3"/>
              <a:tabLst>
                <a:tab pos="241300" algn="l"/>
              </a:tabLst>
            </a:pPr>
            <a:r>
              <a:rPr spc="-10" dirty="0">
                <a:solidFill>
                  <a:prstClr val="black"/>
                </a:solidFill>
                <a:latin typeface="Cambria"/>
                <a:cs typeface="Cambria"/>
              </a:rPr>
              <a:t>In</a:t>
            </a:r>
            <a:r>
              <a:rPr spc="65" dirty="0">
                <a:solidFill>
                  <a:prstClr val="black"/>
                </a:solidFill>
                <a:latin typeface="Cambria"/>
                <a:cs typeface="Cambria"/>
              </a:rPr>
              <a:t> </a:t>
            </a:r>
            <a:r>
              <a:rPr spc="-20" dirty="0">
                <a:solidFill>
                  <a:prstClr val="black"/>
                </a:solidFill>
                <a:latin typeface="Cambria"/>
                <a:cs typeface="Cambria"/>
              </a:rPr>
              <a:t>the</a:t>
            </a:r>
            <a:r>
              <a:rPr spc="70" dirty="0">
                <a:solidFill>
                  <a:prstClr val="black"/>
                </a:solidFill>
                <a:latin typeface="Cambria"/>
                <a:cs typeface="Cambria"/>
              </a:rPr>
              <a:t> </a:t>
            </a:r>
            <a:r>
              <a:rPr spc="10" dirty="0">
                <a:solidFill>
                  <a:prstClr val="black"/>
                </a:solidFill>
                <a:latin typeface="Cambria"/>
                <a:cs typeface="Cambria"/>
              </a:rPr>
              <a:t>second</a:t>
            </a:r>
            <a:r>
              <a:rPr spc="70" dirty="0">
                <a:solidFill>
                  <a:prstClr val="black"/>
                </a:solidFill>
                <a:latin typeface="Cambria"/>
                <a:cs typeface="Cambria"/>
              </a:rPr>
              <a:t> </a:t>
            </a:r>
            <a:r>
              <a:rPr spc="-30" dirty="0">
                <a:solidFill>
                  <a:prstClr val="black"/>
                </a:solidFill>
                <a:latin typeface="Cambria"/>
                <a:cs typeface="Cambria"/>
              </a:rPr>
              <a:t>line</a:t>
            </a:r>
            <a:r>
              <a:rPr spc="70" dirty="0">
                <a:solidFill>
                  <a:prstClr val="black"/>
                </a:solidFill>
                <a:latin typeface="Cambria"/>
                <a:cs typeface="Cambria"/>
              </a:rPr>
              <a:t> </a:t>
            </a:r>
            <a:r>
              <a:rPr spc="-10" dirty="0">
                <a:solidFill>
                  <a:prstClr val="black"/>
                </a:solidFill>
                <a:latin typeface="Cambria"/>
                <a:cs typeface="Cambria"/>
              </a:rPr>
              <a:t>of</a:t>
            </a:r>
            <a:r>
              <a:rPr spc="70" dirty="0">
                <a:solidFill>
                  <a:prstClr val="black"/>
                </a:solidFill>
                <a:latin typeface="Cambria"/>
                <a:cs typeface="Cambria"/>
              </a:rPr>
              <a:t> </a:t>
            </a:r>
            <a:r>
              <a:rPr spc="-45" dirty="0">
                <a:solidFill>
                  <a:prstClr val="black"/>
                </a:solidFill>
                <a:latin typeface="Cambria"/>
                <a:cs typeface="Cambria"/>
              </a:rPr>
              <a:t>our</a:t>
            </a:r>
            <a:r>
              <a:rPr spc="65" dirty="0">
                <a:solidFill>
                  <a:prstClr val="black"/>
                </a:solidFill>
                <a:latin typeface="Cambria"/>
                <a:cs typeface="Cambria"/>
              </a:rPr>
              <a:t> </a:t>
            </a:r>
            <a:r>
              <a:rPr spc="5" dirty="0">
                <a:solidFill>
                  <a:prstClr val="black"/>
                </a:solidFill>
                <a:latin typeface="Cambria"/>
                <a:cs typeface="Cambria"/>
              </a:rPr>
              <a:t>decent</a:t>
            </a:r>
            <a:r>
              <a:rPr spc="70" dirty="0">
                <a:solidFill>
                  <a:prstClr val="black"/>
                </a:solidFill>
                <a:latin typeface="Cambria"/>
                <a:cs typeface="Cambria"/>
              </a:rPr>
              <a:t> </a:t>
            </a:r>
            <a:r>
              <a:rPr spc="25" dirty="0">
                <a:solidFill>
                  <a:prstClr val="black"/>
                </a:solidFill>
                <a:latin typeface="Cambria"/>
                <a:cs typeface="Cambria"/>
              </a:rPr>
              <a:t>i.e.</a:t>
            </a:r>
            <a:r>
              <a:rPr spc="70" dirty="0">
                <a:solidFill>
                  <a:prstClr val="black"/>
                </a:solidFill>
                <a:latin typeface="Cambria"/>
                <a:cs typeface="Cambria"/>
              </a:rPr>
              <a:t> </a:t>
            </a:r>
            <a:r>
              <a:rPr spc="-30" dirty="0">
                <a:solidFill>
                  <a:prstClr val="black"/>
                </a:solidFill>
                <a:latin typeface="Cambria"/>
                <a:cs typeface="Cambria"/>
              </a:rPr>
              <a:t>from</a:t>
            </a:r>
            <a:r>
              <a:rPr spc="70" dirty="0">
                <a:solidFill>
                  <a:prstClr val="black"/>
                </a:solidFill>
                <a:latin typeface="Cambria"/>
                <a:cs typeface="Cambria"/>
              </a:rPr>
              <a:t> </a:t>
            </a:r>
            <a:r>
              <a:rPr spc="-50" dirty="0">
                <a:solidFill>
                  <a:prstClr val="black"/>
                </a:solidFill>
                <a:latin typeface="Cambria"/>
                <a:cs typeface="Cambria"/>
              </a:rPr>
              <a:t>500m</a:t>
            </a:r>
            <a:r>
              <a:rPr spc="70" dirty="0">
                <a:solidFill>
                  <a:prstClr val="black"/>
                </a:solidFill>
                <a:latin typeface="Cambria"/>
                <a:cs typeface="Cambria"/>
              </a:rPr>
              <a:t> </a:t>
            </a:r>
            <a:r>
              <a:rPr spc="-15" dirty="0">
                <a:solidFill>
                  <a:prstClr val="black"/>
                </a:solidFill>
                <a:latin typeface="Cambria"/>
                <a:cs typeface="Cambria"/>
              </a:rPr>
              <a:t>to </a:t>
            </a:r>
            <a:r>
              <a:rPr spc="-10" dirty="0">
                <a:solidFill>
                  <a:prstClr val="black"/>
                </a:solidFill>
                <a:latin typeface="Cambria"/>
                <a:cs typeface="Cambria"/>
              </a:rPr>
              <a:t> </a:t>
            </a:r>
            <a:r>
              <a:rPr spc="-20" dirty="0">
                <a:solidFill>
                  <a:prstClr val="black"/>
                </a:solidFill>
                <a:latin typeface="Cambria"/>
                <a:cs typeface="Cambria"/>
              </a:rPr>
              <a:t>ground</a:t>
            </a:r>
            <a:r>
              <a:rPr spc="70" dirty="0">
                <a:solidFill>
                  <a:prstClr val="black"/>
                </a:solidFill>
                <a:latin typeface="Cambria"/>
                <a:cs typeface="Cambria"/>
              </a:rPr>
              <a:t> </a:t>
            </a:r>
            <a:r>
              <a:rPr spc="-40" dirty="0">
                <a:solidFill>
                  <a:prstClr val="black"/>
                </a:solidFill>
                <a:latin typeface="Cambria"/>
                <a:cs typeface="Cambria"/>
              </a:rPr>
              <a:t>our</a:t>
            </a:r>
            <a:r>
              <a:rPr spc="70" dirty="0">
                <a:solidFill>
                  <a:prstClr val="black"/>
                </a:solidFill>
                <a:latin typeface="Cambria"/>
                <a:cs typeface="Cambria"/>
              </a:rPr>
              <a:t> </a:t>
            </a:r>
            <a:r>
              <a:rPr spc="100" dirty="0">
                <a:solidFill>
                  <a:prstClr val="black"/>
                </a:solidFill>
                <a:latin typeface="Cambria"/>
                <a:cs typeface="Cambria"/>
              </a:rPr>
              <a:t>CANSAT</a:t>
            </a:r>
            <a:r>
              <a:rPr spc="80" dirty="0">
                <a:solidFill>
                  <a:prstClr val="black"/>
                </a:solidFill>
                <a:latin typeface="Cambria"/>
                <a:cs typeface="Cambria"/>
              </a:rPr>
              <a:t> </a:t>
            </a:r>
            <a:r>
              <a:rPr spc="-30" dirty="0">
                <a:solidFill>
                  <a:prstClr val="black"/>
                </a:solidFill>
                <a:latin typeface="Cambria"/>
                <a:cs typeface="Cambria"/>
              </a:rPr>
              <a:t>travels</a:t>
            </a:r>
            <a:r>
              <a:rPr spc="70" dirty="0">
                <a:solidFill>
                  <a:prstClr val="black"/>
                </a:solidFill>
                <a:latin typeface="Cambria"/>
                <a:cs typeface="Cambria"/>
              </a:rPr>
              <a:t> </a:t>
            </a:r>
            <a:r>
              <a:rPr spc="-25" dirty="0">
                <a:solidFill>
                  <a:prstClr val="black"/>
                </a:solidFill>
                <a:latin typeface="Cambria"/>
                <a:cs typeface="Cambria"/>
              </a:rPr>
              <a:t>the</a:t>
            </a:r>
            <a:r>
              <a:rPr spc="70" dirty="0">
                <a:solidFill>
                  <a:prstClr val="black"/>
                </a:solidFill>
                <a:latin typeface="Cambria"/>
                <a:cs typeface="Cambria"/>
              </a:rPr>
              <a:t> </a:t>
            </a:r>
            <a:r>
              <a:rPr dirty="0">
                <a:solidFill>
                  <a:prstClr val="black"/>
                </a:solidFill>
                <a:latin typeface="Cambria"/>
                <a:cs typeface="Cambria"/>
              </a:rPr>
              <a:t>speed</a:t>
            </a:r>
            <a:r>
              <a:rPr spc="75" dirty="0">
                <a:solidFill>
                  <a:prstClr val="black"/>
                </a:solidFill>
                <a:latin typeface="Cambria"/>
                <a:cs typeface="Cambria"/>
              </a:rPr>
              <a:t> </a:t>
            </a:r>
            <a:r>
              <a:rPr spc="-10" dirty="0">
                <a:solidFill>
                  <a:prstClr val="black"/>
                </a:solidFill>
                <a:latin typeface="Cambria"/>
                <a:cs typeface="Cambria"/>
              </a:rPr>
              <a:t>of</a:t>
            </a:r>
            <a:r>
              <a:rPr spc="70" dirty="0">
                <a:solidFill>
                  <a:prstClr val="black"/>
                </a:solidFill>
                <a:latin typeface="Cambria"/>
                <a:cs typeface="Cambria"/>
              </a:rPr>
              <a:t> </a:t>
            </a:r>
            <a:r>
              <a:rPr lang="en-IN" spc="-5" dirty="0">
                <a:solidFill>
                  <a:prstClr val="black"/>
                </a:solidFill>
                <a:latin typeface="Cambria"/>
                <a:cs typeface="Cambria"/>
              </a:rPr>
              <a:t>3m/s</a:t>
            </a:r>
            <a:r>
              <a:rPr spc="-5" dirty="0">
                <a:solidFill>
                  <a:prstClr val="black"/>
                </a:solidFill>
                <a:latin typeface="Cambria"/>
                <a:cs typeface="Cambria"/>
              </a:rPr>
              <a:t>.</a:t>
            </a:r>
            <a:r>
              <a:rPr spc="70" dirty="0">
                <a:solidFill>
                  <a:prstClr val="black"/>
                </a:solidFill>
                <a:latin typeface="Cambria"/>
                <a:cs typeface="Cambria"/>
              </a:rPr>
              <a:t> </a:t>
            </a:r>
            <a:r>
              <a:rPr spc="-35" dirty="0">
                <a:solidFill>
                  <a:prstClr val="black"/>
                </a:solidFill>
                <a:latin typeface="Cambria"/>
                <a:cs typeface="Cambria"/>
              </a:rPr>
              <a:t>thus </a:t>
            </a:r>
            <a:r>
              <a:rPr spc="-30" dirty="0">
                <a:solidFill>
                  <a:prstClr val="black"/>
                </a:solidFill>
                <a:latin typeface="Cambria"/>
                <a:cs typeface="Cambria"/>
              </a:rPr>
              <a:t> </a:t>
            </a:r>
            <a:r>
              <a:rPr spc="-20" dirty="0">
                <a:solidFill>
                  <a:prstClr val="black"/>
                </a:solidFill>
                <a:latin typeface="Cambria"/>
                <a:cs typeface="Cambria"/>
              </a:rPr>
              <a:t>the</a:t>
            </a:r>
            <a:r>
              <a:rPr spc="65" dirty="0">
                <a:solidFill>
                  <a:prstClr val="black"/>
                </a:solidFill>
                <a:latin typeface="Cambria"/>
                <a:cs typeface="Cambria"/>
              </a:rPr>
              <a:t> </a:t>
            </a:r>
            <a:r>
              <a:rPr spc="-30" dirty="0">
                <a:solidFill>
                  <a:prstClr val="black"/>
                </a:solidFill>
                <a:latin typeface="Cambria"/>
                <a:cs typeface="Cambria"/>
              </a:rPr>
              <a:t>horizontal</a:t>
            </a:r>
            <a:r>
              <a:rPr spc="70" dirty="0">
                <a:solidFill>
                  <a:prstClr val="black"/>
                </a:solidFill>
                <a:latin typeface="Cambria"/>
                <a:cs typeface="Cambria"/>
              </a:rPr>
              <a:t> </a:t>
            </a:r>
            <a:r>
              <a:rPr spc="-10" dirty="0">
                <a:solidFill>
                  <a:prstClr val="black"/>
                </a:solidFill>
                <a:latin typeface="Cambria"/>
                <a:cs typeface="Cambria"/>
              </a:rPr>
              <a:t>distance</a:t>
            </a:r>
            <a:r>
              <a:rPr spc="70" dirty="0">
                <a:solidFill>
                  <a:prstClr val="black"/>
                </a:solidFill>
                <a:latin typeface="Cambria"/>
                <a:cs typeface="Cambria"/>
              </a:rPr>
              <a:t> </a:t>
            </a:r>
            <a:r>
              <a:rPr spc="-30" dirty="0">
                <a:solidFill>
                  <a:prstClr val="black"/>
                </a:solidFill>
                <a:latin typeface="Cambria"/>
                <a:cs typeface="Cambria"/>
              </a:rPr>
              <a:t>travel</a:t>
            </a:r>
            <a:r>
              <a:rPr spc="75" dirty="0">
                <a:solidFill>
                  <a:prstClr val="black"/>
                </a:solidFill>
                <a:latin typeface="Cambria"/>
                <a:cs typeface="Cambria"/>
              </a:rPr>
              <a:t> </a:t>
            </a:r>
            <a:r>
              <a:rPr spc="-15" dirty="0">
                <a:solidFill>
                  <a:prstClr val="black"/>
                </a:solidFill>
                <a:latin typeface="Cambria"/>
                <a:cs typeface="Cambria"/>
              </a:rPr>
              <a:t>by</a:t>
            </a:r>
            <a:r>
              <a:rPr spc="70" dirty="0">
                <a:solidFill>
                  <a:prstClr val="black"/>
                </a:solidFill>
                <a:latin typeface="Cambria"/>
                <a:cs typeface="Cambria"/>
              </a:rPr>
              <a:t> </a:t>
            </a:r>
            <a:r>
              <a:rPr spc="-40" dirty="0">
                <a:solidFill>
                  <a:prstClr val="black"/>
                </a:solidFill>
                <a:latin typeface="Cambria"/>
                <a:cs typeface="Cambria"/>
              </a:rPr>
              <a:t>our</a:t>
            </a:r>
            <a:r>
              <a:rPr spc="85" dirty="0">
                <a:solidFill>
                  <a:prstClr val="black"/>
                </a:solidFill>
                <a:latin typeface="Cambria"/>
                <a:cs typeface="Cambria"/>
              </a:rPr>
              <a:t> </a:t>
            </a:r>
            <a:r>
              <a:rPr spc="100" dirty="0">
                <a:solidFill>
                  <a:prstClr val="black"/>
                </a:solidFill>
                <a:latin typeface="Cambria"/>
                <a:cs typeface="Cambria"/>
              </a:rPr>
              <a:t>CANSAT</a:t>
            </a:r>
            <a:r>
              <a:rPr spc="65" dirty="0">
                <a:solidFill>
                  <a:prstClr val="black"/>
                </a:solidFill>
                <a:latin typeface="Cambria"/>
                <a:cs typeface="Cambria"/>
              </a:rPr>
              <a:t> </a:t>
            </a:r>
            <a:r>
              <a:rPr spc="-35" dirty="0">
                <a:solidFill>
                  <a:prstClr val="black"/>
                </a:solidFill>
                <a:latin typeface="Cambria"/>
                <a:cs typeface="Cambria"/>
              </a:rPr>
              <a:t>is</a:t>
            </a:r>
            <a:r>
              <a:rPr spc="70" dirty="0">
                <a:solidFill>
                  <a:prstClr val="black"/>
                </a:solidFill>
                <a:latin typeface="Cambria"/>
                <a:cs typeface="Cambria"/>
              </a:rPr>
              <a:t> </a:t>
            </a:r>
            <a:r>
              <a:rPr lang="en-IN" spc="-65" dirty="0">
                <a:solidFill>
                  <a:prstClr val="black"/>
                </a:solidFill>
                <a:latin typeface="Cambria"/>
                <a:cs typeface="Cambria"/>
              </a:rPr>
              <a:t>926.7</a:t>
            </a:r>
            <a:r>
              <a:rPr spc="70" dirty="0">
                <a:solidFill>
                  <a:prstClr val="black"/>
                </a:solidFill>
                <a:latin typeface="Cambria"/>
                <a:cs typeface="Cambria"/>
              </a:rPr>
              <a:t> </a:t>
            </a:r>
            <a:r>
              <a:rPr dirty="0">
                <a:solidFill>
                  <a:prstClr val="black"/>
                </a:solidFill>
                <a:latin typeface="Cambria"/>
                <a:cs typeface="Cambria"/>
              </a:rPr>
              <a:t>m</a:t>
            </a:r>
          </a:p>
          <a:p>
            <a:pPr marL="240665" marR="130810" indent="-228600">
              <a:spcBef>
                <a:spcPts val="10"/>
              </a:spcBef>
              <a:buFontTx/>
              <a:buAutoNum type="arabicPeriod" startAt="3"/>
              <a:tabLst>
                <a:tab pos="241300" algn="l"/>
              </a:tabLst>
            </a:pPr>
            <a:r>
              <a:rPr dirty="0">
                <a:solidFill>
                  <a:prstClr val="black"/>
                </a:solidFill>
                <a:latin typeface="Cambria"/>
                <a:cs typeface="Cambria"/>
              </a:rPr>
              <a:t>Thus</a:t>
            </a:r>
            <a:r>
              <a:rPr spc="70" dirty="0">
                <a:solidFill>
                  <a:prstClr val="black"/>
                </a:solidFill>
                <a:latin typeface="Cambria"/>
                <a:cs typeface="Cambria"/>
              </a:rPr>
              <a:t> </a:t>
            </a:r>
            <a:r>
              <a:rPr spc="-30" dirty="0">
                <a:solidFill>
                  <a:prstClr val="black"/>
                </a:solidFill>
                <a:latin typeface="Cambria"/>
                <a:cs typeface="Cambria"/>
              </a:rPr>
              <a:t>when</a:t>
            </a:r>
            <a:r>
              <a:rPr spc="70" dirty="0">
                <a:solidFill>
                  <a:prstClr val="black"/>
                </a:solidFill>
                <a:latin typeface="Cambria"/>
                <a:cs typeface="Cambria"/>
              </a:rPr>
              <a:t> </a:t>
            </a:r>
            <a:r>
              <a:rPr spc="-10" dirty="0">
                <a:solidFill>
                  <a:prstClr val="black"/>
                </a:solidFill>
                <a:latin typeface="Cambria"/>
                <a:cs typeface="Cambria"/>
              </a:rPr>
              <a:t>combining</a:t>
            </a:r>
            <a:r>
              <a:rPr spc="60" dirty="0">
                <a:solidFill>
                  <a:prstClr val="black"/>
                </a:solidFill>
                <a:latin typeface="Cambria"/>
                <a:cs typeface="Cambria"/>
              </a:rPr>
              <a:t> </a:t>
            </a:r>
            <a:r>
              <a:rPr spc="-20" dirty="0">
                <a:solidFill>
                  <a:prstClr val="black"/>
                </a:solidFill>
                <a:latin typeface="Cambria"/>
                <a:cs typeface="Cambria"/>
              </a:rPr>
              <a:t>the</a:t>
            </a:r>
            <a:r>
              <a:rPr spc="85" dirty="0">
                <a:solidFill>
                  <a:prstClr val="black"/>
                </a:solidFill>
                <a:latin typeface="Cambria"/>
                <a:cs typeface="Cambria"/>
              </a:rPr>
              <a:t> </a:t>
            </a:r>
            <a:r>
              <a:rPr spc="-30" dirty="0">
                <a:solidFill>
                  <a:prstClr val="black"/>
                </a:solidFill>
                <a:latin typeface="Cambria"/>
                <a:cs typeface="Cambria"/>
              </a:rPr>
              <a:t>horizontal</a:t>
            </a:r>
            <a:r>
              <a:rPr spc="75" dirty="0">
                <a:solidFill>
                  <a:prstClr val="black"/>
                </a:solidFill>
                <a:latin typeface="Cambria"/>
                <a:cs typeface="Cambria"/>
              </a:rPr>
              <a:t> </a:t>
            </a:r>
            <a:r>
              <a:rPr spc="-5" dirty="0">
                <a:solidFill>
                  <a:prstClr val="black"/>
                </a:solidFill>
                <a:latin typeface="Cambria"/>
                <a:cs typeface="Cambria"/>
              </a:rPr>
              <a:t>distance</a:t>
            </a:r>
            <a:r>
              <a:rPr spc="70" dirty="0">
                <a:solidFill>
                  <a:prstClr val="black"/>
                </a:solidFill>
                <a:latin typeface="Cambria"/>
                <a:cs typeface="Cambria"/>
              </a:rPr>
              <a:t> </a:t>
            </a:r>
            <a:r>
              <a:rPr spc="-25" dirty="0">
                <a:solidFill>
                  <a:prstClr val="black"/>
                </a:solidFill>
                <a:latin typeface="Cambria"/>
                <a:cs typeface="Cambria"/>
              </a:rPr>
              <a:t>travelled </a:t>
            </a:r>
            <a:r>
              <a:rPr spc="-380" dirty="0">
                <a:solidFill>
                  <a:prstClr val="black"/>
                </a:solidFill>
                <a:latin typeface="Cambria"/>
                <a:cs typeface="Cambria"/>
              </a:rPr>
              <a:t> </a:t>
            </a:r>
            <a:r>
              <a:rPr spc="-40" dirty="0">
                <a:solidFill>
                  <a:prstClr val="black"/>
                </a:solidFill>
                <a:latin typeface="Cambria"/>
                <a:cs typeface="Cambria"/>
              </a:rPr>
              <a:t>in</a:t>
            </a:r>
            <a:r>
              <a:rPr spc="-35" dirty="0">
                <a:solidFill>
                  <a:prstClr val="black"/>
                </a:solidFill>
                <a:latin typeface="Cambria"/>
                <a:cs typeface="Cambria"/>
              </a:rPr>
              <a:t> </a:t>
            </a:r>
            <a:r>
              <a:rPr spc="-20" dirty="0">
                <a:solidFill>
                  <a:prstClr val="black"/>
                </a:solidFill>
                <a:latin typeface="Cambria"/>
                <a:cs typeface="Cambria"/>
              </a:rPr>
              <a:t>the </a:t>
            </a:r>
            <a:r>
              <a:rPr spc="-50" dirty="0">
                <a:solidFill>
                  <a:prstClr val="black"/>
                </a:solidFill>
                <a:latin typeface="Cambria"/>
                <a:cs typeface="Cambria"/>
              </a:rPr>
              <a:t>first</a:t>
            </a:r>
            <a:r>
              <a:rPr spc="295" dirty="0">
                <a:solidFill>
                  <a:prstClr val="black"/>
                </a:solidFill>
                <a:latin typeface="Cambria"/>
                <a:cs typeface="Cambria"/>
              </a:rPr>
              <a:t> </a:t>
            </a:r>
            <a:r>
              <a:rPr spc="-5" dirty="0">
                <a:solidFill>
                  <a:prstClr val="black"/>
                </a:solidFill>
                <a:latin typeface="Cambria"/>
                <a:cs typeface="Cambria"/>
              </a:rPr>
              <a:t>as </a:t>
            </a:r>
            <a:r>
              <a:rPr spc="-40" dirty="0">
                <a:solidFill>
                  <a:prstClr val="black"/>
                </a:solidFill>
                <a:latin typeface="Cambria"/>
                <a:cs typeface="Cambria"/>
              </a:rPr>
              <a:t>well</a:t>
            </a:r>
            <a:r>
              <a:rPr spc="315" dirty="0">
                <a:solidFill>
                  <a:prstClr val="black"/>
                </a:solidFill>
                <a:latin typeface="Cambria"/>
                <a:cs typeface="Cambria"/>
              </a:rPr>
              <a:t> </a:t>
            </a:r>
            <a:r>
              <a:rPr spc="-5" dirty="0">
                <a:solidFill>
                  <a:prstClr val="black"/>
                </a:solidFill>
                <a:latin typeface="Cambria"/>
                <a:cs typeface="Cambria"/>
              </a:rPr>
              <a:t>as </a:t>
            </a:r>
            <a:r>
              <a:rPr spc="5" dirty="0">
                <a:solidFill>
                  <a:prstClr val="black"/>
                </a:solidFill>
                <a:latin typeface="Cambria"/>
                <a:cs typeface="Cambria"/>
              </a:rPr>
              <a:t>second </a:t>
            </a:r>
            <a:r>
              <a:rPr spc="-35" dirty="0">
                <a:solidFill>
                  <a:prstClr val="black"/>
                </a:solidFill>
                <a:latin typeface="Cambria"/>
                <a:cs typeface="Cambria"/>
              </a:rPr>
              <a:t>line </a:t>
            </a:r>
            <a:r>
              <a:rPr spc="-10" dirty="0">
                <a:solidFill>
                  <a:prstClr val="black"/>
                </a:solidFill>
                <a:latin typeface="Cambria"/>
                <a:cs typeface="Cambria"/>
              </a:rPr>
              <a:t>of </a:t>
            </a:r>
            <a:r>
              <a:rPr spc="5" dirty="0">
                <a:solidFill>
                  <a:prstClr val="black"/>
                </a:solidFill>
                <a:latin typeface="Cambria"/>
                <a:cs typeface="Cambria"/>
              </a:rPr>
              <a:t>decent </a:t>
            </a:r>
            <a:r>
              <a:rPr spc="-35" dirty="0">
                <a:solidFill>
                  <a:prstClr val="black"/>
                </a:solidFill>
                <a:latin typeface="Cambria"/>
                <a:cs typeface="Cambria"/>
              </a:rPr>
              <a:t>is </a:t>
            </a:r>
            <a:r>
              <a:rPr lang="en-IN" spc="-50" dirty="0">
                <a:solidFill>
                  <a:prstClr val="black"/>
                </a:solidFill>
                <a:latin typeface="Cambria"/>
                <a:cs typeface="Cambria"/>
              </a:rPr>
              <a:t>97.3</a:t>
            </a:r>
            <a:r>
              <a:rPr spc="-50" dirty="0">
                <a:solidFill>
                  <a:prstClr val="black"/>
                </a:solidFill>
                <a:latin typeface="Cambria"/>
                <a:cs typeface="Cambria"/>
              </a:rPr>
              <a:t>m </a:t>
            </a:r>
            <a:r>
              <a:rPr spc="-45" dirty="0">
                <a:solidFill>
                  <a:prstClr val="black"/>
                </a:solidFill>
                <a:latin typeface="Cambria"/>
                <a:cs typeface="Cambria"/>
              </a:rPr>
              <a:t> </a:t>
            </a:r>
            <a:r>
              <a:rPr spc="-35" dirty="0">
                <a:solidFill>
                  <a:prstClr val="black"/>
                </a:solidFill>
                <a:latin typeface="Cambria"/>
                <a:cs typeface="Cambria"/>
              </a:rPr>
              <a:t>plus</a:t>
            </a:r>
            <a:r>
              <a:rPr spc="65" dirty="0">
                <a:solidFill>
                  <a:prstClr val="black"/>
                </a:solidFill>
                <a:latin typeface="Cambria"/>
                <a:cs typeface="Cambria"/>
              </a:rPr>
              <a:t> </a:t>
            </a:r>
            <a:r>
              <a:rPr lang="en-IN" spc="-50" dirty="0">
                <a:solidFill>
                  <a:prstClr val="black"/>
                </a:solidFill>
                <a:latin typeface="Cambria"/>
                <a:cs typeface="Cambria"/>
              </a:rPr>
              <a:t>926.7</a:t>
            </a:r>
            <a:r>
              <a:rPr spc="-50" dirty="0">
                <a:solidFill>
                  <a:prstClr val="black"/>
                </a:solidFill>
                <a:latin typeface="Cambria"/>
                <a:cs typeface="Cambria"/>
              </a:rPr>
              <a:t>m</a:t>
            </a:r>
            <a:r>
              <a:rPr spc="70" dirty="0">
                <a:solidFill>
                  <a:prstClr val="black"/>
                </a:solidFill>
                <a:latin typeface="Cambria"/>
                <a:cs typeface="Cambria"/>
              </a:rPr>
              <a:t> </a:t>
            </a:r>
            <a:r>
              <a:rPr spc="-35" dirty="0">
                <a:solidFill>
                  <a:prstClr val="black"/>
                </a:solidFill>
                <a:latin typeface="Cambria"/>
                <a:cs typeface="Cambria"/>
              </a:rPr>
              <a:t>is</a:t>
            </a:r>
            <a:r>
              <a:rPr spc="70" dirty="0">
                <a:solidFill>
                  <a:prstClr val="black"/>
                </a:solidFill>
                <a:latin typeface="Cambria"/>
                <a:cs typeface="Cambria"/>
              </a:rPr>
              <a:t> </a:t>
            </a:r>
            <a:r>
              <a:rPr spc="-20" dirty="0">
                <a:solidFill>
                  <a:prstClr val="black"/>
                </a:solidFill>
                <a:latin typeface="Cambria"/>
                <a:cs typeface="Cambria"/>
              </a:rPr>
              <a:t>equal</a:t>
            </a:r>
            <a:r>
              <a:rPr spc="70" dirty="0">
                <a:solidFill>
                  <a:prstClr val="black"/>
                </a:solidFill>
                <a:latin typeface="Cambria"/>
                <a:cs typeface="Cambria"/>
              </a:rPr>
              <a:t> </a:t>
            </a:r>
            <a:r>
              <a:rPr spc="-15" dirty="0">
                <a:solidFill>
                  <a:prstClr val="black"/>
                </a:solidFill>
                <a:latin typeface="Cambria"/>
                <a:cs typeface="Cambria"/>
              </a:rPr>
              <a:t>to</a:t>
            </a:r>
            <a:r>
              <a:rPr spc="65" dirty="0">
                <a:solidFill>
                  <a:prstClr val="black"/>
                </a:solidFill>
                <a:latin typeface="Cambria"/>
                <a:cs typeface="Cambria"/>
              </a:rPr>
              <a:t> </a:t>
            </a:r>
            <a:r>
              <a:rPr lang="en-IN" spc="-50" dirty="0">
                <a:solidFill>
                  <a:prstClr val="black"/>
                </a:solidFill>
                <a:latin typeface="Cambria"/>
                <a:cs typeface="Cambria"/>
              </a:rPr>
              <a:t>1.024 Km</a:t>
            </a:r>
            <a:endParaRPr dirty="0">
              <a:solidFill>
                <a:prstClr val="black"/>
              </a:solidFill>
              <a:latin typeface="Cambria"/>
              <a:cs typeface="Cambria"/>
            </a:endParaRPr>
          </a:p>
          <a:p>
            <a:pPr marL="240665" indent="-228600">
              <a:spcBef>
                <a:spcPts val="170"/>
              </a:spcBef>
              <a:buFontTx/>
              <a:buAutoNum type="arabicPeriod" startAt="3"/>
              <a:tabLst>
                <a:tab pos="241300" algn="l"/>
              </a:tabLst>
            </a:pPr>
            <a:r>
              <a:rPr dirty="0">
                <a:solidFill>
                  <a:prstClr val="black"/>
                </a:solidFill>
                <a:latin typeface="Cambria"/>
                <a:cs typeface="Cambria"/>
              </a:rPr>
              <a:t>Thus</a:t>
            </a:r>
            <a:r>
              <a:rPr spc="70" dirty="0">
                <a:solidFill>
                  <a:prstClr val="black"/>
                </a:solidFill>
                <a:latin typeface="Cambria"/>
                <a:cs typeface="Cambria"/>
              </a:rPr>
              <a:t> </a:t>
            </a:r>
            <a:r>
              <a:rPr spc="-25" dirty="0">
                <a:solidFill>
                  <a:prstClr val="black"/>
                </a:solidFill>
                <a:latin typeface="Cambria"/>
                <a:cs typeface="Cambria"/>
              </a:rPr>
              <a:t>we</a:t>
            </a:r>
            <a:r>
              <a:rPr spc="70" dirty="0">
                <a:solidFill>
                  <a:prstClr val="black"/>
                </a:solidFill>
                <a:latin typeface="Cambria"/>
                <a:cs typeface="Cambria"/>
              </a:rPr>
              <a:t> </a:t>
            </a:r>
            <a:r>
              <a:rPr spc="-25" dirty="0">
                <a:solidFill>
                  <a:prstClr val="black"/>
                </a:solidFill>
                <a:latin typeface="Cambria"/>
                <a:cs typeface="Cambria"/>
              </a:rPr>
              <a:t>know</a:t>
            </a:r>
            <a:r>
              <a:rPr spc="70" dirty="0">
                <a:solidFill>
                  <a:prstClr val="black"/>
                </a:solidFill>
                <a:latin typeface="Cambria"/>
                <a:cs typeface="Cambria"/>
              </a:rPr>
              <a:t> </a:t>
            </a:r>
            <a:r>
              <a:rPr spc="-30" dirty="0">
                <a:solidFill>
                  <a:prstClr val="black"/>
                </a:solidFill>
                <a:latin typeface="Cambria"/>
                <a:cs typeface="Cambria"/>
              </a:rPr>
              <a:t>how</a:t>
            </a:r>
            <a:r>
              <a:rPr spc="75" dirty="0">
                <a:solidFill>
                  <a:prstClr val="black"/>
                </a:solidFill>
                <a:latin typeface="Cambria"/>
                <a:cs typeface="Cambria"/>
              </a:rPr>
              <a:t> </a:t>
            </a:r>
            <a:r>
              <a:rPr spc="-45" dirty="0">
                <a:solidFill>
                  <a:prstClr val="black"/>
                </a:solidFill>
                <a:latin typeface="Cambria"/>
                <a:cs typeface="Cambria"/>
              </a:rPr>
              <a:t>far</a:t>
            </a:r>
            <a:r>
              <a:rPr spc="70" dirty="0">
                <a:solidFill>
                  <a:prstClr val="black"/>
                </a:solidFill>
                <a:latin typeface="Cambria"/>
                <a:cs typeface="Cambria"/>
              </a:rPr>
              <a:t> </a:t>
            </a:r>
            <a:r>
              <a:rPr spc="-40" dirty="0">
                <a:solidFill>
                  <a:prstClr val="black"/>
                </a:solidFill>
                <a:latin typeface="Cambria"/>
                <a:cs typeface="Cambria"/>
              </a:rPr>
              <a:t>our</a:t>
            </a:r>
            <a:r>
              <a:rPr spc="75" dirty="0">
                <a:solidFill>
                  <a:prstClr val="black"/>
                </a:solidFill>
                <a:latin typeface="Cambria"/>
                <a:cs typeface="Cambria"/>
              </a:rPr>
              <a:t> </a:t>
            </a:r>
            <a:r>
              <a:rPr spc="100" dirty="0">
                <a:solidFill>
                  <a:prstClr val="black"/>
                </a:solidFill>
                <a:latin typeface="Cambria"/>
                <a:cs typeface="Cambria"/>
              </a:rPr>
              <a:t>CANSAT</a:t>
            </a:r>
            <a:r>
              <a:rPr spc="80" dirty="0">
                <a:solidFill>
                  <a:prstClr val="black"/>
                </a:solidFill>
                <a:latin typeface="Cambria"/>
                <a:cs typeface="Cambria"/>
              </a:rPr>
              <a:t> </a:t>
            </a:r>
            <a:r>
              <a:rPr spc="5" dirty="0">
                <a:solidFill>
                  <a:prstClr val="black"/>
                </a:solidFill>
                <a:latin typeface="Cambria"/>
                <a:cs typeface="Cambria"/>
              </a:rPr>
              <a:t>can</a:t>
            </a:r>
            <a:r>
              <a:rPr spc="70" dirty="0">
                <a:solidFill>
                  <a:prstClr val="black"/>
                </a:solidFill>
                <a:latin typeface="Cambria"/>
                <a:cs typeface="Cambria"/>
              </a:rPr>
              <a:t> </a:t>
            </a:r>
            <a:r>
              <a:rPr spc="-15" dirty="0">
                <a:solidFill>
                  <a:prstClr val="black"/>
                </a:solidFill>
                <a:latin typeface="Cambria"/>
                <a:cs typeface="Cambria"/>
              </a:rPr>
              <a:t>reach</a:t>
            </a:r>
            <a:r>
              <a:rPr spc="70" dirty="0">
                <a:solidFill>
                  <a:prstClr val="black"/>
                </a:solidFill>
                <a:latin typeface="Cambria"/>
                <a:cs typeface="Cambria"/>
              </a:rPr>
              <a:t> </a:t>
            </a:r>
            <a:r>
              <a:rPr spc="-30" dirty="0">
                <a:solidFill>
                  <a:prstClr val="black"/>
                </a:solidFill>
                <a:latin typeface="Cambria"/>
                <a:cs typeface="Cambria"/>
              </a:rPr>
              <a:t>from</a:t>
            </a:r>
            <a:r>
              <a:rPr spc="75" dirty="0">
                <a:solidFill>
                  <a:prstClr val="black"/>
                </a:solidFill>
                <a:latin typeface="Cambria"/>
                <a:cs typeface="Cambria"/>
              </a:rPr>
              <a:t> </a:t>
            </a:r>
            <a:r>
              <a:rPr spc="-40" dirty="0">
                <a:solidFill>
                  <a:prstClr val="black"/>
                </a:solidFill>
                <a:latin typeface="Cambria"/>
                <a:cs typeface="Cambria"/>
              </a:rPr>
              <a:t>our</a:t>
            </a:r>
            <a:endParaRPr dirty="0">
              <a:solidFill>
                <a:prstClr val="black"/>
              </a:solidFill>
              <a:latin typeface="Cambria"/>
              <a:cs typeface="Cambria"/>
            </a:endParaRPr>
          </a:p>
          <a:p>
            <a:pPr marL="240665" marR="342900">
              <a:spcBef>
                <a:spcPts val="10"/>
              </a:spcBef>
            </a:pPr>
            <a:r>
              <a:rPr spc="-20" dirty="0">
                <a:solidFill>
                  <a:prstClr val="black"/>
                </a:solidFill>
                <a:latin typeface="Cambria"/>
                <a:cs typeface="Cambria"/>
              </a:rPr>
              <a:t>ground</a:t>
            </a:r>
            <a:r>
              <a:rPr spc="70" dirty="0">
                <a:solidFill>
                  <a:prstClr val="black"/>
                </a:solidFill>
                <a:latin typeface="Cambria"/>
                <a:cs typeface="Cambria"/>
              </a:rPr>
              <a:t> </a:t>
            </a:r>
            <a:r>
              <a:rPr spc="-15" dirty="0">
                <a:solidFill>
                  <a:prstClr val="black"/>
                </a:solidFill>
                <a:latin typeface="Cambria"/>
                <a:cs typeface="Cambria"/>
              </a:rPr>
              <a:t>station,</a:t>
            </a:r>
            <a:r>
              <a:rPr spc="85" dirty="0">
                <a:solidFill>
                  <a:prstClr val="black"/>
                </a:solidFill>
                <a:latin typeface="Cambria"/>
                <a:cs typeface="Cambria"/>
              </a:rPr>
              <a:t> </a:t>
            </a:r>
            <a:r>
              <a:rPr spc="-35" dirty="0">
                <a:solidFill>
                  <a:prstClr val="black"/>
                </a:solidFill>
                <a:latin typeface="Cambria"/>
                <a:cs typeface="Cambria"/>
              </a:rPr>
              <a:t>thus</a:t>
            </a:r>
            <a:r>
              <a:rPr spc="70" dirty="0">
                <a:solidFill>
                  <a:prstClr val="black"/>
                </a:solidFill>
                <a:latin typeface="Cambria"/>
                <a:cs typeface="Cambria"/>
              </a:rPr>
              <a:t> </a:t>
            </a:r>
            <a:r>
              <a:rPr spc="-25" dirty="0">
                <a:solidFill>
                  <a:prstClr val="black"/>
                </a:solidFill>
                <a:latin typeface="Cambria"/>
                <a:cs typeface="Cambria"/>
              </a:rPr>
              <a:t>we</a:t>
            </a:r>
            <a:r>
              <a:rPr spc="75" dirty="0">
                <a:solidFill>
                  <a:prstClr val="black"/>
                </a:solidFill>
                <a:latin typeface="Cambria"/>
                <a:cs typeface="Cambria"/>
              </a:rPr>
              <a:t> </a:t>
            </a:r>
            <a:r>
              <a:rPr spc="-25" dirty="0">
                <a:solidFill>
                  <a:prstClr val="black"/>
                </a:solidFill>
                <a:latin typeface="Cambria"/>
                <a:cs typeface="Cambria"/>
              </a:rPr>
              <a:t>know</a:t>
            </a:r>
            <a:r>
              <a:rPr spc="70" dirty="0">
                <a:solidFill>
                  <a:prstClr val="black"/>
                </a:solidFill>
                <a:latin typeface="Cambria"/>
                <a:cs typeface="Cambria"/>
              </a:rPr>
              <a:t> </a:t>
            </a:r>
            <a:r>
              <a:rPr spc="-35" dirty="0">
                <a:solidFill>
                  <a:prstClr val="black"/>
                </a:solidFill>
                <a:latin typeface="Cambria"/>
                <a:cs typeface="Cambria"/>
              </a:rPr>
              <a:t>that</a:t>
            </a:r>
            <a:r>
              <a:rPr spc="75" dirty="0">
                <a:solidFill>
                  <a:prstClr val="black"/>
                </a:solidFill>
                <a:latin typeface="Cambria"/>
                <a:cs typeface="Cambria"/>
              </a:rPr>
              <a:t> </a:t>
            </a:r>
            <a:r>
              <a:rPr spc="-25" dirty="0">
                <a:solidFill>
                  <a:prstClr val="black"/>
                </a:solidFill>
                <a:latin typeface="Cambria"/>
                <a:cs typeface="Cambria"/>
              </a:rPr>
              <a:t>we</a:t>
            </a:r>
            <a:r>
              <a:rPr spc="75" dirty="0">
                <a:solidFill>
                  <a:prstClr val="black"/>
                </a:solidFill>
                <a:latin typeface="Cambria"/>
                <a:cs typeface="Cambria"/>
              </a:rPr>
              <a:t> </a:t>
            </a:r>
            <a:r>
              <a:rPr spc="-5" dirty="0">
                <a:solidFill>
                  <a:prstClr val="black"/>
                </a:solidFill>
                <a:latin typeface="Cambria"/>
                <a:cs typeface="Cambria"/>
              </a:rPr>
              <a:t>have</a:t>
            </a:r>
            <a:r>
              <a:rPr spc="75" dirty="0">
                <a:solidFill>
                  <a:prstClr val="black"/>
                </a:solidFill>
                <a:latin typeface="Cambria"/>
                <a:cs typeface="Cambria"/>
              </a:rPr>
              <a:t> </a:t>
            </a:r>
            <a:r>
              <a:rPr spc="-15" dirty="0">
                <a:solidFill>
                  <a:prstClr val="black"/>
                </a:solidFill>
                <a:latin typeface="Cambria"/>
                <a:cs typeface="Cambria"/>
              </a:rPr>
              <a:t>to</a:t>
            </a:r>
            <a:r>
              <a:rPr spc="55" dirty="0">
                <a:solidFill>
                  <a:prstClr val="black"/>
                </a:solidFill>
                <a:latin typeface="Cambria"/>
                <a:cs typeface="Cambria"/>
              </a:rPr>
              <a:t> </a:t>
            </a:r>
            <a:r>
              <a:rPr spc="-5" dirty="0">
                <a:solidFill>
                  <a:prstClr val="black"/>
                </a:solidFill>
                <a:latin typeface="Cambria"/>
                <a:cs typeface="Cambria"/>
              </a:rPr>
              <a:t>design </a:t>
            </a:r>
            <a:r>
              <a:rPr spc="-380" dirty="0">
                <a:solidFill>
                  <a:prstClr val="black"/>
                </a:solidFill>
                <a:latin typeface="Cambria"/>
                <a:cs typeface="Cambria"/>
              </a:rPr>
              <a:t> </a:t>
            </a:r>
            <a:r>
              <a:rPr spc="-20" dirty="0">
                <a:solidFill>
                  <a:prstClr val="black"/>
                </a:solidFill>
                <a:latin typeface="Cambria"/>
                <a:cs typeface="Cambria"/>
              </a:rPr>
              <a:t>antenna</a:t>
            </a:r>
            <a:r>
              <a:rPr spc="75" dirty="0">
                <a:solidFill>
                  <a:prstClr val="black"/>
                </a:solidFill>
                <a:latin typeface="Cambria"/>
                <a:cs typeface="Cambria"/>
              </a:rPr>
              <a:t> </a:t>
            </a:r>
            <a:r>
              <a:rPr spc="-50" dirty="0">
                <a:solidFill>
                  <a:prstClr val="black"/>
                </a:solidFill>
                <a:latin typeface="Cambria"/>
                <a:cs typeface="Cambria"/>
              </a:rPr>
              <a:t>with</a:t>
            </a:r>
            <a:r>
              <a:rPr spc="70" dirty="0">
                <a:solidFill>
                  <a:prstClr val="black"/>
                </a:solidFill>
                <a:latin typeface="Cambria"/>
                <a:cs typeface="Cambria"/>
              </a:rPr>
              <a:t> </a:t>
            </a:r>
            <a:r>
              <a:rPr spc="-25" dirty="0">
                <a:solidFill>
                  <a:prstClr val="black"/>
                </a:solidFill>
                <a:latin typeface="Cambria"/>
                <a:cs typeface="Cambria"/>
              </a:rPr>
              <a:t>the</a:t>
            </a:r>
            <a:r>
              <a:rPr spc="70" dirty="0">
                <a:solidFill>
                  <a:prstClr val="black"/>
                </a:solidFill>
                <a:latin typeface="Cambria"/>
                <a:cs typeface="Cambria"/>
              </a:rPr>
              <a:t> </a:t>
            </a:r>
            <a:r>
              <a:rPr spc="-10" dirty="0">
                <a:solidFill>
                  <a:prstClr val="black"/>
                </a:solidFill>
                <a:latin typeface="Cambria"/>
                <a:cs typeface="Cambria"/>
              </a:rPr>
              <a:t>range</a:t>
            </a:r>
            <a:r>
              <a:rPr spc="70" dirty="0">
                <a:solidFill>
                  <a:prstClr val="black"/>
                </a:solidFill>
                <a:latin typeface="Cambria"/>
                <a:cs typeface="Cambria"/>
              </a:rPr>
              <a:t> </a:t>
            </a:r>
            <a:r>
              <a:rPr spc="-15" dirty="0">
                <a:solidFill>
                  <a:prstClr val="black"/>
                </a:solidFill>
                <a:latin typeface="Cambria"/>
                <a:cs typeface="Cambria"/>
              </a:rPr>
              <a:t>of</a:t>
            </a:r>
            <a:r>
              <a:rPr spc="70" dirty="0">
                <a:solidFill>
                  <a:prstClr val="black"/>
                </a:solidFill>
                <a:latin typeface="Cambria"/>
                <a:cs typeface="Cambria"/>
              </a:rPr>
              <a:t> </a:t>
            </a:r>
            <a:r>
              <a:rPr lang="en-IN" spc="-50" dirty="0">
                <a:solidFill>
                  <a:prstClr val="black"/>
                </a:solidFill>
                <a:latin typeface="Cambria"/>
                <a:cs typeface="Cambria"/>
              </a:rPr>
              <a:t>1.5-2</a:t>
            </a:r>
            <a:r>
              <a:rPr spc="70" dirty="0">
                <a:solidFill>
                  <a:prstClr val="black"/>
                </a:solidFill>
                <a:latin typeface="Cambria"/>
                <a:cs typeface="Cambria"/>
              </a:rPr>
              <a:t> </a:t>
            </a:r>
            <a:r>
              <a:rPr spc="20" dirty="0">
                <a:solidFill>
                  <a:prstClr val="black"/>
                </a:solidFill>
                <a:latin typeface="Cambria"/>
                <a:cs typeface="Cambria"/>
              </a:rPr>
              <a:t>km,</a:t>
            </a:r>
            <a:r>
              <a:rPr spc="70" dirty="0">
                <a:solidFill>
                  <a:prstClr val="black"/>
                </a:solidFill>
                <a:latin typeface="Cambria"/>
                <a:cs typeface="Cambria"/>
              </a:rPr>
              <a:t> </a:t>
            </a:r>
            <a:r>
              <a:rPr dirty="0">
                <a:solidFill>
                  <a:prstClr val="black"/>
                </a:solidFill>
                <a:latin typeface="Cambria"/>
                <a:cs typeface="Cambria"/>
              </a:rPr>
              <a:t>so</a:t>
            </a:r>
            <a:r>
              <a:rPr spc="70" dirty="0">
                <a:solidFill>
                  <a:prstClr val="black"/>
                </a:solidFill>
                <a:latin typeface="Cambria"/>
                <a:cs typeface="Cambria"/>
              </a:rPr>
              <a:t> </a:t>
            </a:r>
            <a:r>
              <a:rPr spc="-35" dirty="0">
                <a:solidFill>
                  <a:prstClr val="black"/>
                </a:solidFill>
                <a:latin typeface="Cambria"/>
                <a:cs typeface="Cambria"/>
              </a:rPr>
              <a:t>that</a:t>
            </a:r>
            <a:r>
              <a:rPr spc="70" dirty="0">
                <a:solidFill>
                  <a:prstClr val="black"/>
                </a:solidFill>
                <a:latin typeface="Cambria"/>
                <a:cs typeface="Cambria"/>
              </a:rPr>
              <a:t> </a:t>
            </a:r>
            <a:r>
              <a:rPr spc="-25" dirty="0">
                <a:solidFill>
                  <a:prstClr val="black"/>
                </a:solidFill>
                <a:latin typeface="Cambria"/>
                <a:cs typeface="Cambria"/>
              </a:rPr>
              <a:t>we</a:t>
            </a:r>
            <a:r>
              <a:rPr spc="75" dirty="0">
                <a:solidFill>
                  <a:prstClr val="black"/>
                </a:solidFill>
                <a:latin typeface="Cambria"/>
                <a:cs typeface="Cambria"/>
              </a:rPr>
              <a:t> </a:t>
            </a:r>
            <a:r>
              <a:rPr spc="5" dirty="0">
                <a:solidFill>
                  <a:prstClr val="black"/>
                </a:solidFill>
                <a:latin typeface="Cambria"/>
                <a:cs typeface="Cambria"/>
              </a:rPr>
              <a:t>can </a:t>
            </a:r>
            <a:r>
              <a:rPr spc="10" dirty="0">
                <a:solidFill>
                  <a:prstClr val="black"/>
                </a:solidFill>
                <a:latin typeface="Cambria"/>
                <a:cs typeface="Cambria"/>
              </a:rPr>
              <a:t> </a:t>
            </a:r>
            <a:r>
              <a:rPr dirty="0">
                <a:solidFill>
                  <a:prstClr val="black"/>
                </a:solidFill>
                <a:latin typeface="Cambria"/>
                <a:cs typeface="Cambria"/>
              </a:rPr>
              <a:t>communicate </a:t>
            </a:r>
            <a:r>
              <a:rPr spc="-55" dirty="0">
                <a:solidFill>
                  <a:prstClr val="black"/>
                </a:solidFill>
                <a:latin typeface="Cambria"/>
                <a:cs typeface="Cambria"/>
              </a:rPr>
              <a:t>with</a:t>
            </a:r>
            <a:r>
              <a:rPr spc="-50" dirty="0">
                <a:solidFill>
                  <a:prstClr val="black"/>
                </a:solidFill>
                <a:latin typeface="Cambria"/>
                <a:cs typeface="Cambria"/>
              </a:rPr>
              <a:t> </a:t>
            </a:r>
            <a:r>
              <a:rPr spc="-40" dirty="0">
                <a:solidFill>
                  <a:prstClr val="black"/>
                </a:solidFill>
                <a:latin typeface="Cambria"/>
                <a:cs typeface="Cambria"/>
              </a:rPr>
              <a:t>our</a:t>
            </a:r>
            <a:r>
              <a:rPr spc="-35" dirty="0">
                <a:solidFill>
                  <a:prstClr val="black"/>
                </a:solidFill>
                <a:latin typeface="Cambria"/>
                <a:cs typeface="Cambria"/>
              </a:rPr>
              <a:t> </a:t>
            </a:r>
            <a:r>
              <a:rPr spc="95" dirty="0">
                <a:solidFill>
                  <a:prstClr val="black"/>
                </a:solidFill>
                <a:latin typeface="Cambria"/>
                <a:cs typeface="Cambria"/>
              </a:rPr>
              <a:t>CANSAT </a:t>
            </a:r>
            <a:r>
              <a:rPr spc="-30" dirty="0">
                <a:solidFill>
                  <a:prstClr val="black"/>
                </a:solidFill>
                <a:latin typeface="Cambria"/>
                <a:cs typeface="Cambria"/>
              </a:rPr>
              <a:t>when </a:t>
            </a:r>
            <a:r>
              <a:rPr spc="-50" dirty="0">
                <a:solidFill>
                  <a:prstClr val="black"/>
                </a:solidFill>
                <a:latin typeface="Cambria"/>
                <a:cs typeface="Cambria"/>
              </a:rPr>
              <a:t>it</a:t>
            </a:r>
            <a:r>
              <a:rPr spc="-45" dirty="0">
                <a:solidFill>
                  <a:prstClr val="black"/>
                </a:solidFill>
                <a:latin typeface="Cambria"/>
                <a:cs typeface="Cambria"/>
              </a:rPr>
              <a:t> </a:t>
            </a:r>
            <a:r>
              <a:rPr spc="-10" dirty="0">
                <a:solidFill>
                  <a:prstClr val="black"/>
                </a:solidFill>
                <a:latin typeface="Cambria"/>
                <a:cs typeface="Cambria"/>
              </a:rPr>
              <a:t>reach </a:t>
            </a:r>
            <a:r>
              <a:rPr spc="-15" dirty="0">
                <a:solidFill>
                  <a:prstClr val="black"/>
                </a:solidFill>
                <a:latin typeface="Cambria"/>
                <a:cs typeface="Cambria"/>
              </a:rPr>
              <a:t>to </a:t>
            </a:r>
            <a:r>
              <a:rPr spc="-10" dirty="0">
                <a:solidFill>
                  <a:prstClr val="black"/>
                </a:solidFill>
                <a:latin typeface="Cambria"/>
                <a:cs typeface="Cambria"/>
              </a:rPr>
              <a:t> ground.</a:t>
            </a:r>
            <a:endParaRPr dirty="0">
              <a:solidFill>
                <a:prstClr val="black"/>
              </a:solidFill>
              <a:latin typeface="Cambria"/>
              <a:cs typeface="Cambria"/>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9764" y="1390584"/>
            <a:ext cx="5382236" cy="3027508"/>
          </a:xfrm>
          <a:prstGeom prst="rect">
            <a:avLst/>
          </a:prstGeom>
        </p:spPr>
      </p:pic>
    </p:spTree>
    <p:extLst>
      <p:ext uri="{BB962C8B-B14F-4D97-AF65-F5344CB8AC3E}">
        <p14:creationId xmlns:p14="http://schemas.microsoft.com/office/powerpoint/2010/main" val="3621744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98168-8B09-A7E3-DF48-8E33EC63AAC6}"/>
              </a:ext>
            </a:extLst>
          </p:cNvPr>
          <p:cNvSpPr>
            <a:spLocks noGrp="1"/>
          </p:cNvSpPr>
          <p:nvPr>
            <p:ph type="title"/>
          </p:nvPr>
        </p:nvSpPr>
        <p:spPr>
          <a:xfrm>
            <a:off x="3896553" y="250062"/>
            <a:ext cx="4398893" cy="898353"/>
          </a:xfrm>
        </p:spPr>
        <p:txBody>
          <a:bodyPr/>
          <a:lstStyle/>
          <a:p>
            <a:pPr algn="ctr"/>
            <a:r>
              <a:rPr lang="en-US" dirty="0">
                <a:ln w="0"/>
                <a:solidFill>
                  <a:schemeClr val="accent1"/>
                </a:solidFill>
                <a:effectLst>
                  <a:outerShdw blurRad="38100" dist="25400" dir="5400000" algn="ctr" rotWithShape="0">
                    <a:srgbClr val="6E747A">
                      <a:alpha val="43000"/>
                    </a:srgbClr>
                  </a:outerShdw>
                </a:effectLst>
              </a:rPr>
              <a:t>List of Acronyms</a:t>
            </a:r>
            <a:endParaRPr lang="en-IN" dirty="0">
              <a:ln w="0"/>
              <a:solidFill>
                <a:schemeClr val="accent1"/>
              </a:solidFill>
              <a:effectLst>
                <a:outerShdw blurRad="38100" dist="25400" dir="5400000" algn="ctr" rotWithShape="0">
                  <a:srgbClr val="6E747A">
                    <a:alpha val="43000"/>
                  </a:srgbClr>
                </a:outerShdw>
              </a:effectLst>
            </a:endParaRPr>
          </a:p>
        </p:txBody>
      </p:sp>
      <p:graphicFrame>
        <p:nvGraphicFramePr>
          <p:cNvPr id="5" name="Table 5">
            <a:extLst>
              <a:ext uri="{FF2B5EF4-FFF2-40B4-BE49-F238E27FC236}">
                <a16:creationId xmlns:a16="http://schemas.microsoft.com/office/drawing/2014/main" id="{D953D9F2-3A39-6879-6F09-95C070FCD739}"/>
              </a:ext>
            </a:extLst>
          </p:cNvPr>
          <p:cNvGraphicFramePr>
            <a:graphicFrameLocks noGrp="1"/>
          </p:cNvGraphicFramePr>
          <p:nvPr>
            <p:ph idx="1"/>
            <p:extLst>
              <p:ext uri="{D42A27DB-BD31-4B8C-83A1-F6EECF244321}">
                <p14:modId xmlns:p14="http://schemas.microsoft.com/office/powerpoint/2010/main" val="1387595582"/>
              </p:ext>
            </p:extLst>
          </p:nvPr>
        </p:nvGraphicFramePr>
        <p:xfrm>
          <a:off x="332875" y="1674440"/>
          <a:ext cx="3697561" cy="4450080"/>
        </p:xfrm>
        <a:graphic>
          <a:graphicData uri="http://schemas.openxmlformats.org/drawingml/2006/table">
            <a:tbl>
              <a:tblPr firstRow="1" bandRow="1">
                <a:tableStyleId>{5C22544A-7EE6-4342-B048-85BDC9FD1C3A}</a:tableStyleId>
              </a:tblPr>
              <a:tblGrid>
                <a:gridCol w="1197480">
                  <a:extLst>
                    <a:ext uri="{9D8B030D-6E8A-4147-A177-3AD203B41FA5}">
                      <a16:colId xmlns:a16="http://schemas.microsoft.com/office/drawing/2014/main" val="3398014226"/>
                    </a:ext>
                  </a:extLst>
                </a:gridCol>
                <a:gridCol w="2500081">
                  <a:extLst>
                    <a:ext uri="{9D8B030D-6E8A-4147-A177-3AD203B41FA5}">
                      <a16:colId xmlns:a16="http://schemas.microsoft.com/office/drawing/2014/main" val="2263533917"/>
                    </a:ext>
                  </a:extLst>
                </a:gridCol>
              </a:tblGrid>
              <a:tr h="370840">
                <a:tc>
                  <a:txBody>
                    <a:bodyPr/>
                    <a:lstStyle/>
                    <a:p>
                      <a:pPr algn="ctr"/>
                      <a:r>
                        <a:rPr lang="en-US" dirty="0"/>
                        <a:t>Acronyms</a:t>
                      </a:r>
                      <a:endParaRPr lang="en-IN" dirty="0"/>
                    </a:p>
                  </a:txBody>
                  <a:tcPr/>
                </a:tc>
                <a:tc>
                  <a:txBody>
                    <a:bodyPr/>
                    <a:lstStyle/>
                    <a:p>
                      <a:pPr algn="ctr"/>
                      <a:r>
                        <a:rPr lang="en-US" dirty="0"/>
                        <a:t>Meaning</a:t>
                      </a:r>
                      <a:endParaRPr lang="en-IN" dirty="0"/>
                    </a:p>
                  </a:txBody>
                  <a:tcPr/>
                </a:tc>
                <a:extLst>
                  <a:ext uri="{0D108BD9-81ED-4DB2-BD59-A6C34878D82A}">
                    <a16:rowId xmlns:a16="http://schemas.microsoft.com/office/drawing/2014/main" val="169329290"/>
                  </a:ext>
                </a:extLst>
              </a:tr>
              <a:tr h="370840">
                <a:tc>
                  <a:txBody>
                    <a:bodyPr/>
                    <a:lstStyle/>
                    <a:p>
                      <a:pPr marL="111125" algn="l">
                        <a:lnSpc>
                          <a:spcPct val="100000"/>
                        </a:lnSpc>
                        <a:spcBef>
                          <a:spcPts val="455"/>
                        </a:spcBef>
                      </a:pPr>
                      <a:r>
                        <a:rPr sz="1400" b="1" i="1" spc="15" dirty="0">
                          <a:latin typeface="Cambria"/>
                          <a:cs typeface="Cambria"/>
                        </a:rPr>
                        <a:t>3D</a:t>
                      </a:r>
                      <a:endParaRPr sz="1400" dirty="0">
                        <a:latin typeface="Cambria"/>
                        <a:cs typeface="Cambria"/>
                      </a:endParaRPr>
                    </a:p>
                  </a:txBody>
                  <a:tcPr marL="0" marR="0" marT="57785" marB="0"/>
                </a:tc>
                <a:tc>
                  <a:txBody>
                    <a:bodyPr/>
                    <a:lstStyle/>
                    <a:p>
                      <a:pPr marL="109220" algn="l">
                        <a:lnSpc>
                          <a:spcPct val="100000"/>
                        </a:lnSpc>
                        <a:spcBef>
                          <a:spcPts val="455"/>
                        </a:spcBef>
                      </a:pPr>
                      <a:r>
                        <a:rPr sz="1400" b="1" i="1" spc="5" dirty="0">
                          <a:latin typeface="Cambria"/>
                          <a:cs typeface="Cambria"/>
                        </a:rPr>
                        <a:t>3-Dimensional</a:t>
                      </a:r>
                      <a:endParaRPr sz="1400" dirty="0">
                        <a:latin typeface="Cambria"/>
                        <a:cs typeface="Cambria"/>
                      </a:endParaRPr>
                    </a:p>
                  </a:txBody>
                  <a:tcPr marL="0" marR="0" marT="57785" marB="0"/>
                </a:tc>
                <a:extLst>
                  <a:ext uri="{0D108BD9-81ED-4DB2-BD59-A6C34878D82A}">
                    <a16:rowId xmlns:a16="http://schemas.microsoft.com/office/drawing/2014/main" val="364655679"/>
                  </a:ext>
                </a:extLst>
              </a:tr>
              <a:tr h="370840">
                <a:tc>
                  <a:txBody>
                    <a:bodyPr/>
                    <a:lstStyle/>
                    <a:p>
                      <a:pPr marL="111125" algn="l">
                        <a:lnSpc>
                          <a:spcPct val="100000"/>
                        </a:lnSpc>
                        <a:spcBef>
                          <a:spcPts val="365"/>
                        </a:spcBef>
                      </a:pPr>
                      <a:r>
                        <a:rPr sz="1400" b="1" i="1" dirty="0">
                          <a:latin typeface="Cambria"/>
                          <a:cs typeface="Cambria"/>
                        </a:rPr>
                        <a:t>A</a:t>
                      </a:r>
                      <a:endParaRPr sz="1400" dirty="0">
                        <a:latin typeface="Cambria"/>
                        <a:cs typeface="Cambria"/>
                      </a:endParaRPr>
                    </a:p>
                  </a:txBody>
                  <a:tcPr marL="0" marR="0" marT="46355" marB="0"/>
                </a:tc>
                <a:tc>
                  <a:txBody>
                    <a:bodyPr/>
                    <a:lstStyle/>
                    <a:p>
                      <a:pPr marL="109220" algn="l">
                        <a:lnSpc>
                          <a:spcPct val="100000"/>
                        </a:lnSpc>
                        <a:spcBef>
                          <a:spcPts val="365"/>
                        </a:spcBef>
                      </a:pPr>
                      <a:r>
                        <a:rPr sz="1400" b="1" i="1" spc="25" dirty="0">
                          <a:latin typeface="Cambria"/>
                          <a:cs typeface="Cambria"/>
                        </a:rPr>
                        <a:t>Analysis</a:t>
                      </a:r>
                      <a:endParaRPr sz="1400" dirty="0">
                        <a:latin typeface="Cambria"/>
                        <a:cs typeface="Cambria"/>
                      </a:endParaRPr>
                    </a:p>
                  </a:txBody>
                  <a:tcPr marL="0" marR="0" marT="46355" marB="0"/>
                </a:tc>
                <a:extLst>
                  <a:ext uri="{0D108BD9-81ED-4DB2-BD59-A6C34878D82A}">
                    <a16:rowId xmlns:a16="http://schemas.microsoft.com/office/drawing/2014/main" val="4169856871"/>
                  </a:ext>
                </a:extLst>
              </a:tr>
              <a:tr h="370840">
                <a:tc>
                  <a:txBody>
                    <a:bodyPr/>
                    <a:lstStyle/>
                    <a:p>
                      <a:pPr marL="111125" algn="l">
                        <a:lnSpc>
                          <a:spcPct val="100000"/>
                        </a:lnSpc>
                        <a:spcBef>
                          <a:spcPts val="360"/>
                        </a:spcBef>
                      </a:pPr>
                      <a:r>
                        <a:rPr sz="1400" b="1" i="1" spc="25" dirty="0">
                          <a:latin typeface="Cambria"/>
                          <a:cs typeface="Cambria"/>
                        </a:rPr>
                        <a:t>cm</a:t>
                      </a:r>
                      <a:endParaRPr sz="1400">
                        <a:latin typeface="Cambria"/>
                        <a:cs typeface="Cambria"/>
                      </a:endParaRPr>
                    </a:p>
                  </a:txBody>
                  <a:tcPr marL="0" marR="0" marB="0"/>
                </a:tc>
                <a:tc>
                  <a:txBody>
                    <a:bodyPr/>
                    <a:lstStyle/>
                    <a:p>
                      <a:pPr marL="109220" algn="l">
                        <a:lnSpc>
                          <a:spcPct val="100000"/>
                        </a:lnSpc>
                        <a:spcBef>
                          <a:spcPts val="360"/>
                        </a:spcBef>
                      </a:pPr>
                      <a:r>
                        <a:rPr sz="1400" b="1" i="1" spc="5" dirty="0">
                          <a:latin typeface="Cambria"/>
                          <a:cs typeface="Cambria"/>
                        </a:rPr>
                        <a:t>Centimeter</a:t>
                      </a:r>
                      <a:endParaRPr sz="1400" dirty="0">
                        <a:latin typeface="Cambria"/>
                        <a:cs typeface="Cambria"/>
                      </a:endParaRPr>
                    </a:p>
                  </a:txBody>
                  <a:tcPr marL="0" marR="0" marB="0"/>
                </a:tc>
                <a:extLst>
                  <a:ext uri="{0D108BD9-81ED-4DB2-BD59-A6C34878D82A}">
                    <a16:rowId xmlns:a16="http://schemas.microsoft.com/office/drawing/2014/main" val="3695462914"/>
                  </a:ext>
                </a:extLst>
              </a:tr>
              <a:tr h="370840">
                <a:tc>
                  <a:txBody>
                    <a:bodyPr/>
                    <a:lstStyle/>
                    <a:p>
                      <a:pPr marL="111125" algn="l">
                        <a:lnSpc>
                          <a:spcPct val="100000"/>
                        </a:lnSpc>
                        <a:spcBef>
                          <a:spcPts val="360"/>
                        </a:spcBef>
                      </a:pPr>
                      <a:r>
                        <a:rPr sz="1400" b="1" i="1" dirty="0">
                          <a:latin typeface="Cambria"/>
                          <a:cs typeface="Cambria"/>
                        </a:rPr>
                        <a:t>D</a:t>
                      </a:r>
                      <a:endParaRPr sz="1400" dirty="0">
                        <a:latin typeface="Cambria"/>
                        <a:cs typeface="Cambria"/>
                      </a:endParaRPr>
                    </a:p>
                  </a:txBody>
                  <a:tcPr marL="0" marR="0" marB="0"/>
                </a:tc>
                <a:tc>
                  <a:txBody>
                    <a:bodyPr/>
                    <a:lstStyle/>
                    <a:p>
                      <a:pPr marL="109220" algn="l">
                        <a:lnSpc>
                          <a:spcPct val="100000"/>
                        </a:lnSpc>
                        <a:spcBef>
                          <a:spcPts val="360"/>
                        </a:spcBef>
                      </a:pPr>
                      <a:r>
                        <a:rPr sz="1400" b="1" i="1" dirty="0">
                          <a:latin typeface="Cambria"/>
                          <a:cs typeface="Cambria"/>
                        </a:rPr>
                        <a:t>Demonstration</a:t>
                      </a:r>
                      <a:endParaRPr sz="1400" dirty="0">
                        <a:latin typeface="Cambria"/>
                        <a:cs typeface="Cambria"/>
                      </a:endParaRPr>
                    </a:p>
                  </a:txBody>
                  <a:tcPr marL="0" marR="0" marB="0"/>
                </a:tc>
                <a:extLst>
                  <a:ext uri="{0D108BD9-81ED-4DB2-BD59-A6C34878D82A}">
                    <a16:rowId xmlns:a16="http://schemas.microsoft.com/office/drawing/2014/main" val="1940473976"/>
                  </a:ext>
                </a:extLst>
              </a:tr>
              <a:tr h="370840">
                <a:tc>
                  <a:txBody>
                    <a:bodyPr/>
                    <a:lstStyle/>
                    <a:p>
                      <a:pPr marL="111125" algn="l">
                        <a:lnSpc>
                          <a:spcPct val="100000"/>
                        </a:lnSpc>
                        <a:spcBef>
                          <a:spcPts val="350"/>
                        </a:spcBef>
                      </a:pPr>
                      <a:r>
                        <a:rPr sz="1400" b="1" i="1" spc="35" dirty="0">
                          <a:latin typeface="Cambria"/>
                          <a:cs typeface="Cambria"/>
                        </a:rPr>
                        <a:t>dB</a:t>
                      </a:r>
                      <a:endParaRPr sz="1400">
                        <a:latin typeface="Cambria"/>
                        <a:cs typeface="Cambria"/>
                      </a:endParaRPr>
                    </a:p>
                  </a:txBody>
                  <a:tcPr marL="0" marR="0" marT="44450" marB="0"/>
                </a:tc>
                <a:tc>
                  <a:txBody>
                    <a:bodyPr/>
                    <a:lstStyle/>
                    <a:p>
                      <a:pPr marL="109220" algn="l">
                        <a:lnSpc>
                          <a:spcPct val="100000"/>
                        </a:lnSpc>
                        <a:spcBef>
                          <a:spcPts val="350"/>
                        </a:spcBef>
                      </a:pPr>
                      <a:r>
                        <a:rPr sz="1400" b="1" i="1" spc="15" dirty="0">
                          <a:latin typeface="Cambria"/>
                          <a:cs typeface="Cambria"/>
                        </a:rPr>
                        <a:t>Decibel</a:t>
                      </a:r>
                      <a:endParaRPr sz="1400" dirty="0">
                        <a:latin typeface="Cambria"/>
                        <a:cs typeface="Cambria"/>
                      </a:endParaRPr>
                    </a:p>
                  </a:txBody>
                  <a:tcPr marL="0" marR="0" marT="44450" marB="0"/>
                </a:tc>
                <a:extLst>
                  <a:ext uri="{0D108BD9-81ED-4DB2-BD59-A6C34878D82A}">
                    <a16:rowId xmlns:a16="http://schemas.microsoft.com/office/drawing/2014/main" val="2996545128"/>
                  </a:ext>
                </a:extLst>
              </a:tr>
              <a:tr h="370840">
                <a:tc>
                  <a:txBody>
                    <a:bodyPr/>
                    <a:lstStyle/>
                    <a:p>
                      <a:pPr marL="111125" algn="l">
                        <a:lnSpc>
                          <a:spcPct val="100000"/>
                        </a:lnSpc>
                        <a:spcBef>
                          <a:spcPts val="350"/>
                        </a:spcBef>
                      </a:pPr>
                      <a:r>
                        <a:rPr sz="1400" b="1" i="1" spc="70" dirty="0">
                          <a:latin typeface="Cambria"/>
                          <a:cs typeface="Cambria"/>
                        </a:rPr>
                        <a:t>EPS</a:t>
                      </a:r>
                      <a:endParaRPr sz="1400">
                        <a:latin typeface="Cambria"/>
                        <a:cs typeface="Cambria"/>
                      </a:endParaRPr>
                    </a:p>
                  </a:txBody>
                  <a:tcPr marL="0" marR="0" marT="44450" marB="0"/>
                </a:tc>
                <a:tc>
                  <a:txBody>
                    <a:bodyPr/>
                    <a:lstStyle/>
                    <a:p>
                      <a:pPr marL="109220" algn="l">
                        <a:lnSpc>
                          <a:spcPct val="100000"/>
                        </a:lnSpc>
                        <a:spcBef>
                          <a:spcPts val="350"/>
                        </a:spcBef>
                      </a:pPr>
                      <a:r>
                        <a:rPr sz="1400" b="1" i="1" spc="25" dirty="0">
                          <a:latin typeface="Cambria"/>
                          <a:cs typeface="Cambria"/>
                        </a:rPr>
                        <a:t>Electrical</a:t>
                      </a:r>
                      <a:r>
                        <a:rPr sz="1400" b="1" i="1" spc="90" dirty="0">
                          <a:latin typeface="Cambria"/>
                          <a:cs typeface="Cambria"/>
                        </a:rPr>
                        <a:t> </a:t>
                      </a:r>
                      <a:r>
                        <a:rPr sz="1400" b="1" i="1" spc="5" dirty="0">
                          <a:latin typeface="Cambria"/>
                          <a:cs typeface="Cambria"/>
                        </a:rPr>
                        <a:t>power</a:t>
                      </a:r>
                      <a:r>
                        <a:rPr sz="1400" b="1" i="1" spc="95" dirty="0">
                          <a:latin typeface="Cambria"/>
                          <a:cs typeface="Cambria"/>
                        </a:rPr>
                        <a:t> </a:t>
                      </a:r>
                      <a:r>
                        <a:rPr sz="1400" b="1" i="1" spc="5" dirty="0">
                          <a:latin typeface="Cambria"/>
                          <a:cs typeface="Cambria"/>
                        </a:rPr>
                        <a:t>Subsystem</a:t>
                      </a:r>
                      <a:endParaRPr sz="1400" dirty="0">
                        <a:latin typeface="Cambria"/>
                        <a:cs typeface="Cambria"/>
                      </a:endParaRPr>
                    </a:p>
                  </a:txBody>
                  <a:tcPr marL="0" marR="0" marT="44450" marB="0"/>
                </a:tc>
                <a:extLst>
                  <a:ext uri="{0D108BD9-81ED-4DB2-BD59-A6C34878D82A}">
                    <a16:rowId xmlns:a16="http://schemas.microsoft.com/office/drawing/2014/main" val="1756578407"/>
                  </a:ext>
                </a:extLst>
              </a:tr>
              <a:tr h="370840">
                <a:tc>
                  <a:txBody>
                    <a:bodyPr/>
                    <a:lstStyle/>
                    <a:p>
                      <a:pPr marL="111125" algn="l">
                        <a:lnSpc>
                          <a:spcPct val="100000"/>
                        </a:lnSpc>
                        <a:spcBef>
                          <a:spcPts val="350"/>
                        </a:spcBef>
                      </a:pPr>
                      <a:r>
                        <a:rPr sz="1400" b="1" i="1" spc="55" dirty="0">
                          <a:latin typeface="Cambria"/>
                          <a:cs typeface="Cambria"/>
                        </a:rPr>
                        <a:t>FRR</a:t>
                      </a:r>
                      <a:endParaRPr sz="1400">
                        <a:latin typeface="Cambria"/>
                        <a:cs typeface="Cambria"/>
                      </a:endParaRPr>
                    </a:p>
                  </a:txBody>
                  <a:tcPr marL="0" marR="0" marT="44450" marB="0"/>
                </a:tc>
                <a:tc>
                  <a:txBody>
                    <a:bodyPr/>
                    <a:lstStyle/>
                    <a:p>
                      <a:pPr marL="109220" algn="l">
                        <a:lnSpc>
                          <a:spcPct val="100000"/>
                        </a:lnSpc>
                        <a:spcBef>
                          <a:spcPts val="350"/>
                        </a:spcBef>
                      </a:pPr>
                      <a:r>
                        <a:rPr sz="1400" b="1" i="1" spc="5" dirty="0">
                          <a:latin typeface="Cambria"/>
                          <a:cs typeface="Cambria"/>
                        </a:rPr>
                        <a:t>Flight</a:t>
                      </a:r>
                      <a:r>
                        <a:rPr sz="1400" b="1" i="1" spc="90" dirty="0">
                          <a:latin typeface="Cambria"/>
                          <a:cs typeface="Cambria"/>
                        </a:rPr>
                        <a:t> </a:t>
                      </a:r>
                      <a:r>
                        <a:rPr sz="1400" b="1" i="1" spc="10" dirty="0">
                          <a:latin typeface="Cambria"/>
                          <a:cs typeface="Cambria"/>
                        </a:rPr>
                        <a:t>Readiness</a:t>
                      </a:r>
                      <a:r>
                        <a:rPr sz="1400" b="1" i="1" spc="90" dirty="0">
                          <a:latin typeface="Cambria"/>
                          <a:cs typeface="Cambria"/>
                        </a:rPr>
                        <a:t> </a:t>
                      </a:r>
                      <a:r>
                        <a:rPr sz="1400" b="1" i="1" spc="30" dirty="0">
                          <a:latin typeface="Cambria"/>
                          <a:cs typeface="Cambria"/>
                        </a:rPr>
                        <a:t>Review</a:t>
                      </a:r>
                      <a:endParaRPr sz="1400" dirty="0">
                        <a:latin typeface="Cambria"/>
                        <a:cs typeface="Cambria"/>
                      </a:endParaRPr>
                    </a:p>
                  </a:txBody>
                  <a:tcPr marL="0" marR="0" marT="44450" marB="0"/>
                </a:tc>
                <a:extLst>
                  <a:ext uri="{0D108BD9-81ED-4DB2-BD59-A6C34878D82A}">
                    <a16:rowId xmlns:a16="http://schemas.microsoft.com/office/drawing/2014/main" val="1349502377"/>
                  </a:ext>
                </a:extLst>
              </a:tr>
              <a:tr h="370840">
                <a:tc>
                  <a:txBody>
                    <a:bodyPr/>
                    <a:lstStyle/>
                    <a:p>
                      <a:pPr marL="111125" algn="l">
                        <a:lnSpc>
                          <a:spcPct val="100000"/>
                        </a:lnSpc>
                        <a:spcBef>
                          <a:spcPts val="350"/>
                        </a:spcBef>
                      </a:pPr>
                      <a:r>
                        <a:rPr sz="1400" b="1" i="1" spc="70" dirty="0">
                          <a:latin typeface="Cambria"/>
                          <a:cs typeface="Cambria"/>
                        </a:rPr>
                        <a:t>FSW</a:t>
                      </a:r>
                      <a:endParaRPr sz="1400">
                        <a:latin typeface="Cambria"/>
                        <a:cs typeface="Cambria"/>
                      </a:endParaRPr>
                    </a:p>
                  </a:txBody>
                  <a:tcPr marL="0" marR="0" marT="44450" marB="0"/>
                </a:tc>
                <a:tc>
                  <a:txBody>
                    <a:bodyPr/>
                    <a:lstStyle/>
                    <a:p>
                      <a:pPr marL="109220" algn="l">
                        <a:lnSpc>
                          <a:spcPct val="100000"/>
                        </a:lnSpc>
                        <a:spcBef>
                          <a:spcPts val="350"/>
                        </a:spcBef>
                      </a:pPr>
                      <a:r>
                        <a:rPr sz="1400" b="1" i="1" spc="5" dirty="0">
                          <a:latin typeface="Cambria"/>
                          <a:cs typeface="Cambria"/>
                        </a:rPr>
                        <a:t>Flight</a:t>
                      </a:r>
                      <a:r>
                        <a:rPr sz="1400" b="1" i="1" spc="70" dirty="0">
                          <a:latin typeface="Cambria"/>
                          <a:cs typeface="Cambria"/>
                        </a:rPr>
                        <a:t> </a:t>
                      </a:r>
                      <a:r>
                        <a:rPr sz="1400" b="1" i="1" spc="20" dirty="0">
                          <a:latin typeface="Cambria"/>
                          <a:cs typeface="Cambria"/>
                        </a:rPr>
                        <a:t>Software</a:t>
                      </a:r>
                      <a:endParaRPr sz="1400" dirty="0">
                        <a:latin typeface="Cambria"/>
                        <a:cs typeface="Cambria"/>
                      </a:endParaRPr>
                    </a:p>
                  </a:txBody>
                  <a:tcPr marL="0" marR="0" marT="44450" marB="0"/>
                </a:tc>
                <a:extLst>
                  <a:ext uri="{0D108BD9-81ED-4DB2-BD59-A6C34878D82A}">
                    <a16:rowId xmlns:a16="http://schemas.microsoft.com/office/drawing/2014/main" val="905613996"/>
                  </a:ext>
                </a:extLst>
              </a:tr>
              <a:tr h="370840">
                <a:tc>
                  <a:txBody>
                    <a:bodyPr/>
                    <a:lstStyle/>
                    <a:p>
                      <a:pPr marL="111125" algn="l">
                        <a:lnSpc>
                          <a:spcPct val="100000"/>
                        </a:lnSpc>
                        <a:spcBef>
                          <a:spcPts val="350"/>
                        </a:spcBef>
                      </a:pPr>
                      <a:r>
                        <a:rPr sz="1400" b="1" i="1" spc="140" dirty="0">
                          <a:latin typeface="Cambria"/>
                          <a:cs typeface="Cambria"/>
                        </a:rPr>
                        <a:t>GCS</a:t>
                      </a:r>
                      <a:endParaRPr sz="1400">
                        <a:latin typeface="Cambria"/>
                        <a:cs typeface="Cambria"/>
                      </a:endParaRPr>
                    </a:p>
                  </a:txBody>
                  <a:tcPr marL="0" marR="0" marT="44450" marB="0"/>
                </a:tc>
                <a:tc>
                  <a:txBody>
                    <a:bodyPr/>
                    <a:lstStyle/>
                    <a:p>
                      <a:pPr marL="109220" algn="l">
                        <a:lnSpc>
                          <a:spcPct val="100000"/>
                        </a:lnSpc>
                        <a:spcBef>
                          <a:spcPts val="350"/>
                        </a:spcBef>
                      </a:pPr>
                      <a:r>
                        <a:rPr sz="1400" b="1" i="1" spc="10" dirty="0">
                          <a:latin typeface="Cambria"/>
                          <a:cs typeface="Cambria"/>
                        </a:rPr>
                        <a:t>Ground</a:t>
                      </a:r>
                      <a:r>
                        <a:rPr sz="1400" b="1" i="1" spc="105" dirty="0">
                          <a:latin typeface="Cambria"/>
                          <a:cs typeface="Cambria"/>
                        </a:rPr>
                        <a:t> </a:t>
                      </a:r>
                      <a:r>
                        <a:rPr sz="1400" b="1" i="1" spc="20" dirty="0">
                          <a:latin typeface="Cambria"/>
                          <a:cs typeface="Cambria"/>
                        </a:rPr>
                        <a:t>Control</a:t>
                      </a:r>
                      <a:r>
                        <a:rPr sz="1400" b="1" i="1" spc="100" dirty="0">
                          <a:latin typeface="Cambria"/>
                          <a:cs typeface="Cambria"/>
                        </a:rPr>
                        <a:t> </a:t>
                      </a:r>
                      <a:r>
                        <a:rPr sz="1400" b="1" i="1" spc="15" dirty="0">
                          <a:latin typeface="Cambria"/>
                          <a:cs typeface="Cambria"/>
                        </a:rPr>
                        <a:t>System</a:t>
                      </a:r>
                      <a:endParaRPr sz="1400" dirty="0">
                        <a:latin typeface="Cambria"/>
                        <a:cs typeface="Cambria"/>
                      </a:endParaRPr>
                    </a:p>
                  </a:txBody>
                  <a:tcPr marL="0" marR="0" marT="44450" marB="0"/>
                </a:tc>
                <a:extLst>
                  <a:ext uri="{0D108BD9-81ED-4DB2-BD59-A6C34878D82A}">
                    <a16:rowId xmlns:a16="http://schemas.microsoft.com/office/drawing/2014/main" val="863497768"/>
                  </a:ext>
                </a:extLst>
              </a:tr>
              <a:tr h="370840">
                <a:tc>
                  <a:txBody>
                    <a:bodyPr/>
                    <a:lstStyle/>
                    <a:p>
                      <a:pPr marL="111125" algn="l">
                        <a:lnSpc>
                          <a:spcPct val="100000"/>
                        </a:lnSpc>
                        <a:spcBef>
                          <a:spcPts val="350"/>
                        </a:spcBef>
                      </a:pPr>
                      <a:r>
                        <a:rPr sz="1400" b="1" i="1" spc="-45" dirty="0">
                          <a:latin typeface="Cambria"/>
                          <a:cs typeface="Cambria"/>
                        </a:rPr>
                        <a:t>gm</a:t>
                      </a:r>
                      <a:endParaRPr sz="1400">
                        <a:latin typeface="Cambria"/>
                        <a:cs typeface="Cambria"/>
                      </a:endParaRPr>
                    </a:p>
                  </a:txBody>
                  <a:tcPr marL="0" marR="0" marT="44450" marB="0"/>
                </a:tc>
                <a:tc>
                  <a:txBody>
                    <a:bodyPr/>
                    <a:lstStyle/>
                    <a:p>
                      <a:pPr marL="109220" algn="l">
                        <a:lnSpc>
                          <a:spcPct val="100000"/>
                        </a:lnSpc>
                        <a:spcBef>
                          <a:spcPts val="350"/>
                        </a:spcBef>
                      </a:pPr>
                      <a:r>
                        <a:rPr sz="1400" b="1" i="1" spc="10" dirty="0">
                          <a:latin typeface="Cambria"/>
                          <a:cs typeface="Cambria"/>
                        </a:rPr>
                        <a:t>Gram</a:t>
                      </a:r>
                      <a:endParaRPr sz="1400" dirty="0">
                        <a:latin typeface="Cambria"/>
                        <a:cs typeface="Cambria"/>
                      </a:endParaRPr>
                    </a:p>
                  </a:txBody>
                  <a:tcPr marL="0" marR="0" marT="44450" marB="0"/>
                </a:tc>
                <a:extLst>
                  <a:ext uri="{0D108BD9-81ED-4DB2-BD59-A6C34878D82A}">
                    <a16:rowId xmlns:a16="http://schemas.microsoft.com/office/drawing/2014/main" val="1845992647"/>
                  </a:ext>
                </a:extLst>
              </a:tr>
              <a:tr h="370840">
                <a:tc>
                  <a:txBody>
                    <a:bodyPr/>
                    <a:lstStyle/>
                    <a:p>
                      <a:pPr marL="111125" algn="l">
                        <a:lnSpc>
                          <a:spcPct val="100000"/>
                        </a:lnSpc>
                        <a:spcBef>
                          <a:spcPts val="350"/>
                        </a:spcBef>
                      </a:pPr>
                      <a:r>
                        <a:rPr sz="1400" b="1" i="1" spc="90" dirty="0">
                          <a:latin typeface="Cambria"/>
                          <a:cs typeface="Cambria"/>
                        </a:rPr>
                        <a:t>GPS</a:t>
                      </a:r>
                      <a:endParaRPr sz="1400">
                        <a:latin typeface="Cambria"/>
                        <a:cs typeface="Cambria"/>
                      </a:endParaRPr>
                    </a:p>
                  </a:txBody>
                  <a:tcPr marL="0" marR="0" marT="44450" marB="0"/>
                </a:tc>
                <a:tc>
                  <a:txBody>
                    <a:bodyPr/>
                    <a:lstStyle/>
                    <a:p>
                      <a:pPr marL="109220" algn="l">
                        <a:lnSpc>
                          <a:spcPct val="100000"/>
                        </a:lnSpc>
                        <a:spcBef>
                          <a:spcPts val="350"/>
                        </a:spcBef>
                      </a:pPr>
                      <a:r>
                        <a:rPr sz="1400" b="1" i="1" spc="30" dirty="0">
                          <a:latin typeface="Cambria"/>
                          <a:cs typeface="Cambria"/>
                        </a:rPr>
                        <a:t>Global</a:t>
                      </a:r>
                      <a:r>
                        <a:rPr sz="1400" b="1" i="1" spc="100" dirty="0">
                          <a:latin typeface="Cambria"/>
                          <a:cs typeface="Cambria"/>
                        </a:rPr>
                        <a:t> </a:t>
                      </a:r>
                      <a:r>
                        <a:rPr sz="1400" b="1" i="1" dirty="0">
                          <a:latin typeface="Cambria"/>
                          <a:cs typeface="Cambria"/>
                        </a:rPr>
                        <a:t>Positioning</a:t>
                      </a:r>
                      <a:r>
                        <a:rPr sz="1400" b="1" i="1" spc="114" dirty="0">
                          <a:latin typeface="Cambria"/>
                          <a:cs typeface="Cambria"/>
                        </a:rPr>
                        <a:t> </a:t>
                      </a:r>
                      <a:r>
                        <a:rPr sz="1400" b="1" i="1" spc="15" dirty="0">
                          <a:latin typeface="Cambria"/>
                          <a:cs typeface="Cambria"/>
                        </a:rPr>
                        <a:t>System</a:t>
                      </a:r>
                      <a:endParaRPr sz="1400" dirty="0">
                        <a:latin typeface="Cambria"/>
                        <a:cs typeface="Cambria"/>
                      </a:endParaRPr>
                    </a:p>
                  </a:txBody>
                  <a:tcPr marL="0" marR="0" marT="44450" marB="0"/>
                </a:tc>
                <a:extLst>
                  <a:ext uri="{0D108BD9-81ED-4DB2-BD59-A6C34878D82A}">
                    <a16:rowId xmlns:a16="http://schemas.microsoft.com/office/drawing/2014/main" val="1228233466"/>
                  </a:ext>
                </a:extLst>
              </a:tr>
            </a:tbl>
          </a:graphicData>
        </a:graphic>
      </p:graphicFrame>
      <p:sp>
        <p:nvSpPr>
          <p:cNvPr id="4" name="Slide Number Placeholder 3">
            <a:extLst>
              <a:ext uri="{FF2B5EF4-FFF2-40B4-BE49-F238E27FC236}">
                <a16:creationId xmlns:a16="http://schemas.microsoft.com/office/drawing/2014/main" id="{C451DA4F-0223-6BE7-3759-6D60539C0486}"/>
              </a:ext>
            </a:extLst>
          </p:cNvPr>
          <p:cNvSpPr>
            <a:spLocks noGrp="1"/>
          </p:cNvSpPr>
          <p:nvPr>
            <p:ph type="sldNum" sz="quarter" idx="12"/>
          </p:nvPr>
        </p:nvSpPr>
        <p:spPr/>
        <p:txBody>
          <a:bodyPr/>
          <a:lstStyle/>
          <a:p>
            <a:fld id="{D88F94E2-5C54-4DAF-A39A-2298FFE509E3}" type="slidenum">
              <a:rPr lang="en-IN" smtClean="0"/>
              <a:pPr/>
              <a:t>5</a:t>
            </a:fld>
            <a:endParaRPr lang="en-IN" dirty="0"/>
          </a:p>
        </p:txBody>
      </p:sp>
      <p:graphicFrame>
        <p:nvGraphicFramePr>
          <p:cNvPr id="11" name="Table 5">
            <a:extLst>
              <a:ext uri="{FF2B5EF4-FFF2-40B4-BE49-F238E27FC236}">
                <a16:creationId xmlns:a16="http://schemas.microsoft.com/office/drawing/2014/main" id="{6BAB90FF-8344-4865-6658-5DC4B95081EE}"/>
              </a:ext>
            </a:extLst>
          </p:cNvPr>
          <p:cNvGraphicFramePr>
            <a:graphicFrameLocks/>
          </p:cNvGraphicFramePr>
          <p:nvPr>
            <p:extLst>
              <p:ext uri="{D42A27DB-BD31-4B8C-83A1-F6EECF244321}">
                <p14:modId xmlns:p14="http://schemas.microsoft.com/office/powerpoint/2010/main" val="1641180458"/>
              </p:ext>
            </p:extLst>
          </p:nvPr>
        </p:nvGraphicFramePr>
        <p:xfrm>
          <a:off x="4247218" y="1674440"/>
          <a:ext cx="3697561" cy="4450080"/>
        </p:xfrm>
        <a:graphic>
          <a:graphicData uri="http://schemas.openxmlformats.org/drawingml/2006/table">
            <a:tbl>
              <a:tblPr firstRow="1" bandRow="1">
                <a:tableStyleId>{5C22544A-7EE6-4342-B048-85BDC9FD1C3A}</a:tableStyleId>
              </a:tblPr>
              <a:tblGrid>
                <a:gridCol w="1197480">
                  <a:extLst>
                    <a:ext uri="{9D8B030D-6E8A-4147-A177-3AD203B41FA5}">
                      <a16:colId xmlns:a16="http://schemas.microsoft.com/office/drawing/2014/main" val="3398014226"/>
                    </a:ext>
                  </a:extLst>
                </a:gridCol>
                <a:gridCol w="2500081">
                  <a:extLst>
                    <a:ext uri="{9D8B030D-6E8A-4147-A177-3AD203B41FA5}">
                      <a16:colId xmlns:a16="http://schemas.microsoft.com/office/drawing/2014/main" val="2263533917"/>
                    </a:ext>
                  </a:extLst>
                </a:gridCol>
              </a:tblGrid>
              <a:tr h="370840">
                <a:tc>
                  <a:txBody>
                    <a:bodyPr/>
                    <a:lstStyle/>
                    <a:p>
                      <a:pPr algn="ctr"/>
                      <a:r>
                        <a:rPr lang="en-US" dirty="0"/>
                        <a:t>Acronyms</a:t>
                      </a:r>
                      <a:endParaRPr lang="en-IN" dirty="0"/>
                    </a:p>
                  </a:txBody>
                  <a:tcPr/>
                </a:tc>
                <a:tc>
                  <a:txBody>
                    <a:bodyPr/>
                    <a:lstStyle/>
                    <a:p>
                      <a:pPr algn="ctr"/>
                      <a:r>
                        <a:rPr lang="en-US" dirty="0"/>
                        <a:t>Meaning</a:t>
                      </a:r>
                      <a:endParaRPr lang="en-IN" dirty="0"/>
                    </a:p>
                  </a:txBody>
                  <a:tcPr/>
                </a:tc>
                <a:extLst>
                  <a:ext uri="{0D108BD9-81ED-4DB2-BD59-A6C34878D82A}">
                    <a16:rowId xmlns:a16="http://schemas.microsoft.com/office/drawing/2014/main" val="169329290"/>
                  </a:ext>
                </a:extLst>
              </a:tr>
              <a:tr h="370840">
                <a:tc>
                  <a:txBody>
                    <a:bodyPr/>
                    <a:lstStyle/>
                    <a:p>
                      <a:pPr marL="111125">
                        <a:lnSpc>
                          <a:spcPct val="100000"/>
                        </a:lnSpc>
                        <a:spcBef>
                          <a:spcPts val="365"/>
                        </a:spcBef>
                      </a:pPr>
                      <a:r>
                        <a:rPr sz="1400" b="1" i="1" spc="120" dirty="0">
                          <a:latin typeface="Cambria"/>
                          <a:cs typeface="Cambria"/>
                        </a:rPr>
                        <a:t>GUI</a:t>
                      </a:r>
                      <a:endParaRPr sz="1400" dirty="0">
                        <a:latin typeface="Cambria"/>
                        <a:cs typeface="Cambria"/>
                      </a:endParaRPr>
                    </a:p>
                  </a:txBody>
                  <a:tcPr marL="0" marR="0" marT="46355" marB="0"/>
                </a:tc>
                <a:tc>
                  <a:txBody>
                    <a:bodyPr/>
                    <a:lstStyle/>
                    <a:p>
                      <a:pPr marL="109220">
                        <a:lnSpc>
                          <a:spcPct val="100000"/>
                        </a:lnSpc>
                        <a:spcBef>
                          <a:spcPts val="365"/>
                        </a:spcBef>
                      </a:pPr>
                      <a:r>
                        <a:rPr sz="1400" b="1" i="1" spc="25" dirty="0">
                          <a:latin typeface="Cambria"/>
                          <a:cs typeface="Cambria"/>
                        </a:rPr>
                        <a:t>Graphical</a:t>
                      </a:r>
                      <a:r>
                        <a:rPr sz="1400" b="1" i="1" spc="90" dirty="0">
                          <a:latin typeface="Cambria"/>
                          <a:cs typeface="Cambria"/>
                        </a:rPr>
                        <a:t> </a:t>
                      </a:r>
                      <a:r>
                        <a:rPr sz="1400" b="1" i="1" spc="10" dirty="0">
                          <a:latin typeface="Cambria"/>
                          <a:cs typeface="Cambria"/>
                        </a:rPr>
                        <a:t>User</a:t>
                      </a:r>
                      <a:r>
                        <a:rPr sz="1400" b="1" i="1" spc="100" dirty="0">
                          <a:latin typeface="Cambria"/>
                          <a:cs typeface="Cambria"/>
                        </a:rPr>
                        <a:t> </a:t>
                      </a:r>
                      <a:r>
                        <a:rPr sz="1400" b="1" i="1" spc="15" dirty="0">
                          <a:latin typeface="Cambria"/>
                          <a:cs typeface="Cambria"/>
                        </a:rPr>
                        <a:t>Interface</a:t>
                      </a:r>
                      <a:endParaRPr sz="1400" dirty="0">
                        <a:latin typeface="Cambria"/>
                        <a:cs typeface="Cambria"/>
                      </a:endParaRPr>
                    </a:p>
                  </a:txBody>
                  <a:tcPr marL="0" marR="0" marT="46355" marB="0"/>
                </a:tc>
                <a:extLst>
                  <a:ext uri="{0D108BD9-81ED-4DB2-BD59-A6C34878D82A}">
                    <a16:rowId xmlns:a16="http://schemas.microsoft.com/office/drawing/2014/main" val="364655679"/>
                  </a:ext>
                </a:extLst>
              </a:tr>
              <a:tr h="370840">
                <a:tc>
                  <a:txBody>
                    <a:bodyPr/>
                    <a:lstStyle/>
                    <a:p>
                      <a:pPr marL="111125">
                        <a:lnSpc>
                          <a:spcPct val="100000"/>
                        </a:lnSpc>
                        <a:spcBef>
                          <a:spcPts val="360"/>
                        </a:spcBef>
                      </a:pPr>
                      <a:r>
                        <a:rPr sz="1400" b="1" i="1" spc="70" dirty="0">
                          <a:latin typeface="Cambria"/>
                          <a:cs typeface="Cambria"/>
                        </a:rPr>
                        <a:t>Hz</a:t>
                      </a:r>
                      <a:endParaRPr sz="1400" dirty="0">
                        <a:latin typeface="Cambria"/>
                        <a:cs typeface="Cambria"/>
                      </a:endParaRPr>
                    </a:p>
                  </a:txBody>
                  <a:tcPr marL="0" marR="0" marB="0"/>
                </a:tc>
                <a:tc>
                  <a:txBody>
                    <a:bodyPr/>
                    <a:lstStyle/>
                    <a:p>
                      <a:pPr marL="109220">
                        <a:lnSpc>
                          <a:spcPct val="100000"/>
                        </a:lnSpc>
                        <a:spcBef>
                          <a:spcPts val="360"/>
                        </a:spcBef>
                      </a:pPr>
                      <a:r>
                        <a:rPr sz="1400" b="1" i="1" spc="10" dirty="0">
                          <a:latin typeface="Cambria"/>
                          <a:cs typeface="Cambria"/>
                        </a:rPr>
                        <a:t>Hertz</a:t>
                      </a:r>
                      <a:endParaRPr sz="1400" dirty="0">
                        <a:latin typeface="Cambria"/>
                        <a:cs typeface="Cambria"/>
                      </a:endParaRPr>
                    </a:p>
                  </a:txBody>
                  <a:tcPr marL="0" marR="0" marB="0"/>
                </a:tc>
                <a:extLst>
                  <a:ext uri="{0D108BD9-81ED-4DB2-BD59-A6C34878D82A}">
                    <a16:rowId xmlns:a16="http://schemas.microsoft.com/office/drawing/2014/main" val="4169856871"/>
                  </a:ext>
                </a:extLst>
              </a:tr>
              <a:tr h="370840">
                <a:tc>
                  <a:txBody>
                    <a:bodyPr/>
                    <a:lstStyle/>
                    <a:p>
                      <a:pPr marL="111125">
                        <a:lnSpc>
                          <a:spcPct val="100000"/>
                        </a:lnSpc>
                        <a:spcBef>
                          <a:spcPts val="300"/>
                        </a:spcBef>
                      </a:pPr>
                      <a:r>
                        <a:rPr sz="1400" b="1" i="1" dirty="0">
                          <a:latin typeface="Cambria"/>
                          <a:cs typeface="Cambria"/>
                        </a:rPr>
                        <a:t>I</a:t>
                      </a:r>
                      <a:endParaRPr sz="1400" dirty="0">
                        <a:latin typeface="Cambria"/>
                        <a:cs typeface="Cambria"/>
                      </a:endParaRPr>
                    </a:p>
                  </a:txBody>
                  <a:tcPr marL="0" marR="0" marT="38100" marB="0"/>
                </a:tc>
                <a:tc>
                  <a:txBody>
                    <a:bodyPr/>
                    <a:lstStyle/>
                    <a:p>
                      <a:pPr marL="109220">
                        <a:lnSpc>
                          <a:spcPct val="100000"/>
                        </a:lnSpc>
                        <a:spcBef>
                          <a:spcPts val="300"/>
                        </a:spcBef>
                      </a:pPr>
                      <a:r>
                        <a:rPr sz="1400" b="1" i="1" spc="15" dirty="0">
                          <a:latin typeface="Cambria"/>
                          <a:cs typeface="Cambria"/>
                        </a:rPr>
                        <a:t>Inspection</a:t>
                      </a:r>
                      <a:endParaRPr sz="1400" dirty="0">
                        <a:latin typeface="Cambria"/>
                        <a:cs typeface="Cambria"/>
                      </a:endParaRPr>
                    </a:p>
                  </a:txBody>
                  <a:tcPr marL="0" marR="0" marT="38100" marB="0"/>
                </a:tc>
                <a:extLst>
                  <a:ext uri="{0D108BD9-81ED-4DB2-BD59-A6C34878D82A}">
                    <a16:rowId xmlns:a16="http://schemas.microsoft.com/office/drawing/2014/main" val="3695462914"/>
                  </a:ext>
                </a:extLst>
              </a:tr>
              <a:tr h="370840">
                <a:tc>
                  <a:txBody>
                    <a:bodyPr/>
                    <a:lstStyle/>
                    <a:p>
                      <a:pPr marL="111125">
                        <a:lnSpc>
                          <a:spcPct val="100000"/>
                        </a:lnSpc>
                        <a:spcBef>
                          <a:spcPts val="350"/>
                        </a:spcBef>
                      </a:pPr>
                      <a:r>
                        <a:rPr sz="1400" b="1" i="1" spc="85" dirty="0">
                          <a:latin typeface="Cambria"/>
                          <a:cs typeface="Cambria"/>
                        </a:rPr>
                        <a:t>I2C</a:t>
                      </a:r>
                      <a:endParaRPr sz="1400">
                        <a:latin typeface="Cambria"/>
                        <a:cs typeface="Cambria"/>
                      </a:endParaRPr>
                    </a:p>
                  </a:txBody>
                  <a:tcPr marL="0" marR="0" marT="44450" marB="0"/>
                </a:tc>
                <a:tc>
                  <a:txBody>
                    <a:bodyPr/>
                    <a:lstStyle/>
                    <a:p>
                      <a:pPr marL="109220">
                        <a:lnSpc>
                          <a:spcPct val="100000"/>
                        </a:lnSpc>
                        <a:spcBef>
                          <a:spcPts val="350"/>
                        </a:spcBef>
                      </a:pPr>
                      <a:r>
                        <a:rPr sz="1400" b="1" i="1" spc="5" dirty="0">
                          <a:latin typeface="Cambria"/>
                          <a:cs typeface="Cambria"/>
                        </a:rPr>
                        <a:t>Inter-Integrated</a:t>
                      </a:r>
                      <a:r>
                        <a:rPr sz="1400" b="1" i="1" spc="85" dirty="0">
                          <a:latin typeface="Cambria"/>
                          <a:cs typeface="Cambria"/>
                        </a:rPr>
                        <a:t> </a:t>
                      </a:r>
                      <a:r>
                        <a:rPr sz="1400" b="1" i="1" spc="30" dirty="0">
                          <a:latin typeface="Cambria"/>
                          <a:cs typeface="Cambria"/>
                        </a:rPr>
                        <a:t>Circuit</a:t>
                      </a:r>
                      <a:endParaRPr sz="1400" dirty="0">
                        <a:latin typeface="Cambria"/>
                        <a:cs typeface="Cambria"/>
                      </a:endParaRPr>
                    </a:p>
                  </a:txBody>
                  <a:tcPr marL="0" marR="0" marT="44450" marB="0"/>
                </a:tc>
                <a:extLst>
                  <a:ext uri="{0D108BD9-81ED-4DB2-BD59-A6C34878D82A}">
                    <a16:rowId xmlns:a16="http://schemas.microsoft.com/office/drawing/2014/main" val="1940473976"/>
                  </a:ext>
                </a:extLst>
              </a:tr>
              <a:tr h="370840">
                <a:tc>
                  <a:txBody>
                    <a:bodyPr/>
                    <a:lstStyle/>
                    <a:p>
                      <a:pPr marL="111125">
                        <a:lnSpc>
                          <a:spcPct val="100000"/>
                        </a:lnSpc>
                        <a:spcBef>
                          <a:spcPts val="350"/>
                        </a:spcBef>
                      </a:pPr>
                      <a:r>
                        <a:rPr sz="1400" b="1" i="1" spc="140" dirty="0">
                          <a:latin typeface="Cambria"/>
                          <a:cs typeface="Cambria"/>
                        </a:rPr>
                        <a:t>IC</a:t>
                      </a:r>
                      <a:endParaRPr sz="1400" dirty="0">
                        <a:latin typeface="Cambria"/>
                        <a:cs typeface="Cambria"/>
                      </a:endParaRPr>
                    </a:p>
                  </a:txBody>
                  <a:tcPr marL="0" marR="0" marT="44450" marB="0"/>
                </a:tc>
                <a:tc>
                  <a:txBody>
                    <a:bodyPr/>
                    <a:lstStyle/>
                    <a:p>
                      <a:pPr marL="109220">
                        <a:lnSpc>
                          <a:spcPct val="100000"/>
                        </a:lnSpc>
                        <a:spcBef>
                          <a:spcPts val="350"/>
                        </a:spcBef>
                      </a:pPr>
                      <a:r>
                        <a:rPr sz="1400" b="1" i="1" dirty="0">
                          <a:latin typeface="Cambria"/>
                          <a:cs typeface="Cambria"/>
                        </a:rPr>
                        <a:t>Integrated</a:t>
                      </a:r>
                      <a:r>
                        <a:rPr sz="1400" b="1" i="1" spc="85" dirty="0">
                          <a:latin typeface="Cambria"/>
                          <a:cs typeface="Cambria"/>
                        </a:rPr>
                        <a:t> </a:t>
                      </a:r>
                      <a:r>
                        <a:rPr sz="1400" b="1" i="1" spc="25" dirty="0">
                          <a:latin typeface="Cambria"/>
                          <a:cs typeface="Cambria"/>
                        </a:rPr>
                        <a:t>Circuits</a:t>
                      </a:r>
                      <a:endParaRPr sz="1400" dirty="0">
                        <a:latin typeface="Cambria"/>
                        <a:cs typeface="Cambria"/>
                      </a:endParaRPr>
                    </a:p>
                  </a:txBody>
                  <a:tcPr marL="0" marR="0" marT="44450" marB="0"/>
                </a:tc>
                <a:extLst>
                  <a:ext uri="{0D108BD9-81ED-4DB2-BD59-A6C34878D82A}">
                    <a16:rowId xmlns:a16="http://schemas.microsoft.com/office/drawing/2014/main" val="2996545128"/>
                  </a:ext>
                </a:extLst>
              </a:tr>
              <a:tr h="370840">
                <a:tc>
                  <a:txBody>
                    <a:bodyPr/>
                    <a:lstStyle/>
                    <a:p>
                      <a:pPr marL="111125">
                        <a:lnSpc>
                          <a:spcPct val="100000"/>
                        </a:lnSpc>
                        <a:spcBef>
                          <a:spcPts val="350"/>
                        </a:spcBef>
                      </a:pPr>
                      <a:r>
                        <a:rPr sz="1400" b="1" i="1" spc="70" dirty="0">
                          <a:latin typeface="Cambria"/>
                          <a:cs typeface="Cambria"/>
                        </a:rPr>
                        <a:t>LED</a:t>
                      </a:r>
                      <a:endParaRPr sz="1400">
                        <a:latin typeface="Cambria"/>
                        <a:cs typeface="Cambria"/>
                      </a:endParaRPr>
                    </a:p>
                  </a:txBody>
                  <a:tcPr marL="0" marR="0" marT="44450" marB="0"/>
                </a:tc>
                <a:tc>
                  <a:txBody>
                    <a:bodyPr/>
                    <a:lstStyle/>
                    <a:p>
                      <a:pPr marL="109220">
                        <a:lnSpc>
                          <a:spcPct val="100000"/>
                        </a:lnSpc>
                        <a:spcBef>
                          <a:spcPts val="350"/>
                        </a:spcBef>
                      </a:pPr>
                      <a:r>
                        <a:rPr sz="1400" b="1" i="1" dirty="0">
                          <a:latin typeface="Cambria"/>
                          <a:cs typeface="Cambria"/>
                        </a:rPr>
                        <a:t>Light</a:t>
                      </a:r>
                      <a:r>
                        <a:rPr sz="1400" b="1" i="1" spc="95" dirty="0">
                          <a:latin typeface="Cambria"/>
                          <a:cs typeface="Cambria"/>
                        </a:rPr>
                        <a:t> </a:t>
                      </a:r>
                      <a:r>
                        <a:rPr sz="1400" b="1" i="1" dirty="0">
                          <a:latin typeface="Cambria"/>
                          <a:cs typeface="Cambria"/>
                        </a:rPr>
                        <a:t>Emitting</a:t>
                      </a:r>
                      <a:r>
                        <a:rPr sz="1400" b="1" i="1" spc="110" dirty="0">
                          <a:latin typeface="Cambria"/>
                          <a:cs typeface="Cambria"/>
                        </a:rPr>
                        <a:t> </a:t>
                      </a:r>
                      <a:r>
                        <a:rPr sz="1400" b="1" i="1" spc="20" dirty="0">
                          <a:latin typeface="Cambria"/>
                          <a:cs typeface="Cambria"/>
                        </a:rPr>
                        <a:t>Diode</a:t>
                      </a:r>
                      <a:endParaRPr sz="1400" dirty="0">
                        <a:latin typeface="Cambria"/>
                        <a:cs typeface="Cambria"/>
                      </a:endParaRPr>
                    </a:p>
                  </a:txBody>
                  <a:tcPr marL="0" marR="0" marT="44450" marB="0"/>
                </a:tc>
                <a:extLst>
                  <a:ext uri="{0D108BD9-81ED-4DB2-BD59-A6C34878D82A}">
                    <a16:rowId xmlns:a16="http://schemas.microsoft.com/office/drawing/2014/main" val="1756578407"/>
                  </a:ext>
                </a:extLst>
              </a:tr>
              <a:tr h="370840">
                <a:tc>
                  <a:txBody>
                    <a:bodyPr/>
                    <a:lstStyle/>
                    <a:p>
                      <a:pPr marL="111125">
                        <a:lnSpc>
                          <a:spcPct val="100000"/>
                        </a:lnSpc>
                        <a:spcBef>
                          <a:spcPts val="355"/>
                        </a:spcBef>
                      </a:pPr>
                      <a:r>
                        <a:rPr sz="1400" b="1" i="1" spc="110" dirty="0">
                          <a:latin typeface="Cambria"/>
                          <a:cs typeface="Cambria"/>
                        </a:rPr>
                        <a:t>PC</a:t>
                      </a:r>
                      <a:endParaRPr sz="1400">
                        <a:latin typeface="Cambria"/>
                        <a:cs typeface="Cambria"/>
                      </a:endParaRPr>
                    </a:p>
                  </a:txBody>
                  <a:tcPr marL="0" marR="0" marT="45085" marB="0"/>
                </a:tc>
                <a:tc>
                  <a:txBody>
                    <a:bodyPr/>
                    <a:lstStyle/>
                    <a:p>
                      <a:pPr marL="109220">
                        <a:lnSpc>
                          <a:spcPct val="100000"/>
                        </a:lnSpc>
                        <a:spcBef>
                          <a:spcPts val="355"/>
                        </a:spcBef>
                      </a:pPr>
                      <a:r>
                        <a:rPr sz="1400" b="1" i="1" dirty="0">
                          <a:latin typeface="Cambria"/>
                          <a:cs typeface="Cambria"/>
                        </a:rPr>
                        <a:t>Personal</a:t>
                      </a:r>
                      <a:r>
                        <a:rPr sz="1400" b="1" i="1" spc="80" dirty="0">
                          <a:latin typeface="Cambria"/>
                          <a:cs typeface="Cambria"/>
                        </a:rPr>
                        <a:t> </a:t>
                      </a:r>
                      <a:r>
                        <a:rPr sz="1400" b="1" i="1" spc="10" dirty="0">
                          <a:latin typeface="Cambria"/>
                          <a:cs typeface="Cambria"/>
                        </a:rPr>
                        <a:t>Computer</a:t>
                      </a:r>
                      <a:endParaRPr sz="1400" dirty="0">
                        <a:latin typeface="Cambria"/>
                        <a:cs typeface="Cambria"/>
                      </a:endParaRPr>
                    </a:p>
                  </a:txBody>
                  <a:tcPr marL="0" marR="0" marT="45085" marB="0"/>
                </a:tc>
                <a:extLst>
                  <a:ext uri="{0D108BD9-81ED-4DB2-BD59-A6C34878D82A}">
                    <a16:rowId xmlns:a16="http://schemas.microsoft.com/office/drawing/2014/main" val="1349502377"/>
                  </a:ext>
                </a:extLst>
              </a:tr>
              <a:tr h="370840">
                <a:tc>
                  <a:txBody>
                    <a:bodyPr/>
                    <a:lstStyle/>
                    <a:p>
                      <a:pPr marL="111125">
                        <a:lnSpc>
                          <a:spcPct val="100000"/>
                        </a:lnSpc>
                        <a:spcBef>
                          <a:spcPts val="360"/>
                        </a:spcBef>
                      </a:pPr>
                      <a:r>
                        <a:rPr sz="1400" b="1" i="1" spc="100" dirty="0">
                          <a:latin typeface="Cambria"/>
                          <a:cs typeface="Cambria"/>
                        </a:rPr>
                        <a:t>QHA</a:t>
                      </a:r>
                      <a:endParaRPr sz="1400">
                        <a:latin typeface="Cambria"/>
                        <a:cs typeface="Cambria"/>
                      </a:endParaRPr>
                    </a:p>
                  </a:txBody>
                  <a:tcPr marL="0" marR="0" marB="0"/>
                </a:tc>
                <a:tc>
                  <a:txBody>
                    <a:bodyPr/>
                    <a:lstStyle/>
                    <a:p>
                      <a:pPr marL="109220">
                        <a:lnSpc>
                          <a:spcPct val="100000"/>
                        </a:lnSpc>
                        <a:spcBef>
                          <a:spcPts val="360"/>
                        </a:spcBef>
                      </a:pPr>
                      <a:r>
                        <a:rPr sz="1400" b="1" i="1" spc="25" dirty="0">
                          <a:latin typeface="Cambria"/>
                          <a:cs typeface="Cambria"/>
                        </a:rPr>
                        <a:t>Quasi</a:t>
                      </a:r>
                      <a:r>
                        <a:rPr sz="1400" b="1" i="1" spc="95" dirty="0">
                          <a:latin typeface="Cambria"/>
                          <a:cs typeface="Cambria"/>
                        </a:rPr>
                        <a:t> </a:t>
                      </a:r>
                      <a:r>
                        <a:rPr sz="1400" b="1" i="1" spc="10" dirty="0">
                          <a:latin typeface="Cambria"/>
                          <a:cs typeface="Cambria"/>
                        </a:rPr>
                        <a:t>Harmonic</a:t>
                      </a:r>
                      <a:r>
                        <a:rPr sz="1400" b="1" i="1" spc="110" dirty="0">
                          <a:latin typeface="Cambria"/>
                          <a:cs typeface="Cambria"/>
                        </a:rPr>
                        <a:t> </a:t>
                      </a:r>
                      <a:r>
                        <a:rPr sz="1400" b="1" i="1" spc="15" dirty="0">
                          <a:latin typeface="Cambria"/>
                          <a:cs typeface="Cambria"/>
                        </a:rPr>
                        <a:t>Function</a:t>
                      </a:r>
                      <a:endParaRPr sz="1400" dirty="0">
                        <a:latin typeface="Cambria"/>
                        <a:cs typeface="Cambria"/>
                      </a:endParaRPr>
                    </a:p>
                  </a:txBody>
                  <a:tcPr marL="0" marR="0" marB="0"/>
                </a:tc>
                <a:extLst>
                  <a:ext uri="{0D108BD9-81ED-4DB2-BD59-A6C34878D82A}">
                    <a16:rowId xmlns:a16="http://schemas.microsoft.com/office/drawing/2014/main" val="905613996"/>
                  </a:ext>
                </a:extLst>
              </a:tr>
              <a:tr h="370840">
                <a:tc>
                  <a:txBody>
                    <a:bodyPr/>
                    <a:lstStyle/>
                    <a:p>
                      <a:pPr marL="111125">
                        <a:lnSpc>
                          <a:spcPct val="100000"/>
                        </a:lnSpc>
                        <a:spcBef>
                          <a:spcPts val="360"/>
                        </a:spcBef>
                      </a:pPr>
                      <a:r>
                        <a:rPr sz="1400" b="1" i="1" spc="110" dirty="0">
                          <a:latin typeface="Cambria"/>
                          <a:cs typeface="Cambria"/>
                        </a:rPr>
                        <a:t>RTC</a:t>
                      </a:r>
                      <a:endParaRPr sz="1400">
                        <a:latin typeface="Cambria"/>
                        <a:cs typeface="Cambria"/>
                      </a:endParaRPr>
                    </a:p>
                  </a:txBody>
                  <a:tcPr marL="0" marR="0" marB="0"/>
                </a:tc>
                <a:tc>
                  <a:txBody>
                    <a:bodyPr/>
                    <a:lstStyle/>
                    <a:p>
                      <a:pPr marL="109220">
                        <a:lnSpc>
                          <a:spcPct val="100000"/>
                        </a:lnSpc>
                        <a:spcBef>
                          <a:spcPts val="360"/>
                        </a:spcBef>
                      </a:pPr>
                      <a:r>
                        <a:rPr sz="1400" b="1" i="1" spc="20" dirty="0">
                          <a:latin typeface="Cambria"/>
                          <a:cs typeface="Cambria"/>
                        </a:rPr>
                        <a:t>Real</a:t>
                      </a:r>
                      <a:r>
                        <a:rPr sz="1400" b="1" i="1" spc="95" dirty="0">
                          <a:latin typeface="Cambria"/>
                          <a:cs typeface="Cambria"/>
                        </a:rPr>
                        <a:t> </a:t>
                      </a:r>
                      <a:r>
                        <a:rPr sz="1400" b="1" i="1" spc="15" dirty="0">
                          <a:latin typeface="Cambria"/>
                          <a:cs typeface="Cambria"/>
                        </a:rPr>
                        <a:t>Time</a:t>
                      </a:r>
                      <a:r>
                        <a:rPr sz="1400" b="1" i="1" spc="95" dirty="0">
                          <a:latin typeface="Cambria"/>
                          <a:cs typeface="Cambria"/>
                        </a:rPr>
                        <a:t> </a:t>
                      </a:r>
                      <a:r>
                        <a:rPr sz="1400" b="1" i="1" spc="70" dirty="0">
                          <a:latin typeface="Cambria"/>
                          <a:cs typeface="Cambria"/>
                        </a:rPr>
                        <a:t>Clock</a:t>
                      </a:r>
                      <a:endParaRPr sz="1400" dirty="0">
                        <a:latin typeface="Cambria"/>
                        <a:cs typeface="Cambria"/>
                      </a:endParaRPr>
                    </a:p>
                  </a:txBody>
                  <a:tcPr marL="0" marR="0" marB="0"/>
                </a:tc>
                <a:extLst>
                  <a:ext uri="{0D108BD9-81ED-4DB2-BD59-A6C34878D82A}">
                    <a16:rowId xmlns:a16="http://schemas.microsoft.com/office/drawing/2014/main" val="863497768"/>
                  </a:ext>
                </a:extLst>
              </a:tr>
              <a:tr h="370840">
                <a:tc>
                  <a:txBody>
                    <a:bodyPr/>
                    <a:lstStyle/>
                    <a:p>
                      <a:pPr marL="111125">
                        <a:lnSpc>
                          <a:spcPct val="100000"/>
                        </a:lnSpc>
                        <a:spcBef>
                          <a:spcPts val="360"/>
                        </a:spcBef>
                      </a:pPr>
                      <a:r>
                        <a:rPr sz="1400" b="1" i="1" dirty="0">
                          <a:latin typeface="Cambria"/>
                          <a:cs typeface="Cambria"/>
                        </a:rPr>
                        <a:t>T</a:t>
                      </a:r>
                      <a:endParaRPr sz="1400">
                        <a:latin typeface="Cambria"/>
                        <a:cs typeface="Cambria"/>
                      </a:endParaRPr>
                    </a:p>
                  </a:txBody>
                  <a:tcPr marL="0" marR="0" marB="0"/>
                </a:tc>
                <a:tc>
                  <a:txBody>
                    <a:bodyPr/>
                    <a:lstStyle/>
                    <a:p>
                      <a:pPr marL="109220">
                        <a:lnSpc>
                          <a:spcPct val="100000"/>
                        </a:lnSpc>
                        <a:spcBef>
                          <a:spcPts val="360"/>
                        </a:spcBef>
                      </a:pPr>
                      <a:r>
                        <a:rPr sz="1400" b="1" i="1" spc="20" dirty="0">
                          <a:latin typeface="Cambria"/>
                          <a:cs typeface="Cambria"/>
                        </a:rPr>
                        <a:t>Test</a:t>
                      </a:r>
                      <a:endParaRPr sz="1400" dirty="0">
                        <a:latin typeface="Cambria"/>
                        <a:cs typeface="Cambria"/>
                      </a:endParaRPr>
                    </a:p>
                  </a:txBody>
                  <a:tcPr marL="0" marR="0" marB="0"/>
                </a:tc>
                <a:extLst>
                  <a:ext uri="{0D108BD9-81ED-4DB2-BD59-A6C34878D82A}">
                    <a16:rowId xmlns:a16="http://schemas.microsoft.com/office/drawing/2014/main" val="1845992647"/>
                  </a:ext>
                </a:extLst>
              </a:tr>
              <a:tr h="370840">
                <a:tc>
                  <a:txBody>
                    <a:bodyPr/>
                    <a:lstStyle/>
                    <a:p>
                      <a:pPr marL="111125">
                        <a:lnSpc>
                          <a:spcPct val="100000"/>
                        </a:lnSpc>
                        <a:spcBef>
                          <a:spcPts val="365"/>
                        </a:spcBef>
                      </a:pPr>
                      <a:r>
                        <a:rPr sz="1400" b="1" i="1" spc="170" dirty="0">
                          <a:latin typeface="Cambria"/>
                          <a:cs typeface="Cambria"/>
                        </a:rPr>
                        <a:t>VM</a:t>
                      </a:r>
                      <a:endParaRPr sz="1400">
                        <a:latin typeface="Cambria"/>
                        <a:cs typeface="Cambria"/>
                      </a:endParaRPr>
                    </a:p>
                  </a:txBody>
                  <a:tcPr marL="0" marR="0" marT="46355" marB="0"/>
                </a:tc>
                <a:tc>
                  <a:txBody>
                    <a:bodyPr/>
                    <a:lstStyle/>
                    <a:p>
                      <a:pPr marL="109220">
                        <a:lnSpc>
                          <a:spcPct val="100000"/>
                        </a:lnSpc>
                        <a:spcBef>
                          <a:spcPts val="365"/>
                        </a:spcBef>
                      </a:pPr>
                      <a:r>
                        <a:rPr sz="1400" b="1" i="1" spc="20" dirty="0">
                          <a:latin typeface="Cambria"/>
                          <a:cs typeface="Cambria"/>
                        </a:rPr>
                        <a:t>Verification</a:t>
                      </a:r>
                      <a:r>
                        <a:rPr sz="1400" b="1" i="1" spc="95" dirty="0">
                          <a:latin typeface="Cambria"/>
                          <a:cs typeface="Cambria"/>
                        </a:rPr>
                        <a:t> </a:t>
                      </a:r>
                      <a:r>
                        <a:rPr sz="1400" b="1" i="1" spc="30" dirty="0">
                          <a:latin typeface="Cambria"/>
                          <a:cs typeface="Cambria"/>
                        </a:rPr>
                        <a:t>Method</a:t>
                      </a:r>
                      <a:endParaRPr sz="1400" dirty="0">
                        <a:latin typeface="Cambria"/>
                        <a:cs typeface="Cambria"/>
                      </a:endParaRPr>
                    </a:p>
                  </a:txBody>
                  <a:tcPr marL="0" marR="0" marT="46355" marB="0"/>
                </a:tc>
                <a:extLst>
                  <a:ext uri="{0D108BD9-81ED-4DB2-BD59-A6C34878D82A}">
                    <a16:rowId xmlns:a16="http://schemas.microsoft.com/office/drawing/2014/main" val="1228233466"/>
                  </a:ext>
                </a:extLst>
              </a:tr>
            </a:tbl>
          </a:graphicData>
        </a:graphic>
      </p:graphicFrame>
      <p:graphicFrame>
        <p:nvGraphicFramePr>
          <p:cNvPr id="12" name="Table 5">
            <a:extLst>
              <a:ext uri="{FF2B5EF4-FFF2-40B4-BE49-F238E27FC236}">
                <a16:creationId xmlns:a16="http://schemas.microsoft.com/office/drawing/2014/main" id="{53B3D9E2-F969-D04C-3FB5-968C794F9C21}"/>
              </a:ext>
            </a:extLst>
          </p:cNvPr>
          <p:cNvGraphicFramePr>
            <a:graphicFrameLocks/>
          </p:cNvGraphicFramePr>
          <p:nvPr>
            <p:extLst>
              <p:ext uri="{D42A27DB-BD31-4B8C-83A1-F6EECF244321}">
                <p14:modId xmlns:p14="http://schemas.microsoft.com/office/powerpoint/2010/main" val="1044912938"/>
              </p:ext>
            </p:extLst>
          </p:nvPr>
        </p:nvGraphicFramePr>
        <p:xfrm>
          <a:off x="8161564" y="1674440"/>
          <a:ext cx="3697561" cy="4450080"/>
        </p:xfrm>
        <a:graphic>
          <a:graphicData uri="http://schemas.openxmlformats.org/drawingml/2006/table">
            <a:tbl>
              <a:tblPr firstRow="1" bandRow="1">
                <a:tableStyleId>{5C22544A-7EE6-4342-B048-85BDC9FD1C3A}</a:tableStyleId>
              </a:tblPr>
              <a:tblGrid>
                <a:gridCol w="1197480">
                  <a:extLst>
                    <a:ext uri="{9D8B030D-6E8A-4147-A177-3AD203B41FA5}">
                      <a16:colId xmlns:a16="http://schemas.microsoft.com/office/drawing/2014/main" val="3398014226"/>
                    </a:ext>
                  </a:extLst>
                </a:gridCol>
                <a:gridCol w="2500081">
                  <a:extLst>
                    <a:ext uri="{9D8B030D-6E8A-4147-A177-3AD203B41FA5}">
                      <a16:colId xmlns:a16="http://schemas.microsoft.com/office/drawing/2014/main" val="2263533917"/>
                    </a:ext>
                  </a:extLst>
                </a:gridCol>
              </a:tblGrid>
              <a:tr h="370840">
                <a:tc>
                  <a:txBody>
                    <a:bodyPr/>
                    <a:lstStyle/>
                    <a:p>
                      <a:pPr algn="ctr"/>
                      <a:r>
                        <a:rPr lang="en-US" dirty="0"/>
                        <a:t>Acronyms</a:t>
                      </a:r>
                      <a:endParaRPr lang="en-IN" dirty="0"/>
                    </a:p>
                  </a:txBody>
                  <a:tcPr/>
                </a:tc>
                <a:tc>
                  <a:txBody>
                    <a:bodyPr/>
                    <a:lstStyle/>
                    <a:p>
                      <a:pPr algn="ctr"/>
                      <a:r>
                        <a:rPr lang="en-US" dirty="0"/>
                        <a:t>Meaning</a:t>
                      </a:r>
                      <a:endParaRPr lang="en-IN" dirty="0"/>
                    </a:p>
                  </a:txBody>
                  <a:tcPr/>
                </a:tc>
                <a:extLst>
                  <a:ext uri="{0D108BD9-81ED-4DB2-BD59-A6C34878D82A}">
                    <a16:rowId xmlns:a16="http://schemas.microsoft.com/office/drawing/2014/main" val="169329290"/>
                  </a:ext>
                </a:extLst>
              </a:tr>
              <a:tr h="370840">
                <a:tc>
                  <a:txBody>
                    <a:bodyPr/>
                    <a:lstStyle/>
                    <a:p>
                      <a:pPr marL="111125">
                        <a:lnSpc>
                          <a:spcPct val="100000"/>
                        </a:lnSpc>
                        <a:spcBef>
                          <a:spcPts val="355"/>
                        </a:spcBef>
                      </a:pPr>
                      <a:r>
                        <a:rPr sz="1400" b="1" i="1" spc="90" dirty="0">
                          <a:latin typeface="Cambria"/>
                          <a:cs typeface="Cambria"/>
                        </a:rPr>
                        <a:t>GHz</a:t>
                      </a:r>
                      <a:endParaRPr sz="1400" dirty="0">
                        <a:latin typeface="Cambria"/>
                        <a:cs typeface="Cambria"/>
                      </a:endParaRPr>
                    </a:p>
                  </a:txBody>
                  <a:tcPr marL="0" marR="0" marT="45085" marB="0"/>
                </a:tc>
                <a:tc>
                  <a:txBody>
                    <a:bodyPr/>
                    <a:lstStyle/>
                    <a:p>
                      <a:pPr marL="109220">
                        <a:lnSpc>
                          <a:spcPct val="100000"/>
                        </a:lnSpc>
                        <a:spcBef>
                          <a:spcPts val="355"/>
                        </a:spcBef>
                      </a:pPr>
                      <a:r>
                        <a:rPr sz="1400" b="1" i="1" spc="30" dirty="0">
                          <a:latin typeface="Cambria"/>
                          <a:cs typeface="Cambria"/>
                        </a:rPr>
                        <a:t>Giga</a:t>
                      </a:r>
                      <a:r>
                        <a:rPr sz="1400" b="1" i="1" spc="80" dirty="0">
                          <a:latin typeface="Cambria"/>
                          <a:cs typeface="Cambria"/>
                        </a:rPr>
                        <a:t> </a:t>
                      </a:r>
                      <a:r>
                        <a:rPr sz="1400" b="1" i="1" spc="10" dirty="0">
                          <a:latin typeface="Cambria"/>
                          <a:cs typeface="Cambria"/>
                        </a:rPr>
                        <a:t>Hertz</a:t>
                      </a:r>
                      <a:endParaRPr sz="1400">
                        <a:latin typeface="Cambria"/>
                        <a:cs typeface="Cambria"/>
                      </a:endParaRPr>
                    </a:p>
                  </a:txBody>
                  <a:tcPr marL="0" marR="0" marT="45085" marB="0"/>
                </a:tc>
                <a:extLst>
                  <a:ext uri="{0D108BD9-81ED-4DB2-BD59-A6C34878D82A}">
                    <a16:rowId xmlns:a16="http://schemas.microsoft.com/office/drawing/2014/main" val="364655679"/>
                  </a:ext>
                </a:extLst>
              </a:tr>
              <a:tr h="370840">
                <a:tc>
                  <a:txBody>
                    <a:bodyPr/>
                    <a:lstStyle/>
                    <a:p>
                      <a:pPr marL="111125">
                        <a:lnSpc>
                          <a:spcPct val="100000"/>
                        </a:lnSpc>
                        <a:spcBef>
                          <a:spcPts val="350"/>
                        </a:spcBef>
                      </a:pPr>
                      <a:r>
                        <a:rPr sz="1400" b="1" i="1" dirty="0">
                          <a:latin typeface="Cambria"/>
                          <a:cs typeface="Cambria"/>
                        </a:rPr>
                        <a:t>s</a:t>
                      </a:r>
                      <a:endParaRPr sz="1400" dirty="0">
                        <a:latin typeface="Cambria"/>
                        <a:cs typeface="Cambria"/>
                      </a:endParaRPr>
                    </a:p>
                  </a:txBody>
                  <a:tcPr marL="0" marR="0" marT="44450" marB="0"/>
                </a:tc>
                <a:tc>
                  <a:txBody>
                    <a:bodyPr/>
                    <a:lstStyle/>
                    <a:p>
                      <a:pPr marL="109220">
                        <a:lnSpc>
                          <a:spcPct val="100000"/>
                        </a:lnSpc>
                        <a:spcBef>
                          <a:spcPts val="350"/>
                        </a:spcBef>
                      </a:pPr>
                      <a:r>
                        <a:rPr sz="1400" b="1" i="1" spc="35" dirty="0">
                          <a:latin typeface="Cambria"/>
                          <a:cs typeface="Cambria"/>
                        </a:rPr>
                        <a:t>Second</a:t>
                      </a:r>
                      <a:endParaRPr sz="1400" dirty="0">
                        <a:latin typeface="Cambria"/>
                        <a:cs typeface="Cambria"/>
                      </a:endParaRPr>
                    </a:p>
                  </a:txBody>
                  <a:tcPr marL="0" marR="0" marT="44450" marB="0"/>
                </a:tc>
                <a:extLst>
                  <a:ext uri="{0D108BD9-81ED-4DB2-BD59-A6C34878D82A}">
                    <a16:rowId xmlns:a16="http://schemas.microsoft.com/office/drawing/2014/main" val="4169856871"/>
                  </a:ext>
                </a:extLst>
              </a:tr>
              <a:tr h="370840">
                <a:tc>
                  <a:txBody>
                    <a:bodyPr/>
                    <a:lstStyle/>
                    <a:p>
                      <a:pPr marL="111125">
                        <a:lnSpc>
                          <a:spcPct val="100000"/>
                        </a:lnSpc>
                        <a:spcBef>
                          <a:spcPts val="350"/>
                        </a:spcBef>
                      </a:pPr>
                      <a:r>
                        <a:rPr sz="1400" b="1" i="1" spc="35" dirty="0">
                          <a:latin typeface="Cambria"/>
                          <a:cs typeface="Cambria"/>
                        </a:rPr>
                        <a:t>csv</a:t>
                      </a:r>
                      <a:endParaRPr sz="1400" dirty="0">
                        <a:latin typeface="Cambria"/>
                        <a:cs typeface="Cambria"/>
                      </a:endParaRPr>
                    </a:p>
                  </a:txBody>
                  <a:tcPr marL="0" marR="0" marT="44450" marB="0"/>
                </a:tc>
                <a:tc>
                  <a:txBody>
                    <a:bodyPr/>
                    <a:lstStyle/>
                    <a:p>
                      <a:pPr marL="109220">
                        <a:lnSpc>
                          <a:spcPct val="100000"/>
                        </a:lnSpc>
                        <a:spcBef>
                          <a:spcPts val="350"/>
                        </a:spcBef>
                      </a:pPr>
                      <a:r>
                        <a:rPr sz="1400" b="1" i="1" spc="25" dirty="0">
                          <a:latin typeface="Cambria"/>
                          <a:cs typeface="Cambria"/>
                        </a:rPr>
                        <a:t>Comma</a:t>
                      </a:r>
                      <a:r>
                        <a:rPr sz="1400" b="1" i="1" spc="105" dirty="0">
                          <a:latin typeface="Cambria"/>
                          <a:cs typeface="Cambria"/>
                        </a:rPr>
                        <a:t> </a:t>
                      </a:r>
                      <a:r>
                        <a:rPr sz="1400" b="1" i="1" dirty="0">
                          <a:latin typeface="Cambria"/>
                          <a:cs typeface="Cambria"/>
                        </a:rPr>
                        <a:t>separated</a:t>
                      </a:r>
                      <a:r>
                        <a:rPr sz="1400" b="1" i="1" spc="114" dirty="0">
                          <a:latin typeface="Cambria"/>
                          <a:cs typeface="Cambria"/>
                        </a:rPr>
                        <a:t> </a:t>
                      </a:r>
                      <a:r>
                        <a:rPr sz="1400" b="1" i="1" spc="10" dirty="0">
                          <a:latin typeface="Cambria"/>
                          <a:cs typeface="Cambria"/>
                        </a:rPr>
                        <a:t>values</a:t>
                      </a:r>
                      <a:endParaRPr sz="1400" dirty="0">
                        <a:latin typeface="Cambria"/>
                        <a:cs typeface="Cambria"/>
                      </a:endParaRPr>
                    </a:p>
                  </a:txBody>
                  <a:tcPr marL="0" marR="0" marT="44450" marB="0"/>
                </a:tc>
                <a:extLst>
                  <a:ext uri="{0D108BD9-81ED-4DB2-BD59-A6C34878D82A}">
                    <a16:rowId xmlns:a16="http://schemas.microsoft.com/office/drawing/2014/main" val="3695462914"/>
                  </a:ext>
                </a:extLst>
              </a:tr>
              <a:tr h="370840">
                <a:tc>
                  <a:txBody>
                    <a:bodyPr/>
                    <a:lstStyle/>
                    <a:p>
                      <a:pPr marL="111125">
                        <a:lnSpc>
                          <a:spcPct val="100000"/>
                        </a:lnSpc>
                        <a:spcBef>
                          <a:spcPts val="350"/>
                        </a:spcBef>
                      </a:pPr>
                      <a:r>
                        <a:rPr sz="1400" b="1" i="1" spc="-40" dirty="0">
                          <a:latin typeface="Cambria"/>
                          <a:cs typeface="Cambria"/>
                        </a:rPr>
                        <a:t>hrs</a:t>
                      </a:r>
                      <a:endParaRPr sz="1400" dirty="0">
                        <a:latin typeface="Cambria"/>
                        <a:cs typeface="Cambria"/>
                      </a:endParaRPr>
                    </a:p>
                  </a:txBody>
                  <a:tcPr marL="0" marR="0" marT="44450" marB="0"/>
                </a:tc>
                <a:tc>
                  <a:txBody>
                    <a:bodyPr/>
                    <a:lstStyle/>
                    <a:p>
                      <a:pPr marL="109220">
                        <a:lnSpc>
                          <a:spcPct val="100000"/>
                        </a:lnSpc>
                        <a:spcBef>
                          <a:spcPts val="350"/>
                        </a:spcBef>
                      </a:pPr>
                      <a:r>
                        <a:rPr sz="1400" b="1" i="1" dirty="0">
                          <a:latin typeface="Cambria"/>
                          <a:cs typeface="Cambria"/>
                        </a:rPr>
                        <a:t>Hours</a:t>
                      </a:r>
                      <a:endParaRPr sz="1400" dirty="0">
                        <a:latin typeface="Cambria"/>
                        <a:cs typeface="Cambria"/>
                      </a:endParaRPr>
                    </a:p>
                  </a:txBody>
                  <a:tcPr marL="0" marR="0" marT="44450" marB="0"/>
                </a:tc>
                <a:extLst>
                  <a:ext uri="{0D108BD9-81ED-4DB2-BD59-A6C34878D82A}">
                    <a16:rowId xmlns:a16="http://schemas.microsoft.com/office/drawing/2014/main" val="1940473976"/>
                  </a:ext>
                </a:extLst>
              </a:tr>
              <a:tr h="370840">
                <a:tc>
                  <a:txBody>
                    <a:bodyPr/>
                    <a:lstStyle/>
                    <a:p>
                      <a:pPr marL="111125">
                        <a:lnSpc>
                          <a:spcPct val="100000"/>
                        </a:lnSpc>
                        <a:spcBef>
                          <a:spcPts val="350"/>
                        </a:spcBef>
                      </a:pPr>
                      <a:r>
                        <a:rPr sz="1400" b="1" i="1" spc="80" dirty="0">
                          <a:latin typeface="Cambria"/>
                          <a:cs typeface="Cambria"/>
                        </a:rPr>
                        <a:t>PCB</a:t>
                      </a:r>
                      <a:endParaRPr sz="1400">
                        <a:latin typeface="Cambria"/>
                        <a:cs typeface="Cambria"/>
                      </a:endParaRPr>
                    </a:p>
                  </a:txBody>
                  <a:tcPr marL="0" marR="0" marT="44450" marB="0"/>
                </a:tc>
                <a:tc>
                  <a:txBody>
                    <a:bodyPr/>
                    <a:lstStyle/>
                    <a:p>
                      <a:pPr marL="109220">
                        <a:lnSpc>
                          <a:spcPct val="100000"/>
                        </a:lnSpc>
                        <a:spcBef>
                          <a:spcPts val="350"/>
                        </a:spcBef>
                      </a:pPr>
                      <a:r>
                        <a:rPr sz="1400" b="1" i="1" spc="-5" dirty="0">
                          <a:latin typeface="Cambria"/>
                          <a:cs typeface="Cambria"/>
                        </a:rPr>
                        <a:t>Printed</a:t>
                      </a:r>
                      <a:r>
                        <a:rPr sz="1400" b="1" i="1" spc="95" dirty="0">
                          <a:latin typeface="Cambria"/>
                          <a:cs typeface="Cambria"/>
                        </a:rPr>
                        <a:t> </a:t>
                      </a:r>
                      <a:r>
                        <a:rPr sz="1400" b="1" i="1" spc="30" dirty="0">
                          <a:latin typeface="Cambria"/>
                          <a:cs typeface="Cambria"/>
                        </a:rPr>
                        <a:t>Circuit</a:t>
                      </a:r>
                      <a:r>
                        <a:rPr sz="1400" b="1" i="1" spc="90" dirty="0">
                          <a:latin typeface="Cambria"/>
                          <a:cs typeface="Cambria"/>
                        </a:rPr>
                        <a:t> </a:t>
                      </a:r>
                      <a:r>
                        <a:rPr sz="1400" b="1" i="1" spc="10" dirty="0">
                          <a:latin typeface="Cambria"/>
                          <a:cs typeface="Cambria"/>
                        </a:rPr>
                        <a:t>Board</a:t>
                      </a:r>
                      <a:endParaRPr sz="1400" dirty="0">
                        <a:latin typeface="Cambria"/>
                        <a:cs typeface="Cambria"/>
                      </a:endParaRPr>
                    </a:p>
                  </a:txBody>
                  <a:tcPr marL="0" marR="0" marT="44450" marB="0"/>
                </a:tc>
                <a:extLst>
                  <a:ext uri="{0D108BD9-81ED-4DB2-BD59-A6C34878D82A}">
                    <a16:rowId xmlns:a16="http://schemas.microsoft.com/office/drawing/2014/main" val="2996545128"/>
                  </a:ext>
                </a:extLst>
              </a:tr>
              <a:tr h="370840">
                <a:tc>
                  <a:txBody>
                    <a:bodyPr/>
                    <a:lstStyle/>
                    <a:p>
                      <a:pPr marL="111125">
                        <a:lnSpc>
                          <a:spcPct val="100000"/>
                        </a:lnSpc>
                        <a:spcBef>
                          <a:spcPts val="350"/>
                        </a:spcBef>
                      </a:pPr>
                      <a:r>
                        <a:rPr sz="1400" b="1" i="1" spc="15" dirty="0">
                          <a:latin typeface="Cambria"/>
                          <a:cs typeface="Cambria"/>
                        </a:rPr>
                        <a:t>mAh</a:t>
                      </a:r>
                      <a:endParaRPr sz="1400">
                        <a:latin typeface="Cambria"/>
                        <a:cs typeface="Cambria"/>
                      </a:endParaRPr>
                    </a:p>
                  </a:txBody>
                  <a:tcPr marL="0" marR="0" marT="44450" marB="0"/>
                </a:tc>
                <a:tc>
                  <a:txBody>
                    <a:bodyPr/>
                    <a:lstStyle/>
                    <a:p>
                      <a:pPr marL="109220">
                        <a:lnSpc>
                          <a:spcPct val="100000"/>
                        </a:lnSpc>
                        <a:spcBef>
                          <a:spcPts val="350"/>
                        </a:spcBef>
                      </a:pPr>
                      <a:r>
                        <a:rPr sz="1400" b="1" i="1" spc="40" dirty="0">
                          <a:latin typeface="Cambria"/>
                          <a:cs typeface="Cambria"/>
                        </a:rPr>
                        <a:t>Milli</a:t>
                      </a:r>
                      <a:r>
                        <a:rPr sz="1400" b="1" i="1" spc="95" dirty="0">
                          <a:latin typeface="Cambria"/>
                          <a:cs typeface="Cambria"/>
                        </a:rPr>
                        <a:t> </a:t>
                      </a:r>
                      <a:r>
                        <a:rPr sz="1400" b="1" i="1" spc="-10" dirty="0">
                          <a:latin typeface="Cambria"/>
                          <a:cs typeface="Cambria"/>
                        </a:rPr>
                        <a:t>ampere</a:t>
                      </a:r>
                      <a:r>
                        <a:rPr sz="1400" b="1" i="1" spc="95" dirty="0">
                          <a:latin typeface="Cambria"/>
                          <a:cs typeface="Cambria"/>
                        </a:rPr>
                        <a:t> </a:t>
                      </a:r>
                      <a:r>
                        <a:rPr sz="1400" b="1" i="1" spc="-25" dirty="0">
                          <a:latin typeface="Cambria"/>
                          <a:cs typeface="Cambria"/>
                        </a:rPr>
                        <a:t>hour</a:t>
                      </a:r>
                      <a:endParaRPr sz="1400" dirty="0">
                        <a:latin typeface="Cambria"/>
                        <a:cs typeface="Cambria"/>
                      </a:endParaRPr>
                    </a:p>
                  </a:txBody>
                  <a:tcPr marL="0" marR="0" marT="44450" marB="0"/>
                </a:tc>
                <a:extLst>
                  <a:ext uri="{0D108BD9-81ED-4DB2-BD59-A6C34878D82A}">
                    <a16:rowId xmlns:a16="http://schemas.microsoft.com/office/drawing/2014/main" val="1756578407"/>
                  </a:ext>
                </a:extLst>
              </a:tr>
              <a:tr h="370840">
                <a:tc>
                  <a:txBody>
                    <a:bodyPr/>
                    <a:lstStyle/>
                    <a:p>
                      <a:pPr marL="111125">
                        <a:lnSpc>
                          <a:spcPct val="100000"/>
                        </a:lnSpc>
                        <a:spcBef>
                          <a:spcPts val="350"/>
                        </a:spcBef>
                      </a:pPr>
                      <a:r>
                        <a:rPr sz="1400" b="1" i="1" dirty="0">
                          <a:latin typeface="Cambria"/>
                          <a:cs typeface="Cambria"/>
                        </a:rPr>
                        <a:t>m</a:t>
                      </a:r>
                      <a:endParaRPr sz="1400">
                        <a:latin typeface="Cambria"/>
                        <a:cs typeface="Cambria"/>
                      </a:endParaRPr>
                    </a:p>
                  </a:txBody>
                  <a:tcPr marL="0" marR="0" marT="44450" marB="0"/>
                </a:tc>
                <a:tc>
                  <a:txBody>
                    <a:bodyPr/>
                    <a:lstStyle/>
                    <a:p>
                      <a:pPr marL="109220">
                        <a:lnSpc>
                          <a:spcPct val="100000"/>
                        </a:lnSpc>
                        <a:spcBef>
                          <a:spcPts val="350"/>
                        </a:spcBef>
                      </a:pPr>
                      <a:r>
                        <a:rPr sz="1400" b="1" i="1" spc="20" dirty="0">
                          <a:latin typeface="Cambria"/>
                          <a:cs typeface="Cambria"/>
                        </a:rPr>
                        <a:t>Meter</a:t>
                      </a:r>
                      <a:endParaRPr sz="1400" dirty="0">
                        <a:latin typeface="Cambria"/>
                        <a:cs typeface="Cambria"/>
                      </a:endParaRPr>
                    </a:p>
                  </a:txBody>
                  <a:tcPr marL="0" marR="0" marT="44450" marB="0"/>
                </a:tc>
                <a:extLst>
                  <a:ext uri="{0D108BD9-81ED-4DB2-BD59-A6C34878D82A}">
                    <a16:rowId xmlns:a16="http://schemas.microsoft.com/office/drawing/2014/main" val="1349502377"/>
                  </a:ext>
                </a:extLst>
              </a:tr>
              <a:tr h="370840">
                <a:tc>
                  <a:txBody>
                    <a:bodyPr/>
                    <a:lstStyle/>
                    <a:p>
                      <a:pPr marL="111125">
                        <a:lnSpc>
                          <a:spcPct val="100000"/>
                        </a:lnSpc>
                        <a:spcBef>
                          <a:spcPts val="350"/>
                        </a:spcBef>
                      </a:pPr>
                      <a:r>
                        <a:rPr sz="1400" b="1" i="1" dirty="0">
                          <a:latin typeface="Cambria"/>
                          <a:cs typeface="Cambria"/>
                        </a:rPr>
                        <a:t>V</a:t>
                      </a:r>
                      <a:endParaRPr sz="1400">
                        <a:latin typeface="Cambria"/>
                        <a:cs typeface="Cambria"/>
                      </a:endParaRPr>
                    </a:p>
                  </a:txBody>
                  <a:tcPr marL="0" marR="0" marT="44450" marB="0"/>
                </a:tc>
                <a:tc>
                  <a:txBody>
                    <a:bodyPr/>
                    <a:lstStyle/>
                    <a:p>
                      <a:pPr marL="109220">
                        <a:lnSpc>
                          <a:spcPct val="100000"/>
                        </a:lnSpc>
                        <a:spcBef>
                          <a:spcPts val="350"/>
                        </a:spcBef>
                      </a:pPr>
                      <a:r>
                        <a:rPr sz="1400" b="1" i="1" spc="30" dirty="0">
                          <a:latin typeface="Cambria"/>
                          <a:cs typeface="Cambria"/>
                        </a:rPr>
                        <a:t>Volts</a:t>
                      </a:r>
                      <a:endParaRPr sz="1400" dirty="0">
                        <a:latin typeface="Cambria"/>
                        <a:cs typeface="Cambria"/>
                      </a:endParaRPr>
                    </a:p>
                  </a:txBody>
                  <a:tcPr marL="0" marR="0" marT="44450" marB="0"/>
                </a:tc>
                <a:extLst>
                  <a:ext uri="{0D108BD9-81ED-4DB2-BD59-A6C34878D82A}">
                    <a16:rowId xmlns:a16="http://schemas.microsoft.com/office/drawing/2014/main" val="905613996"/>
                  </a:ext>
                </a:extLst>
              </a:tr>
              <a:tr h="370840">
                <a:tc>
                  <a:txBody>
                    <a:bodyPr/>
                    <a:lstStyle/>
                    <a:p>
                      <a:pPr marL="111125">
                        <a:lnSpc>
                          <a:spcPct val="100000"/>
                        </a:lnSpc>
                        <a:spcBef>
                          <a:spcPts val="360"/>
                        </a:spcBef>
                      </a:pPr>
                      <a:r>
                        <a:rPr sz="1400" b="1" i="1" spc="90" dirty="0">
                          <a:latin typeface="Cambria"/>
                          <a:cs typeface="Cambria"/>
                        </a:rPr>
                        <a:t>FSS</a:t>
                      </a:r>
                      <a:endParaRPr sz="1400">
                        <a:latin typeface="Cambria"/>
                        <a:cs typeface="Cambria"/>
                      </a:endParaRPr>
                    </a:p>
                  </a:txBody>
                  <a:tcPr marL="0" marR="0" marB="0"/>
                </a:tc>
                <a:tc>
                  <a:txBody>
                    <a:bodyPr/>
                    <a:lstStyle/>
                    <a:p>
                      <a:pPr marL="109220">
                        <a:lnSpc>
                          <a:spcPct val="100000"/>
                        </a:lnSpc>
                        <a:spcBef>
                          <a:spcPts val="360"/>
                        </a:spcBef>
                      </a:pPr>
                      <a:r>
                        <a:rPr sz="1400" b="1" i="1" spc="5" dirty="0">
                          <a:latin typeface="Cambria"/>
                          <a:cs typeface="Cambria"/>
                        </a:rPr>
                        <a:t>Flight</a:t>
                      </a:r>
                      <a:r>
                        <a:rPr sz="1400" b="1" i="1" spc="90" dirty="0">
                          <a:latin typeface="Cambria"/>
                          <a:cs typeface="Cambria"/>
                        </a:rPr>
                        <a:t> </a:t>
                      </a:r>
                      <a:r>
                        <a:rPr sz="1400" b="1" i="1" spc="20" dirty="0">
                          <a:latin typeface="Cambria"/>
                          <a:cs typeface="Cambria"/>
                        </a:rPr>
                        <a:t>Software</a:t>
                      </a:r>
                      <a:r>
                        <a:rPr sz="1400" b="1" i="1" spc="95" dirty="0">
                          <a:latin typeface="Cambria"/>
                          <a:cs typeface="Cambria"/>
                        </a:rPr>
                        <a:t> </a:t>
                      </a:r>
                      <a:r>
                        <a:rPr sz="1400" b="1" i="1" spc="25" dirty="0">
                          <a:latin typeface="Cambria"/>
                          <a:cs typeface="Cambria"/>
                        </a:rPr>
                        <a:t>State</a:t>
                      </a:r>
                      <a:endParaRPr sz="1400" dirty="0">
                        <a:latin typeface="Cambria"/>
                        <a:cs typeface="Cambria"/>
                      </a:endParaRPr>
                    </a:p>
                  </a:txBody>
                  <a:tcPr marL="0" marR="0" marB="0"/>
                </a:tc>
                <a:extLst>
                  <a:ext uri="{0D108BD9-81ED-4DB2-BD59-A6C34878D82A}">
                    <a16:rowId xmlns:a16="http://schemas.microsoft.com/office/drawing/2014/main" val="863497768"/>
                  </a:ext>
                </a:extLst>
              </a:tr>
              <a:tr h="370840">
                <a:tc>
                  <a:txBody>
                    <a:bodyPr/>
                    <a:lstStyle/>
                    <a:p>
                      <a:pPr marL="111125">
                        <a:lnSpc>
                          <a:spcPct val="100000"/>
                        </a:lnSpc>
                        <a:spcBef>
                          <a:spcPts val="360"/>
                        </a:spcBef>
                      </a:pPr>
                      <a:endParaRPr sz="1400" dirty="0">
                        <a:latin typeface="Cambria"/>
                        <a:cs typeface="Cambria"/>
                      </a:endParaRPr>
                    </a:p>
                  </a:txBody>
                  <a:tcPr marL="0" marR="0" marB="0"/>
                </a:tc>
                <a:tc>
                  <a:txBody>
                    <a:bodyPr/>
                    <a:lstStyle/>
                    <a:p>
                      <a:pPr marL="109220">
                        <a:lnSpc>
                          <a:spcPct val="100000"/>
                        </a:lnSpc>
                        <a:spcBef>
                          <a:spcPts val="360"/>
                        </a:spcBef>
                      </a:pPr>
                      <a:endParaRPr sz="1400" dirty="0">
                        <a:latin typeface="Cambria"/>
                        <a:cs typeface="Cambria"/>
                      </a:endParaRPr>
                    </a:p>
                  </a:txBody>
                  <a:tcPr marL="0" marR="0" marB="0"/>
                </a:tc>
                <a:extLst>
                  <a:ext uri="{0D108BD9-81ED-4DB2-BD59-A6C34878D82A}">
                    <a16:rowId xmlns:a16="http://schemas.microsoft.com/office/drawing/2014/main" val="3916612707"/>
                  </a:ext>
                </a:extLst>
              </a:tr>
              <a:tr h="370840">
                <a:tc>
                  <a:txBody>
                    <a:bodyPr/>
                    <a:lstStyle/>
                    <a:p>
                      <a:pPr marL="111125">
                        <a:lnSpc>
                          <a:spcPct val="100000"/>
                        </a:lnSpc>
                        <a:spcBef>
                          <a:spcPts val="360"/>
                        </a:spcBef>
                      </a:pPr>
                      <a:endParaRPr sz="1400" dirty="0">
                        <a:latin typeface="Cambria"/>
                        <a:cs typeface="Cambria"/>
                      </a:endParaRPr>
                    </a:p>
                  </a:txBody>
                  <a:tcPr marL="0" marR="0" marB="0"/>
                </a:tc>
                <a:tc>
                  <a:txBody>
                    <a:bodyPr/>
                    <a:lstStyle/>
                    <a:p>
                      <a:pPr marL="109220">
                        <a:lnSpc>
                          <a:spcPct val="100000"/>
                        </a:lnSpc>
                        <a:spcBef>
                          <a:spcPts val="360"/>
                        </a:spcBef>
                      </a:pPr>
                      <a:endParaRPr sz="1400" dirty="0">
                        <a:latin typeface="Cambria"/>
                        <a:cs typeface="Cambria"/>
                      </a:endParaRPr>
                    </a:p>
                  </a:txBody>
                  <a:tcPr marL="0" marR="0" marB="0"/>
                </a:tc>
                <a:extLst>
                  <a:ext uri="{0D108BD9-81ED-4DB2-BD59-A6C34878D82A}">
                    <a16:rowId xmlns:a16="http://schemas.microsoft.com/office/drawing/2014/main" val="2371588242"/>
                  </a:ext>
                </a:extLst>
              </a:tr>
            </a:tbl>
          </a:graphicData>
        </a:graphic>
      </p:graphicFrame>
    </p:spTree>
    <p:extLst>
      <p:ext uri="{BB962C8B-B14F-4D97-AF65-F5344CB8AC3E}">
        <p14:creationId xmlns:p14="http://schemas.microsoft.com/office/powerpoint/2010/main" val="28674433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360C83-8C17-7AFE-CBB9-E5CB87E5C9BA}"/>
              </a:ext>
            </a:extLst>
          </p:cNvPr>
          <p:cNvSpPr>
            <a:spLocks noGrp="1"/>
          </p:cNvSpPr>
          <p:nvPr>
            <p:ph type="sldNum" sz="quarter" idx="12"/>
          </p:nvPr>
        </p:nvSpPr>
        <p:spPr/>
        <p:txBody>
          <a:bodyPr/>
          <a:lstStyle/>
          <a:p>
            <a:fld id="{D88F94E2-5C54-4DAF-A39A-2298FFE509E3}" type="slidenum">
              <a:rPr lang="en-IN" smtClean="0"/>
              <a:pPr/>
              <a:t>50</a:t>
            </a:fld>
            <a:endParaRPr lang="en-IN" dirty="0"/>
          </a:p>
        </p:txBody>
      </p:sp>
      <p:sp>
        <p:nvSpPr>
          <p:cNvPr id="6" name="object 3">
            <a:extLst>
              <a:ext uri="{FF2B5EF4-FFF2-40B4-BE49-F238E27FC236}">
                <a16:creationId xmlns:a16="http://schemas.microsoft.com/office/drawing/2014/main" id="{9C548AC2-BABD-C91E-CA24-7E53509A3213}"/>
              </a:ext>
            </a:extLst>
          </p:cNvPr>
          <p:cNvSpPr txBox="1"/>
          <p:nvPr/>
        </p:nvSpPr>
        <p:spPr>
          <a:xfrm>
            <a:off x="553453" y="1273923"/>
            <a:ext cx="4813301" cy="2185855"/>
          </a:xfrm>
          <a:prstGeom prst="rect">
            <a:avLst/>
          </a:prstGeom>
        </p:spPr>
        <p:txBody>
          <a:bodyPr vert="horz" wrap="square" lIns="0" tIns="48895" rIns="0" bIns="0" rtlCol="0">
            <a:spAutoFit/>
          </a:bodyPr>
          <a:lstStyle/>
          <a:p>
            <a:pPr marL="12700">
              <a:spcBef>
                <a:spcPts val="385"/>
              </a:spcBef>
            </a:pPr>
            <a:r>
              <a:rPr sz="2000" b="1" spc="45" dirty="0">
                <a:solidFill>
                  <a:prstClr val="black"/>
                </a:solidFill>
                <a:latin typeface="Cambria"/>
                <a:cs typeface="Cambria"/>
              </a:rPr>
              <a:t>Method</a:t>
            </a:r>
            <a:r>
              <a:rPr sz="2000" b="1" spc="75" dirty="0">
                <a:solidFill>
                  <a:prstClr val="black"/>
                </a:solidFill>
                <a:latin typeface="Cambria"/>
                <a:cs typeface="Cambria"/>
              </a:rPr>
              <a:t> </a:t>
            </a:r>
            <a:r>
              <a:rPr sz="2000" b="1" spc="20" dirty="0">
                <a:solidFill>
                  <a:prstClr val="black"/>
                </a:solidFill>
                <a:latin typeface="Cambria"/>
                <a:cs typeface="Cambria"/>
              </a:rPr>
              <a:t>of</a:t>
            </a:r>
            <a:r>
              <a:rPr sz="2000" b="1" spc="80" dirty="0">
                <a:solidFill>
                  <a:prstClr val="black"/>
                </a:solidFill>
                <a:latin typeface="Cambria"/>
                <a:cs typeface="Cambria"/>
              </a:rPr>
              <a:t> </a:t>
            </a:r>
            <a:r>
              <a:rPr sz="2000" b="1" spc="10" dirty="0">
                <a:solidFill>
                  <a:prstClr val="black"/>
                </a:solidFill>
                <a:latin typeface="Cambria"/>
                <a:cs typeface="Cambria"/>
              </a:rPr>
              <a:t>correction:</a:t>
            </a:r>
            <a:endParaRPr lang="en-US" sz="2000" b="1" dirty="0">
              <a:solidFill>
                <a:prstClr val="black"/>
              </a:solidFill>
              <a:latin typeface="Cambria"/>
              <a:cs typeface="Cambria"/>
            </a:endParaRPr>
          </a:p>
          <a:p>
            <a:pPr marL="12700">
              <a:spcBef>
                <a:spcPts val="385"/>
              </a:spcBef>
            </a:pPr>
            <a:r>
              <a:rPr spc="-10" dirty="0">
                <a:solidFill>
                  <a:prstClr val="black"/>
                </a:solidFill>
                <a:latin typeface="Cambria"/>
                <a:cs typeface="Cambria"/>
              </a:rPr>
              <a:t>In</a:t>
            </a:r>
            <a:r>
              <a:rPr spc="-5" dirty="0">
                <a:solidFill>
                  <a:prstClr val="black"/>
                </a:solidFill>
                <a:latin typeface="Cambria"/>
                <a:cs typeface="Cambria"/>
              </a:rPr>
              <a:t> </a:t>
            </a:r>
            <a:r>
              <a:rPr spc="10" dirty="0">
                <a:solidFill>
                  <a:prstClr val="black"/>
                </a:solidFill>
                <a:latin typeface="Cambria"/>
                <a:cs typeface="Cambria"/>
              </a:rPr>
              <a:t>case</a:t>
            </a:r>
            <a:r>
              <a:rPr spc="15" dirty="0">
                <a:solidFill>
                  <a:prstClr val="black"/>
                </a:solidFill>
                <a:latin typeface="Cambria"/>
                <a:cs typeface="Cambria"/>
              </a:rPr>
              <a:t> </a:t>
            </a:r>
            <a:r>
              <a:rPr spc="-5" dirty="0">
                <a:solidFill>
                  <a:prstClr val="black"/>
                </a:solidFill>
                <a:latin typeface="Cambria"/>
                <a:cs typeface="Cambria"/>
              </a:rPr>
              <a:t>any</a:t>
            </a:r>
            <a:r>
              <a:rPr dirty="0">
                <a:solidFill>
                  <a:prstClr val="black"/>
                </a:solidFill>
                <a:latin typeface="Cambria"/>
                <a:cs typeface="Cambria"/>
              </a:rPr>
              <a:t> </a:t>
            </a:r>
            <a:r>
              <a:rPr spc="-35" dirty="0">
                <a:solidFill>
                  <a:prstClr val="black"/>
                </a:solidFill>
                <a:latin typeface="Cambria"/>
                <a:cs typeface="Cambria"/>
              </a:rPr>
              <a:t>error</a:t>
            </a:r>
            <a:r>
              <a:rPr spc="-30" dirty="0">
                <a:solidFill>
                  <a:prstClr val="black"/>
                </a:solidFill>
                <a:latin typeface="Cambria"/>
                <a:cs typeface="Cambria"/>
              </a:rPr>
              <a:t> </a:t>
            </a:r>
            <a:r>
              <a:rPr dirty="0">
                <a:solidFill>
                  <a:prstClr val="black"/>
                </a:solidFill>
                <a:latin typeface="Cambria"/>
                <a:cs typeface="Cambria"/>
              </a:rPr>
              <a:t>occurs</a:t>
            </a:r>
            <a:r>
              <a:rPr spc="5" dirty="0">
                <a:solidFill>
                  <a:prstClr val="black"/>
                </a:solidFill>
                <a:latin typeface="Cambria"/>
                <a:cs typeface="Cambria"/>
              </a:rPr>
              <a:t> </a:t>
            </a:r>
            <a:r>
              <a:rPr spc="-20" dirty="0">
                <a:solidFill>
                  <a:prstClr val="black"/>
                </a:solidFill>
                <a:latin typeface="Cambria"/>
                <a:cs typeface="Cambria"/>
              </a:rPr>
              <a:t>the</a:t>
            </a:r>
            <a:r>
              <a:rPr spc="-15" dirty="0">
                <a:solidFill>
                  <a:prstClr val="black"/>
                </a:solidFill>
                <a:latin typeface="Cambria"/>
                <a:cs typeface="Cambria"/>
              </a:rPr>
              <a:t> </a:t>
            </a:r>
            <a:r>
              <a:rPr spc="-25" dirty="0">
                <a:solidFill>
                  <a:prstClr val="black"/>
                </a:solidFill>
                <a:latin typeface="Cambria"/>
                <a:cs typeface="Cambria"/>
              </a:rPr>
              <a:t>lower</a:t>
            </a:r>
            <a:r>
              <a:rPr spc="-20" dirty="0">
                <a:solidFill>
                  <a:prstClr val="black"/>
                </a:solidFill>
                <a:latin typeface="Cambria"/>
                <a:cs typeface="Cambria"/>
              </a:rPr>
              <a:t> </a:t>
            </a:r>
            <a:r>
              <a:rPr spc="-30" dirty="0">
                <a:solidFill>
                  <a:prstClr val="black"/>
                </a:solidFill>
                <a:latin typeface="Cambria"/>
                <a:cs typeface="Cambria"/>
              </a:rPr>
              <a:t>part</a:t>
            </a:r>
            <a:r>
              <a:rPr spc="-25" dirty="0">
                <a:solidFill>
                  <a:prstClr val="black"/>
                </a:solidFill>
                <a:latin typeface="Cambria"/>
                <a:cs typeface="Cambria"/>
              </a:rPr>
              <a:t> </a:t>
            </a:r>
            <a:r>
              <a:rPr spc="-35" dirty="0">
                <a:solidFill>
                  <a:prstClr val="black"/>
                </a:solidFill>
                <a:latin typeface="Cambria"/>
                <a:cs typeface="Cambria"/>
              </a:rPr>
              <a:t>will</a:t>
            </a:r>
            <a:r>
              <a:rPr spc="-30" dirty="0">
                <a:solidFill>
                  <a:prstClr val="black"/>
                </a:solidFill>
                <a:latin typeface="Cambria"/>
                <a:cs typeface="Cambria"/>
              </a:rPr>
              <a:t> </a:t>
            </a:r>
            <a:r>
              <a:rPr spc="-5" dirty="0">
                <a:solidFill>
                  <a:prstClr val="black"/>
                </a:solidFill>
                <a:latin typeface="Cambria"/>
                <a:cs typeface="Cambria"/>
              </a:rPr>
              <a:t>be</a:t>
            </a:r>
            <a:r>
              <a:rPr dirty="0">
                <a:solidFill>
                  <a:prstClr val="black"/>
                </a:solidFill>
                <a:latin typeface="Cambria"/>
                <a:cs typeface="Cambria"/>
              </a:rPr>
              <a:t> </a:t>
            </a:r>
            <a:r>
              <a:rPr spc="-15" dirty="0">
                <a:solidFill>
                  <a:prstClr val="black"/>
                </a:solidFill>
                <a:latin typeface="Cambria"/>
                <a:cs typeface="Cambria"/>
              </a:rPr>
              <a:t>equipped</a:t>
            </a:r>
            <a:r>
              <a:rPr spc="-10" dirty="0">
                <a:solidFill>
                  <a:prstClr val="black"/>
                </a:solidFill>
                <a:latin typeface="Cambria"/>
                <a:cs typeface="Cambria"/>
              </a:rPr>
              <a:t> </a:t>
            </a:r>
            <a:r>
              <a:rPr spc="-35" dirty="0">
                <a:solidFill>
                  <a:prstClr val="black"/>
                </a:solidFill>
                <a:latin typeface="Cambria"/>
                <a:cs typeface="Cambria"/>
              </a:rPr>
              <a:t>with</a:t>
            </a:r>
            <a:r>
              <a:rPr spc="-30" dirty="0">
                <a:solidFill>
                  <a:prstClr val="black"/>
                </a:solidFill>
                <a:latin typeface="Cambria"/>
                <a:cs typeface="Cambria"/>
              </a:rPr>
              <a:t> </a:t>
            </a:r>
            <a:r>
              <a:rPr spc="-15" dirty="0">
                <a:solidFill>
                  <a:prstClr val="black"/>
                </a:solidFill>
                <a:latin typeface="Cambria"/>
                <a:cs typeface="Cambria"/>
              </a:rPr>
              <a:t>extra</a:t>
            </a:r>
            <a:r>
              <a:rPr spc="-10" dirty="0">
                <a:solidFill>
                  <a:prstClr val="black"/>
                </a:solidFill>
                <a:latin typeface="Cambria"/>
                <a:cs typeface="Cambria"/>
              </a:rPr>
              <a:t> </a:t>
            </a:r>
            <a:r>
              <a:rPr spc="5" dirty="0">
                <a:solidFill>
                  <a:prstClr val="black"/>
                </a:solidFill>
                <a:latin typeface="Cambria"/>
                <a:cs typeface="Cambria"/>
              </a:rPr>
              <a:t>space  </a:t>
            </a:r>
            <a:r>
              <a:rPr spc="-25" dirty="0">
                <a:solidFill>
                  <a:prstClr val="black"/>
                </a:solidFill>
                <a:latin typeface="Cambria"/>
                <a:cs typeface="Cambria"/>
              </a:rPr>
              <a:t>for </a:t>
            </a:r>
            <a:r>
              <a:rPr spc="-20" dirty="0">
                <a:solidFill>
                  <a:prstClr val="black"/>
                </a:solidFill>
                <a:latin typeface="Cambria"/>
                <a:cs typeface="Cambria"/>
              </a:rPr>
              <a:t> </a:t>
            </a:r>
            <a:r>
              <a:rPr spc="-10" dirty="0">
                <a:solidFill>
                  <a:prstClr val="black"/>
                </a:solidFill>
                <a:latin typeface="Cambria"/>
                <a:cs typeface="Cambria"/>
              </a:rPr>
              <a:t>increasing</a:t>
            </a:r>
            <a:r>
              <a:rPr spc="5" dirty="0">
                <a:solidFill>
                  <a:prstClr val="black"/>
                </a:solidFill>
                <a:latin typeface="Cambria"/>
                <a:cs typeface="Cambria"/>
              </a:rPr>
              <a:t> </a:t>
            </a:r>
            <a:r>
              <a:rPr spc="-15" dirty="0">
                <a:solidFill>
                  <a:prstClr val="black"/>
                </a:solidFill>
                <a:latin typeface="Cambria"/>
                <a:cs typeface="Cambria"/>
              </a:rPr>
              <a:t>weight</a:t>
            </a:r>
            <a:r>
              <a:rPr spc="10" dirty="0">
                <a:solidFill>
                  <a:prstClr val="black"/>
                </a:solidFill>
                <a:latin typeface="Cambria"/>
                <a:cs typeface="Cambria"/>
              </a:rPr>
              <a:t> </a:t>
            </a:r>
            <a:r>
              <a:rPr spc="-30" dirty="0">
                <a:solidFill>
                  <a:prstClr val="black"/>
                </a:solidFill>
                <a:latin typeface="Cambria"/>
                <a:cs typeface="Cambria"/>
              </a:rPr>
              <a:t>with</a:t>
            </a:r>
            <a:r>
              <a:rPr spc="5" dirty="0">
                <a:solidFill>
                  <a:prstClr val="black"/>
                </a:solidFill>
                <a:latin typeface="Cambria"/>
                <a:cs typeface="Cambria"/>
              </a:rPr>
              <a:t> </a:t>
            </a:r>
            <a:r>
              <a:rPr spc="-10" dirty="0">
                <a:solidFill>
                  <a:prstClr val="black"/>
                </a:solidFill>
                <a:latin typeface="Cambria"/>
                <a:cs typeface="Cambria"/>
              </a:rPr>
              <a:t>screws</a:t>
            </a:r>
            <a:r>
              <a:rPr spc="20" dirty="0">
                <a:solidFill>
                  <a:prstClr val="black"/>
                </a:solidFill>
                <a:latin typeface="Cambria"/>
                <a:cs typeface="Cambria"/>
              </a:rPr>
              <a:t> </a:t>
            </a:r>
            <a:r>
              <a:rPr spc="-5" dirty="0">
                <a:solidFill>
                  <a:prstClr val="black"/>
                </a:solidFill>
                <a:latin typeface="Cambria"/>
                <a:cs typeface="Cambria"/>
              </a:rPr>
              <a:t>and</a:t>
            </a:r>
            <a:r>
              <a:rPr spc="10" dirty="0">
                <a:solidFill>
                  <a:prstClr val="black"/>
                </a:solidFill>
                <a:latin typeface="Cambria"/>
                <a:cs typeface="Cambria"/>
              </a:rPr>
              <a:t> </a:t>
            </a:r>
            <a:r>
              <a:rPr spc="-10" dirty="0">
                <a:solidFill>
                  <a:prstClr val="black"/>
                </a:solidFill>
                <a:latin typeface="Cambria"/>
                <a:cs typeface="Cambria"/>
              </a:rPr>
              <a:t>nuts.</a:t>
            </a:r>
            <a:r>
              <a:rPr spc="10" dirty="0">
                <a:solidFill>
                  <a:prstClr val="black"/>
                </a:solidFill>
                <a:latin typeface="Cambria"/>
                <a:cs typeface="Cambria"/>
              </a:rPr>
              <a:t> </a:t>
            </a:r>
            <a:r>
              <a:rPr spc="-20" dirty="0">
                <a:solidFill>
                  <a:prstClr val="black"/>
                </a:solidFill>
                <a:latin typeface="Cambria"/>
                <a:cs typeface="Cambria"/>
              </a:rPr>
              <a:t>Initially</a:t>
            </a:r>
            <a:r>
              <a:rPr spc="25" dirty="0">
                <a:solidFill>
                  <a:prstClr val="black"/>
                </a:solidFill>
                <a:latin typeface="Cambria"/>
                <a:cs typeface="Cambria"/>
              </a:rPr>
              <a:t> </a:t>
            </a:r>
            <a:r>
              <a:rPr spc="-35" dirty="0">
                <a:solidFill>
                  <a:prstClr val="black"/>
                </a:solidFill>
                <a:latin typeface="Cambria"/>
                <a:cs typeface="Cambria"/>
              </a:rPr>
              <a:t>it</a:t>
            </a:r>
            <a:r>
              <a:rPr spc="5" dirty="0">
                <a:solidFill>
                  <a:prstClr val="black"/>
                </a:solidFill>
                <a:latin typeface="Cambria"/>
                <a:cs typeface="Cambria"/>
              </a:rPr>
              <a:t> </a:t>
            </a:r>
            <a:r>
              <a:rPr spc="-35" dirty="0">
                <a:solidFill>
                  <a:prstClr val="black"/>
                </a:solidFill>
                <a:latin typeface="Cambria"/>
                <a:cs typeface="Cambria"/>
              </a:rPr>
              <a:t>will</a:t>
            </a:r>
            <a:r>
              <a:rPr spc="10" dirty="0">
                <a:solidFill>
                  <a:prstClr val="black"/>
                </a:solidFill>
                <a:latin typeface="Cambria"/>
                <a:cs typeface="Cambria"/>
              </a:rPr>
              <a:t> </a:t>
            </a:r>
            <a:r>
              <a:rPr spc="-10" dirty="0">
                <a:solidFill>
                  <a:prstClr val="black"/>
                </a:solidFill>
                <a:latin typeface="Cambria"/>
                <a:cs typeface="Cambria"/>
              </a:rPr>
              <a:t>include</a:t>
            </a:r>
            <a:r>
              <a:rPr spc="15" dirty="0">
                <a:solidFill>
                  <a:prstClr val="black"/>
                </a:solidFill>
                <a:latin typeface="Cambria"/>
                <a:cs typeface="Cambria"/>
              </a:rPr>
              <a:t> </a:t>
            </a:r>
            <a:r>
              <a:rPr spc="-45" dirty="0">
                <a:solidFill>
                  <a:prstClr val="black"/>
                </a:solidFill>
                <a:latin typeface="Cambria"/>
                <a:cs typeface="Cambria"/>
              </a:rPr>
              <a:t>6</a:t>
            </a:r>
            <a:r>
              <a:rPr spc="15" dirty="0">
                <a:solidFill>
                  <a:prstClr val="black"/>
                </a:solidFill>
                <a:latin typeface="Cambria"/>
                <a:cs typeface="Cambria"/>
              </a:rPr>
              <a:t> </a:t>
            </a:r>
            <a:r>
              <a:rPr spc="-15" dirty="0">
                <a:solidFill>
                  <a:prstClr val="black"/>
                </a:solidFill>
                <a:latin typeface="Cambria"/>
                <a:cs typeface="Cambria"/>
              </a:rPr>
              <a:t>screws</a:t>
            </a:r>
            <a:r>
              <a:rPr spc="35" dirty="0">
                <a:solidFill>
                  <a:prstClr val="black"/>
                </a:solidFill>
                <a:latin typeface="Cambria"/>
                <a:cs typeface="Cambria"/>
              </a:rPr>
              <a:t> </a:t>
            </a:r>
            <a:r>
              <a:rPr spc="-25" dirty="0">
                <a:solidFill>
                  <a:prstClr val="black"/>
                </a:solidFill>
                <a:latin typeface="Cambria"/>
                <a:cs typeface="Cambria"/>
              </a:rPr>
              <a:t>that</a:t>
            </a:r>
            <a:r>
              <a:rPr spc="10" dirty="0">
                <a:solidFill>
                  <a:prstClr val="black"/>
                </a:solidFill>
                <a:latin typeface="Cambria"/>
                <a:cs typeface="Cambria"/>
              </a:rPr>
              <a:t> </a:t>
            </a:r>
            <a:r>
              <a:rPr spc="5" dirty="0">
                <a:solidFill>
                  <a:prstClr val="black"/>
                </a:solidFill>
                <a:latin typeface="Cambria"/>
                <a:cs typeface="Cambria"/>
              </a:rPr>
              <a:t>can</a:t>
            </a:r>
            <a:r>
              <a:rPr spc="25" dirty="0">
                <a:solidFill>
                  <a:prstClr val="black"/>
                </a:solidFill>
                <a:latin typeface="Cambria"/>
                <a:cs typeface="Cambria"/>
              </a:rPr>
              <a:t> </a:t>
            </a:r>
            <a:r>
              <a:rPr spc="-5" dirty="0">
                <a:solidFill>
                  <a:prstClr val="black"/>
                </a:solidFill>
                <a:latin typeface="Cambria"/>
                <a:cs typeface="Cambria"/>
              </a:rPr>
              <a:t>be</a:t>
            </a:r>
            <a:r>
              <a:rPr spc="15" dirty="0">
                <a:solidFill>
                  <a:prstClr val="black"/>
                </a:solidFill>
                <a:latin typeface="Cambria"/>
                <a:cs typeface="Cambria"/>
              </a:rPr>
              <a:t> </a:t>
            </a:r>
            <a:r>
              <a:rPr dirty="0">
                <a:solidFill>
                  <a:prstClr val="black"/>
                </a:solidFill>
                <a:latin typeface="Cambria"/>
                <a:cs typeface="Cambria"/>
              </a:rPr>
              <a:t>detached </a:t>
            </a:r>
            <a:r>
              <a:rPr spc="-254" dirty="0">
                <a:solidFill>
                  <a:prstClr val="black"/>
                </a:solidFill>
                <a:latin typeface="Cambria"/>
                <a:cs typeface="Cambria"/>
              </a:rPr>
              <a:t> </a:t>
            </a:r>
            <a:r>
              <a:rPr spc="-30" dirty="0">
                <a:solidFill>
                  <a:prstClr val="black"/>
                </a:solidFill>
                <a:latin typeface="Cambria"/>
                <a:cs typeface="Cambria"/>
              </a:rPr>
              <a:t>if</a:t>
            </a:r>
            <a:r>
              <a:rPr spc="40" dirty="0">
                <a:solidFill>
                  <a:prstClr val="black"/>
                </a:solidFill>
                <a:latin typeface="Cambria"/>
                <a:cs typeface="Cambria"/>
              </a:rPr>
              <a:t> </a:t>
            </a:r>
            <a:r>
              <a:rPr spc="-20" dirty="0">
                <a:solidFill>
                  <a:prstClr val="black"/>
                </a:solidFill>
                <a:latin typeface="Cambria"/>
                <a:cs typeface="Cambria"/>
              </a:rPr>
              <a:t>the</a:t>
            </a:r>
            <a:r>
              <a:rPr spc="45" dirty="0">
                <a:solidFill>
                  <a:prstClr val="black"/>
                </a:solidFill>
                <a:latin typeface="Cambria"/>
                <a:cs typeface="Cambria"/>
              </a:rPr>
              <a:t> </a:t>
            </a:r>
            <a:r>
              <a:rPr spc="-25" dirty="0">
                <a:solidFill>
                  <a:prstClr val="black"/>
                </a:solidFill>
                <a:latin typeface="Cambria"/>
                <a:cs typeface="Cambria"/>
              </a:rPr>
              <a:t>structure</a:t>
            </a:r>
            <a:r>
              <a:rPr spc="45" dirty="0">
                <a:solidFill>
                  <a:prstClr val="black"/>
                </a:solidFill>
                <a:latin typeface="Cambria"/>
                <a:cs typeface="Cambria"/>
              </a:rPr>
              <a:t> </a:t>
            </a:r>
            <a:r>
              <a:rPr spc="-25" dirty="0">
                <a:solidFill>
                  <a:prstClr val="black"/>
                </a:solidFill>
                <a:latin typeface="Cambria"/>
                <a:cs typeface="Cambria"/>
              </a:rPr>
              <a:t>is</a:t>
            </a:r>
            <a:r>
              <a:rPr spc="45" dirty="0">
                <a:solidFill>
                  <a:prstClr val="black"/>
                </a:solidFill>
                <a:latin typeface="Cambria"/>
                <a:cs typeface="Cambria"/>
              </a:rPr>
              <a:t> </a:t>
            </a:r>
            <a:r>
              <a:rPr spc="-5" dirty="0">
                <a:solidFill>
                  <a:prstClr val="black"/>
                </a:solidFill>
                <a:latin typeface="Cambria"/>
                <a:cs typeface="Cambria"/>
              </a:rPr>
              <a:t>too</a:t>
            </a:r>
            <a:r>
              <a:rPr spc="55" dirty="0">
                <a:solidFill>
                  <a:prstClr val="black"/>
                </a:solidFill>
                <a:latin typeface="Cambria"/>
                <a:cs typeface="Cambria"/>
              </a:rPr>
              <a:t> </a:t>
            </a:r>
            <a:r>
              <a:rPr spc="5" dirty="0">
                <a:solidFill>
                  <a:prstClr val="black"/>
                </a:solidFill>
                <a:latin typeface="Cambria"/>
                <a:cs typeface="Cambria"/>
              </a:rPr>
              <a:t>heavy.</a:t>
            </a:r>
            <a:endParaRPr dirty="0">
              <a:solidFill>
                <a:prstClr val="black"/>
              </a:solidFill>
              <a:latin typeface="Cambria"/>
              <a:cs typeface="Cambria"/>
            </a:endParaRPr>
          </a:p>
          <a:p>
            <a:pPr marL="12700">
              <a:spcBef>
                <a:spcPts val="910"/>
              </a:spcBef>
            </a:pPr>
            <a:r>
              <a:rPr b="1" spc="20" dirty="0">
                <a:solidFill>
                  <a:prstClr val="black"/>
                </a:solidFill>
                <a:latin typeface="Cambria"/>
                <a:cs typeface="Cambria"/>
              </a:rPr>
              <a:t>Margin</a:t>
            </a:r>
            <a:r>
              <a:rPr b="1" spc="65" dirty="0">
                <a:solidFill>
                  <a:prstClr val="black"/>
                </a:solidFill>
                <a:latin typeface="Cambria"/>
                <a:cs typeface="Cambria"/>
              </a:rPr>
              <a:t> </a:t>
            </a:r>
            <a:r>
              <a:rPr b="1" spc="85" dirty="0">
                <a:solidFill>
                  <a:prstClr val="black"/>
                </a:solidFill>
                <a:latin typeface="Cambria"/>
                <a:cs typeface="Cambria"/>
              </a:rPr>
              <a:t>=</a:t>
            </a:r>
            <a:r>
              <a:rPr b="1" spc="65" dirty="0">
                <a:solidFill>
                  <a:prstClr val="black"/>
                </a:solidFill>
                <a:latin typeface="Cambria"/>
                <a:cs typeface="Cambria"/>
              </a:rPr>
              <a:t> </a:t>
            </a:r>
            <a:r>
              <a:rPr b="1" spc="-40" dirty="0">
                <a:solidFill>
                  <a:prstClr val="black"/>
                </a:solidFill>
                <a:latin typeface="Cambria"/>
                <a:cs typeface="Cambria"/>
              </a:rPr>
              <a:t>500</a:t>
            </a:r>
            <a:r>
              <a:rPr b="1" spc="65" dirty="0">
                <a:solidFill>
                  <a:prstClr val="black"/>
                </a:solidFill>
                <a:latin typeface="Cambria"/>
                <a:cs typeface="Cambria"/>
              </a:rPr>
              <a:t> </a:t>
            </a:r>
            <a:r>
              <a:rPr b="1" spc="155" dirty="0">
                <a:solidFill>
                  <a:prstClr val="black"/>
                </a:solidFill>
                <a:latin typeface="Trebuchet MS"/>
                <a:cs typeface="Trebuchet MS"/>
              </a:rPr>
              <a:t>–</a:t>
            </a:r>
            <a:r>
              <a:rPr b="1" spc="-40" dirty="0">
                <a:solidFill>
                  <a:prstClr val="black"/>
                </a:solidFill>
                <a:latin typeface="Trebuchet MS"/>
                <a:cs typeface="Trebuchet MS"/>
              </a:rPr>
              <a:t> </a:t>
            </a:r>
            <a:r>
              <a:rPr b="1" spc="-10" dirty="0">
                <a:solidFill>
                  <a:prstClr val="black"/>
                </a:solidFill>
                <a:latin typeface="Cambria"/>
                <a:cs typeface="Cambria"/>
              </a:rPr>
              <a:t>497.1</a:t>
            </a:r>
            <a:r>
              <a:rPr b="1" spc="70" dirty="0">
                <a:solidFill>
                  <a:prstClr val="black"/>
                </a:solidFill>
                <a:latin typeface="Cambria"/>
                <a:cs typeface="Cambria"/>
              </a:rPr>
              <a:t> </a:t>
            </a:r>
            <a:r>
              <a:rPr b="1" spc="85" dirty="0">
                <a:solidFill>
                  <a:prstClr val="black"/>
                </a:solidFill>
                <a:latin typeface="Cambria"/>
                <a:cs typeface="Cambria"/>
              </a:rPr>
              <a:t>=</a:t>
            </a:r>
            <a:r>
              <a:rPr b="1" spc="70" dirty="0">
                <a:solidFill>
                  <a:prstClr val="black"/>
                </a:solidFill>
                <a:latin typeface="Cambria"/>
                <a:cs typeface="Cambria"/>
              </a:rPr>
              <a:t> </a:t>
            </a:r>
            <a:r>
              <a:rPr b="1" spc="10" dirty="0">
                <a:solidFill>
                  <a:prstClr val="black"/>
                </a:solidFill>
                <a:latin typeface="Cambria"/>
                <a:cs typeface="Cambria"/>
              </a:rPr>
              <a:t>2.9g</a:t>
            </a:r>
            <a:endParaRPr dirty="0">
              <a:solidFill>
                <a:prstClr val="black"/>
              </a:solidFill>
              <a:latin typeface="Cambria"/>
              <a:cs typeface="Cambria"/>
            </a:endParaRPr>
          </a:p>
        </p:txBody>
      </p:sp>
      <p:graphicFrame>
        <p:nvGraphicFramePr>
          <p:cNvPr id="7" name="object 4">
            <a:extLst>
              <a:ext uri="{FF2B5EF4-FFF2-40B4-BE49-F238E27FC236}">
                <a16:creationId xmlns:a16="http://schemas.microsoft.com/office/drawing/2014/main" id="{36B3DF7E-8599-BF8E-3EA4-A456485AB286}"/>
              </a:ext>
            </a:extLst>
          </p:cNvPr>
          <p:cNvGraphicFramePr>
            <a:graphicFrameLocks noGrp="1"/>
          </p:cNvGraphicFramePr>
          <p:nvPr>
            <p:extLst>
              <p:ext uri="{D42A27DB-BD31-4B8C-83A1-F6EECF244321}">
                <p14:modId xmlns:p14="http://schemas.microsoft.com/office/powerpoint/2010/main" val="278841111"/>
              </p:ext>
            </p:extLst>
          </p:nvPr>
        </p:nvGraphicFramePr>
        <p:xfrm>
          <a:off x="5509862" y="1515979"/>
          <a:ext cx="5979025" cy="4596065"/>
        </p:xfrm>
        <a:graphic>
          <a:graphicData uri="http://schemas.openxmlformats.org/drawingml/2006/table">
            <a:tbl>
              <a:tblPr firstRow="1" bandRow="1">
                <a:tableStyleId>{7DF18680-E054-41AD-8BC1-D1AEF772440D}</a:tableStyleId>
              </a:tblPr>
              <a:tblGrid>
                <a:gridCol w="3313130">
                  <a:extLst>
                    <a:ext uri="{9D8B030D-6E8A-4147-A177-3AD203B41FA5}">
                      <a16:colId xmlns:a16="http://schemas.microsoft.com/office/drawing/2014/main" val="20000"/>
                    </a:ext>
                  </a:extLst>
                </a:gridCol>
                <a:gridCol w="2665895">
                  <a:extLst>
                    <a:ext uri="{9D8B030D-6E8A-4147-A177-3AD203B41FA5}">
                      <a16:colId xmlns:a16="http://schemas.microsoft.com/office/drawing/2014/main" val="20001"/>
                    </a:ext>
                  </a:extLst>
                </a:gridCol>
              </a:tblGrid>
              <a:tr h="25399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600" spc="-20" dirty="0"/>
                        <a:t>Part</a:t>
                      </a:r>
                      <a:endParaRPr sz="1600" dirty="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600" spc="15" dirty="0"/>
                        <a:t>Mass</a:t>
                      </a:r>
                      <a:r>
                        <a:rPr sz="1600" spc="30" dirty="0"/>
                        <a:t> </a:t>
                      </a:r>
                      <a:r>
                        <a:rPr sz="1600" spc="-10" dirty="0"/>
                        <a:t>Contributed</a:t>
                      </a:r>
                      <a:r>
                        <a:rPr sz="1600" spc="30" dirty="0"/>
                        <a:t> </a:t>
                      </a:r>
                      <a:r>
                        <a:rPr sz="1600" spc="-50" dirty="0"/>
                        <a:t>(in</a:t>
                      </a:r>
                      <a:r>
                        <a:rPr sz="1600" spc="25" dirty="0"/>
                        <a:t> </a:t>
                      </a:r>
                      <a:r>
                        <a:rPr sz="1600" spc="-35" dirty="0"/>
                        <a:t>g)</a:t>
                      </a:r>
                      <a:endParaRPr sz="1600">
                        <a:latin typeface="Cambria"/>
                        <a:cs typeface="Cambria"/>
                      </a:endParaRPr>
                    </a:p>
                  </a:txBody>
                  <a:tcPr marL="0" marR="0" marT="0" marB="0" anchor="ctr"/>
                </a:tc>
                <a:extLst>
                  <a:ext uri="{0D108BD9-81ED-4DB2-BD59-A6C34878D82A}">
                    <a16:rowId xmlns:a16="http://schemas.microsoft.com/office/drawing/2014/main" val="10000"/>
                  </a:ext>
                </a:extLst>
              </a:tr>
              <a:tr h="25348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l">
                        <a:lnSpc>
                          <a:spcPts val="1390"/>
                        </a:lnSpc>
                      </a:pPr>
                      <a:r>
                        <a:rPr sz="1600" spc="75" dirty="0"/>
                        <a:t>PC</a:t>
                      </a:r>
                      <a:r>
                        <a:rPr sz="1600" spc="30" dirty="0"/>
                        <a:t> ABS</a:t>
                      </a:r>
                      <a:r>
                        <a:rPr sz="1600" spc="25" dirty="0"/>
                        <a:t> </a:t>
                      </a:r>
                      <a:r>
                        <a:rPr sz="1600" spc="-10" dirty="0"/>
                        <a:t>Panels</a:t>
                      </a:r>
                      <a:endParaRPr sz="1600" dirty="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600" spc="-25" dirty="0"/>
                        <a:t>43.79</a:t>
                      </a:r>
                      <a:r>
                        <a:rPr sz="1600" spc="15" dirty="0"/>
                        <a:t> </a:t>
                      </a:r>
                      <a:r>
                        <a:rPr sz="1600" dirty="0"/>
                        <a:t>±</a:t>
                      </a:r>
                      <a:r>
                        <a:rPr sz="1600" spc="-15" dirty="0"/>
                        <a:t> 0.2</a:t>
                      </a:r>
                      <a:endParaRPr sz="1600" dirty="0">
                        <a:latin typeface="Cambria"/>
                        <a:cs typeface="Cambria"/>
                      </a:endParaRPr>
                    </a:p>
                  </a:txBody>
                  <a:tcPr marL="0" marR="0" marT="0" marB="0" anchor="ctr"/>
                </a:tc>
                <a:extLst>
                  <a:ext uri="{0D108BD9-81ED-4DB2-BD59-A6C34878D82A}">
                    <a16:rowId xmlns:a16="http://schemas.microsoft.com/office/drawing/2014/main" val="10002"/>
                  </a:ext>
                </a:extLst>
              </a:tr>
              <a:tr h="25348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l">
                        <a:lnSpc>
                          <a:spcPts val="1390"/>
                        </a:lnSpc>
                      </a:pPr>
                      <a:r>
                        <a:rPr sz="1600" spc="-15" dirty="0"/>
                        <a:t>Aluminium</a:t>
                      </a:r>
                      <a:r>
                        <a:rPr sz="1600" spc="15" dirty="0"/>
                        <a:t> </a:t>
                      </a:r>
                      <a:r>
                        <a:rPr sz="1600" spc="5" dirty="0"/>
                        <a:t>Rods</a:t>
                      </a:r>
                      <a:endParaRPr sz="160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600" spc="-25" dirty="0"/>
                        <a:t>61.33</a:t>
                      </a:r>
                      <a:r>
                        <a:rPr sz="1600" spc="15" dirty="0"/>
                        <a:t> </a:t>
                      </a:r>
                      <a:r>
                        <a:rPr sz="1600" dirty="0"/>
                        <a:t>±</a:t>
                      </a:r>
                      <a:r>
                        <a:rPr sz="1600" spc="-30" dirty="0"/>
                        <a:t> </a:t>
                      </a:r>
                      <a:r>
                        <a:rPr sz="1600" dirty="0"/>
                        <a:t>0.2</a:t>
                      </a:r>
                      <a:endParaRPr sz="1600">
                        <a:latin typeface="Times New Roman"/>
                        <a:cs typeface="Times New Roman"/>
                      </a:endParaRPr>
                    </a:p>
                  </a:txBody>
                  <a:tcPr marL="0" marR="0" marT="0" marB="0" anchor="ctr"/>
                </a:tc>
                <a:extLst>
                  <a:ext uri="{0D108BD9-81ED-4DB2-BD59-A6C34878D82A}">
                    <a16:rowId xmlns:a16="http://schemas.microsoft.com/office/drawing/2014/main" val="10003"/>
                  </a:ext>
                </a:extLst>
              </a:tr>
              <a:tr h="25348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l">
                        <a:lnSpc>
                          <a:spcPts val="1390"/>
                        </a:lnSpc>
                      </a:pPr>
                      <a:r>
                        <a:rPr sz="1600" dirty="0"/>
                        <a:t>Base</a:t>
                      </a:r>
                      <a:r>
                        <a:rPr sz="1600" spc="10" dirty="0"/>
                        <a:t> </a:t>
                      </a:r>
                      <a:r>
                        <a:rPr sz="1600" spc="-10" dirty="0"/>
                        <a:t>Plate</a:t>
                      </a:r>
                      <a:endParaRPr sz="1600" dirty="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600" spc="-45" dirty="0"/>
                        <a:t>22</a:t>
                      </a:r>
                      <a:r>
                        <a:rPr sz="1600" spc="114" dirty="0"/>
                        <a:t> </a:t>
                      </a:r>
                      <a:r>
                        <a:rPr sz="1600" dirty="0"/>
                        <a:t>±</a:t>
                      </a:r>
                      <a:r>
                        <a:rPr sz="1600" spc="290" dirty="0"/>
                        <a:t> </a:t>
                      </a:r>
                      <a:r>
                        <a:rPr sz="1600" spc="-15" dirty="0"/>
                        <a:t>0.2</a:t>
                      </a:r>
                      <a:endParaRPr sz="1600">
                        <a:latin typeface="Cambria"/>
                        <a:cs typeface="Cambria"/>
                      </a:endParaRPr>
                    </a:p>
                  </a:txBody>
                  <a:tcPr marL="0" marR="0" marT="0" marB="0" anchor="ctr"/>
                </a:tc>
                <a:extLst>
                  <a:ext uri="{0D108BD9-81ED-4DB2-BD59-A6C34878D82A}">
                    <a16:rowId xmlns:a16="http://schemas.microsoft.com/office/drawing/2014/main" val="10004"/>
                  </a:ext>
                </a:extLst>
              </a:tr>
              <a:tr h="25552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l">
                        <a:lnSpc>
                          <a:spcPts val="1400"/>
                        </a:lnSpc>
                      </a:pPr>
                      <a:r>
                        <a:rPr sz="1600" spc="-10" dirty="0"/>
                        <a:t>Parachute</a:t>
                      </a:r>
                      <a:r>
                        <a:rPr sz="1600" spc="35" dirty="0"/>
                        <a:t> </a:t>
                      </a:r>
                      <a:r>
                        <a:rPr sz="1600" spc="-45" dirty="0"/>
                        <a:t>1</a:t>
                      </a:r>
                      <a:r>
                        <a:rPr sz="1600" spc="40" dirty="0"/>
                        <a:t> </a:t>
                      </a:r>
                      <a:r>
                        <a:rPr sz="1600" spc="90" dirty="0"/>
                        <a:t>CF</a:t>
                      </a:r>
                      <a:r>
                        <a:rPr sz="1600" spc="35" dirty="0"/>
                        <a:t> </a:t>
                      </a:r>
                      <a:r>
                        <a:rPr sz="1600" spc="-5" dirty="0"/>
                        <a:t>Container</a:t>
                      </a:r>
                      <a:endParaRPr sz="160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400"/>
                        </a:lnSpc>
                      </a:pPr>
                      <a:r>
                        <a:rPr sz="1600" spc="-25" dirty="0"/>
                        <a:t>54.84</a:t>
                      </a:r>
                      <a:r>
                        <a:rPr sz="1600" spc="90" dirty="0"/>
                        <a:t> </a:t>
                      </a:r>
                      <a:r>
                        <a:rPr sz="1600" dirty="0"/>
                        <a:t>±</a:t>
                      </a:r>
                      <a:r>
                        <a:rPr sz="1600" spc="290" dirty="0"/>
                        <a:t> </a:t>
                      </a:r>
                      <a:r>
                        <a:rPr sz="1600" spc="-15" dirty="0"/>
                        <a:t>0.2</a:t>
                      </a:r>
                      <a:endParaRPr sz="1600">
                        <a:latin typeface="Cambria"/>
                        <a:cs typeface="Cambria"/>
                      </a:endParaRPr>
                    </a:p>
                  </a:txBody>
                  <a:tcPr marL="0" marR="0" marT="0" marB="0" anchor="ctr"/>
                </a:tc>
                <a:extLst>
                  <a:ext uri="{0D108BD9-81ED-4DB2-BD59-A6C34878D82A}">
                    <a16:rowId xmlns:a16="http://schemas.microsoft.com/office/drawing/2014/main" val="10005"/>
                  </a:ext>
                </a:extLst>
              </a:tr>
              <a:tr h="25348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l">
                        <a:lnSpc>
                          <a:spcPts val="1390"/>
                        </a:lnSpc>
                      </a:pPr>
                      <a:r>
                        <a:rPr sz="1600" spc="-10" dirty="0"/>
                        <a:t>Parachutes</a:t>
                      </a:r>
                      <a:endParaRPr sz="160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600" spc="-45" dirty="0"/>
                        <a:t>90</a:t>
                      </a:r>
                      <a:r>
                        <a:rPr sz="1600" spc="114" dirty="0"/>
                        <a:t> </a:t>
                      </a:r>
                      <a:r>
                        <a:rPr sz="1600" dirty="0"/>
                        <a:t>±</a:t>
                      </a:r>
                      <a:r>
                        <a:rPr sz="1600" spc="290" dirty="0"/>
                        <a:t> </a:t>
                      </a:r>
                      <a:r>
                        <a:rPr sz="1600" spc="-15" dirty="0"/>
                        <a:t>0.2</a:t>
                      </a:r>
                      <a:endParaRPr sz="1600">
                        <a:latin typeface="Cambria"/>
                        <a:cs typeface="Cambria"/>
                      </a:endParaRPr>
                    </a:p>
                  </a:txBody>
                  <a:tcPr marL="0" marR="0" marT="0" marB="0" anchor="ctr"/>
                </a:tc>
                <a:extLst>
                  <a:ext uri="{0D108BD9-81ED-4DB2-BD59-A6C34878D82A}">
                    <a16:rowId xmlns:a16="http://schemas.microsoft.com/office/drawing/2014/main" val="10006"/>
                  </a:ext>
                </a:extLst>
              </a:tr>
              <a:tr h="25348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l">
                        <a:lnSpc>
                          <a:spcPts val="1390"/>
                        </a:lnSpc>
                      </a:pPr>
                      <a:r>
                        <a:rPr sz="1600" spc="5" dirty="0"/>
                        <a:t>Shackle</a:t>
                      </a:r>
                      <a:endParaRPr sz="160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600" spc="-45" dirty="0"/>
                        <a:t>10</a:t>
                      </a:r>
                      <a:r>
                        <a:rPr sz="1600" spc="105" dirty="0"/>
                        <a:t> </a:t>
                      </a:r>
                      <a:r>
                        <a:rPr sz="1600" dirty="0"/>
                        <a:t>±</a:t>
                      </a:r>
                      <a:r>
                        <a:rPr sz="1600" spc="-10" dirty="0"/>
                        <a:t> </a:t>
                      </a:r>
                      <a:r>
                        <a:rPr sz="1600" spc="-15" dirty="0"/>
                        <a:t>0.2</a:t>
                      </a:r>
                      <a:endParaRPr sz="1600">
                        <a:latin typeface="Cambria"/>
                        <a:cs typeface="Cambria"/>
                      </a:endParaRPr>
                    </a:p>
                  </a:txBody>
                  <a:tcPr marL="0" marR="0" marT="0" marB="0" anchor="ctr"/>
                </a:tc>
                <a:extLst>
                  <a:ext uri="{0D108BD9-81ED-4DB2-BD59-A6C34878D82A}">
                    <a16:rowId xmlns:a16="http://schemas.microsoft.com/office/drawing/2014/main" val="10007"/>
                  </a:ext>
                </a:extLst>
              </a:tr>
              <a:tr h="25348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l">
                        <a:lnSpc>
                          <a:spcPts val="1390"/>
                        </a:lnSpc>
                      </a:pPr>
                      <a:r>
                        <a:rPr sz="1600" spc="5" dirty="0"/>
                        <a:t>Carbon</a:t>
                      </a:r>
                      <a:r>
                        <a:rPr sz="1600" spc="25" dirty="0"/>
                        <a:t> </a:t>
                      </a:r>
                      <a:r>
                        <a:rPr sz="1600" spc="-10" dirty="0"/>
                        <a:t>Fiber</a:t>
                      </a:r>
                      <a:r>
                        <a:rPr sz="1600" spc="25" dirty="0"/>
                        <a:t> </a:t>
                      </a:r>
                      <a:r>
                        <a:rPr sz="1600" spc="-20" dirty="0"/>
                        <a:t>tube</a:t>
                      </a:r>
                      <a:endParaRPr sz="160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600" spc="-25" dirty="0"/>
                        <a:t>30.28</a:t>
                      </a:r>
                      <a:r>
                        <a:rPr sz="1600" spc="15" dirty="0"/>
                        <a:t> </a:t>
                      </a:r>
                      <a:r>
                        <a:rPr sz="1600" dirty="0"/>
                        <a:t>±</a:t>
                      </a:r>
                      <a:r>
                        <a:rPr sz="1600" spc="-15" dirty="0"/>
                        <a:t> 0.2</a:t>
                      </a:r>
                      <a:endParaRPr sz="1600">
                        <a:latin typeface="Cambria"/>
                        <a:cs typeface="Cambria"/>
                      </a:endParaRPr>
                    </a:p>
                  </a:txBody>
                  <a:tcPr marL="0" marR="0" marT="0" marB="0" anchor="ctr"/>
                </a:tc>
                <a:extLst>
                  <a:ext uri="{0D108BD9-81ED-4DB2-BD59-A6C34878D82A}">
                    <a16:rowId xmlns:a16="http://schemas.microsoft.com/office/drawing/2014/main" val="10008"/>
                  </a:ext>
                </a:extLst>
              </a:tr>
              <a:tr h="25348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l">
                        <a:lnSpc>
                          <a:spcPts val="1390"/>
                        </a:lnSpc>
                      </a:pPr>
                      <a:r>
                        <a:rPr sz="1600" dirty="0"/>
                        <a:t>Dampers</a:t>
                      </a:r>
                      <a:r>
                        <a:rPr sz="1600" spc="20" dirty="0"/>
                        <a:t> </a:t>
                      </a:r>
                      <a:r>
                        <a:rPr sz="1600" spc="-10" dirty="0"/>
                        <a:t>and</a:t>
                      </a:r>
                      <a:r>
                        <a:rPr sz="1600" spc="25" dirty="0"/>
                        <a:t> </a:t>
                      </a:r>
                      <a:r>
                        <a:rPr sz="1600" spc="15" dirty="0"/>
                        <a:t>Foam</a:t>
                      </a:r>
                      <a:endParaRPr sz="1600" dirty="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600" spc="-45" dirty="0"/>
                        <a:t>30</a:t>
                      </a:r>
                      <a:r>
                        <a:rPr sz="1600" spc="25" dirty="0"/>
                        <a:t> </a:t>
                      </a:r>
                      <a:r>
                        <a:rPr sz="1600" dirty="0"/>
                        <a:t>±</a:t>
                      </a:r>
                      <a:r>
                        <a:rPr sz="1600" spc="285" dirty="0"/>
                        <a:t> </a:t>
                      </a:r>
                      <a:r>
                        <a:rPr sz="1600" spc="-15" dirty="0"/>
                        <a:t>0.5</a:t>
                      </a:r>
                      <a:endParaRPr sz="1600">
                        <a:latin typeface="Cambria"/>
                        <a:cs typeface="Cambria"/>
                      </a:endParaRPr>
                    </a:p>
                  </a:txBody>
                  <a:tcPr marL="0" marR="0" marT="0" marB="0" anchor="ctr"/>
                </a:tc>
                <a:extLst>
                  <a:ext uri="{0D108BD9-81ED-4DB2-BD59-A6C34878D82A}">
                    <a16:rowId xmlns:a16="http://schemas.microsoft.com/office/drawing/2014/main" val="10009"/>
                  </a:ext>
                </a:extLst>
              </a:tr>
              <a:tr h="25348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l">
                        <a:lnSpc>
                          <a:spcPts val="1390"/>
                        </a:lnSpc>
                      </a:pPr>
                      <a:r>
                        <a:rPr sz="1600" dirty="0"/>
                        <a:t>Screws,</a:t>
                      </a:r>
                      <a:r>
                        <a:rPr sz="1600" spc="35" dirty="0"/>
                        <a:t> </a:t>
                      </a:r>
                      <a:r>
                        <a:rPr sz="1600" spc="-10" dirty="0"/>
                        <a:t>Washers</a:t>
                      </a:r>
                      <a:r>
                        <a:rPr sz="1600" spc="30" dirty="0"/>
                        <a:t> </a:t>
                      </a:r>
                      <a:r>
                        <a:rPr sz="1600" spc="-5" dirty="0"/>
                        <a:t>and</a:t>
                      </a:r>
                      <a:r>
                        <a:rPr sz="1600" spc="40" dirty="0"/>
                        <a:t> </a:t>
                      </a:r>
                      <a:r>
                        <a:rPr sz="1600" spc="-25" dirty="0"/>
                        <a:t>nuts</a:t>
                      </a:r>
                      <a:endParaRPr sz="160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600" spc="-25" dirty="0"/>
                        <a:t>20.25</a:t>
                      </a:r>
                      <a:r>
                        <a:rPr sz="1600" spc="20" dirty="0"/>
                        <a:t> </a:t>
                      </a:r>
                      <a:r>
                        <a:rPr sz="1600" dirty="0"/>
                        <a:t>±</a:t>
                      </a:r>
                      <a:r>
                        <a:rPr sz="1600" spc="285" dirty="0"/>
                        <a:t> </a:t>
                      </a:r>
                      <a:r>
                        <a:rPr sz="1600" spc="-15" dirty="0"/>
                        <a:t>0.2</a:t>
                      </a:r>
                      <a:endParaRPr sz="1600">
                        <a:latin typeface="Cambria"/>
                        <a:cs typeface="Cambria"/>
                      </a:endParaRPr>
                    </a:p>
                  </a:txBody>
                  <a:tcPr marL="0" marR="0" marT="0" marB="0" anchor="ctr"/>
                </a:tc>
                <a:extLst>
                  <a:ext uri="{0D108BD9-81ED-4DB2-BD59-A6C34878D82A}">
                    <a16:rowId xmlns:a16="http://schemas.microsoft.com/office/drawing/2014/main" val="10010"/>
                  </a:ext>
                </a:extLst>
              </a:tr>
              <a:tr h="25586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l">
                        <a:lnSpc>
                          <a:spcPts val="1400"/>
                        </a:lnSpc>
                      </a:pPr>
                      <a:r>
                        <a:rPr sz="1600" spc="-5" dirty="0"/>
                        <a:t>Servos</a:t>
                      </a:r>
                      <a:endParaRPr sz="160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400"/>
                        </a:lnSpc>
                        <a:tabLst>
                          <a:tab pos="508634" algn="l"/>
                        </a:tabLst>
                      </a:pPr>
                      <a:r>
                        <a:rPr sz="1600" spc="-45" dirty="0"/>
                        <a:t>27</a:t>
                      </a:r>
                      <a:r>
                        <a:rPr sz="1600" spc="45" dirty="0"/>
                        <a:t> </a:t>
                      </a:r>
                      <a:r>
                        <a:rPr sz="1600" dirty="0"/>
                        <a:t>±	</a:t>
                      </a:r>
                      <a:r>
                        <a:rPr sz="1600" spc="-15" dirty="0"/>
                        <a:t>0.2</a:t>
                      </a:r>
                      <a:endParaRPr sz="1600">
                        <a:latin typeface="Cambria"/>
                        <a:cs typeface="Cambria"/>
                      </a:endParaRPr>
                    </a:p>
                  </a:txBody>
                  <a:tcPr marL="0" marR="0" marT="0" marB="0" anchor="ctr"/>
                </a:tc>
                <a:extLst>
                  <a:ext uri="{0D108BD9-81ED-4DB2-BD59-A6C34878D82A}">
                    <a16:rowId xmlns:a16="http://schemas.microsoft.com/office/drawing/2014/main" val="10011"/>
                  </a:ext>
                </a:extLst>
              </a:tr>
              <a:tr h="25348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l">
                        <a:lnSpc>
                          <a:spcPts val="1390"/>
                        </a:lnSpc>
                      </a:pPr>
                      <a:r>
                        <a:rPr sz="1600" dirty="0"/>
                        <a:t>Other</a:t>
                      </a:r>
                      <a:r>
                        <a:rPr sz="1600" spc="30" dirty="0"/>
                        <a:t> </a:t>
                      </a:r>
                      <a:r>
                        <a:rPr sz="1600" spc="5" dirty="0"/>
                        <a:t>3-D</a:t>
                      </a:r>
                      <a:r>
                        <a:rPr sz="1600" spc="35" dirty="0"/>
                        <a:t> </a:t>
                      </a:r>
                      <a:r>
                        <a:rPr sz="1600" spc="-25" dirty="0"/>
                        <a:t>printed</a:t>
                      </a:r>
                      <a:r>
                        <a:rPr sz="1600" spc="35" dirty="0"/>
                        <a:t> </a:t>
                      </a:r>
                      <a:r>
                        <a:rPr sz="1600" spc="-25" dirty="0"/>
                        <a:t>parts</a:t>
                      </a:r>
                      <a:endParaRPr sz="160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600" spc="-45" dirty="0"/>
                        <a:t>20</a:t>
                      </a:r>
                      <a:r>
                        <a:rPr sz="1600" spc="25" dirty="0"/>
                        <a:t> </a:t>
                      </a:r>
                      <a:r>
                        <a:rPr sz="1600" dirty="0"/>
                        <a:t>±</a:t>
                      </a:r>
                      <a:r>
                        <a:rPr sz="1600" spc="285" dirty="0"/>
                        <a:t> </a:t>
                      </a:r>
                      <a:r>
                        <a:rPr sz="1600" spc="-15" dirty="0"/>
                        <a:t>0.2</a:t>
                      </a:r>
                      <a:endParaRPr sz="1600">
                        <a:latin typeface="Cambria"/>
                        <a:cs typeface="Cambria"/>
                      </a:endParaRPr>
                    </a:p>
                  </a:txBody>
                  <a:tcPr marL="0" marR="0" marT="0" marB="0" anchor="ctr"/>
                </a:tc>
                <a:extLst>
                  <a:ext uri="{0D108BD9-81ED-4DB2-BD59-A6C34878D82A}">
                    <a16:rowId xmlns:a16="http://schemas.microsoft.com/office/drawing/2014/main" val="10012"/>
                  </a:ext>
                </a:extLst>
              </a:tr>
              <a:tr h="25348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l">
                        <a:lnSpc>
                          <a:spcPts val="1390"/>
                        </a:lnSpc>
                      </a:pPr>
                      <a:r>
                        <a:rPr sz="1600" spc="50" dirty="0"/>
                        <a:t>PCB</a:t>
                      </a:r>
                      <a:r>
                        <a:rPr sz="1600" dirty="0"/>
                        <a:t> </a:t>
                      </a:r>
                      <a:r>
                        <a:rPr sz="1600" spc="-45" dirty="0"/>
                        <a:t>1</a:t>
                      </a:r>
                      <a:endParaRPr sz="160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600" spc="-45" dirty="0"/>
                        <a:t>75</a:t>
                      </a:r>
                      <a:r>
                        <a:rPr sz="1600" spc="105" dirty="0"/>
                        <a:t> </a:t>
                      </a:r>
                      <a:r>
                        <a:rPr sz="1600" dirty="0"/>
                        <a:t>±</a:t>
                      </a:r>
                      <a:r>
                        <a:rPr sz="1600" spc="-10" dirty="0"/>
                        <a:t> </a:t>
                      </a:r>
                      <a:r>
                        <a:rPr sz="1600" spc="-15" dirty="0"/>
                        <a:t>0.5</a:t>
                      </a:r>
                      <a:endParaRPr sz="1600">
                        <a:latin typeface="Cambria"/>
                        <a:cs typeface="Cambria"/>
                      </a:endParaRPr>
                    </a:p>
                  </a:txBody>
                  <a:tcPr marL="0" marR="0" marT="0" marB="0" anchor="ctr"/>
                </a:tc>
                <a:extLst>
                  <a:ext uri="{0D108BD9-81ED-4DB2-BD59-A6C34878D82A}">
                    <a16:rowId xmlns:a16="http://schemas.microsoft.com/office/drawing/2014/main" val="10013"/>
                  </a:ext>
                </a:extLst>
              </a:tr>
              <a:tr h="25348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l">
                        <a:lnSpc>
                          <a:spcPts val="1390"/>
                        </a:lnSpc>
                      </a:pPr>
                      <a:r>
                        <a:rPr sz="1600" spc="10" dirty="0"/>
                        <a:t>Camera</a:t>
                      </a:r>
                      <a:endParaRPr sz="160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lang="en-US" sz="1600" spc="-45" dirty="0"/>
                        <a:t>20</a:t>
                      </a:r>
                      <a:r>
                        <a:rPr sz="1600" spc="114" dirty="0"/>
                        <a:t> </a:t>
                      </a:r>
                      <a:r>
                        <a:rPr sz="1600" dirty="0"/>
                        <a:t>±</a:t>
                      </a:r>
                      <a:r>
                        <a:rPr sz="1600" spc="290" dirty="0"/>
                        <a:t> </a:t>
                      </a:r>
                      <a:r>
                        <a:rPr sz="1600" spc="-15" dirty="0"/>
                        <a:t>0.2</a:t>
                      </a:r>
                      <a:endParaRPr sz="1600" dirty="0">
                        <a:latin typeface="Cambria"/>
                        <a:cs typeface="Cambria"/>
                      </a:endParaRPr>
                    </a:p>
                  </a:txBody>
                  <a:tcPr marL="0" marR="0" marT="0" marB="0" anchor="ctr"/>
                </a:tc>
                <a:extLst>
                  <a:ext uri="{0D108BD9-81ED-4DB2-BD59-A6C34878D82A}">
                    <a16:rowId xmlns:a16="http://schemas.microsoft.com/office/drawing/2014/main" val="10014"/>
                  </a:ext>
                </a:extLst>
              </a:tr>
              <a:tr h="25348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l">
                        <a:lnSpc>
                          <a:spcPts val="1390"/>
                        </a:lnSpc>
                      </a:pPr>
                      <a:r>
                        <a:rPr sz="1600" spc="50" dirty="0"/>
                        <a:t>PCB</a:t>
                      </a:r>
                      <a:r>
                        <a:rPr sz="1600" dirty="0"/>
                        <a:t> </a:t>
                      </a:r>
                      <a:r>
                        <a:rPr sz="1600" spc="-45" dirty="0"/>
                        <a:t>2</a:t>
                      </a:r>
                      <a:endParaRPr sz="160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600" spc="-45" dirty="0"/>
                        <a:t>40</a:t>
                      </a:r>
                      <a:r>
                        <a:rPr sz="1600" spc="105" dirty="0"/>
                        <a:t> </a:t>
                      </a:r>
                      <a:r>
                        <a:rPr sz="1600" dirty="0"/>
                        <a:t>±</a:t>
                      </a:r>
                      <a:r>
                        <a:rPr sz="1600" spc="-10" dirty="0"/>
                        <a:t> </a:t>
                      </a:r>
                      <a:r>
                        <a:rPr sz="1600" spc="-15" dirty="0"/>
                        <a:t>0.5</a:t>
                      </a:r>
                      <a:endParaRPr sz="1600" dirty="0">
                        <a:latin typeface="Cambria"/>
                        <a:cs typeface="Cambria"/>
                      </a:endParaRPr>
                    </a:p>
                  </a:txBody>
                  <a:tcPr marL="0" marR="0" marT="0" marB="0" anchor="ctr"/>
                </a:tc>
                <a:extLst>
                  <a:ext uri="{0D108BD9-81ED-4DB2-BD59-A6C34878D82A}">
                    <a16:rowId xmlns:a16="http://schemas.microsoft.com/office/drawing/2014/main" val="10015"/>
                  </a:ext>
                </a:extLst>
              </a:tr>
              <a:tr h="25348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l">
                        <a:lnSpc>
                          <a:spcPts val="1390"/>
                        </a:lnSpc>
                      </a:pPr>
                      <a:r>
                        <a:rPr sz="1600" spc="10" dirty="0"/>
                        <a:t>Gyroscope</a:t>
                      </a:r>
                      <a:endParaRPr sz="1600" dirty="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600" spc="-45" dirty="0"/>
                        <a:t>22</a:t>
                      </a:r>
                      <a:r>
                        <a:rPr sz="1600" spc="105" dirty="0"/>
                        <a:t> </a:t>
                      </a:r>
                      <a:r>
                        <a:rPr sz="1600" dirty="0"/>
                        <a:t>±</a:t>
                      </a:r>
                      <a:r>
                        <a:rPr sz="1600" spc="-10" dirty="0"/>
                        <a:t> </a:t>
                      </a:r>
                      <a:r>
                        <a:rPr sz="1600" spc="-15" dirty="0"/>
                        <a:t>0.2</a:t>
                      </a:r>
                      <a:endParaRPr sz="1600">
                        <a:latin typeface="Cambria"/>
                        <a:cs typeface="Cambria"/>
                      </a:endParaRPr>
                    </a:p>
                  </a:txBody>
                  <a:tcPr marL="0" marR="0" marT="0" marB="0" anchor="ctr"/>
                </a:tc>
                <a:extLst>
                  <a:ext uri="{0D108BD9-81ED-4DB2-BD59-A6C34878D82A}">
                    <a16:rowId xmlns:a16="http://schemas.microsoft.com/office/drawing/2014/main" val="10016"/>
                  </a:ext>
                </a:extLst>
              </a:tr>
              <a:tr h="25552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l">
                        <a:lnSpc>
                          <a:spcPts val="1400"/>
                        </a:lnSpc>
                      </a:pPr>
                      <a:r>
                        <a:rPr sz="1600" spc="-15" dirty="0"/>
                        <a:t>Wiring</a:t>
                      </a:r>
                      <a:endParaRPr sz="1600" dirty="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400"/>
                        </a:lnSpc>
                      </a:pPr>
                      <a:r>
                        <a:rPr sz="1600" spc="-45" dirty="0"/>
                        <a:t>25</a:t>
                      </a:r>
                      <a:r>
                        <a:rPr sz="1600" spc="105" dirty="0"/>
                        <a:t> </a:t>
                      </a:r>
                      <a:r>
                        <a:rPr sz="1600" dirty="0"/>
                        <a:t>±</a:t>
                      </a:r>
                      <a:r>
                        <a:rPr sz="1600" spc="-10" dirty="0"/>
                        <a:t> </a:t>
                      </a:r>
                      <a:r>
                        <a:rPr sz="1600" spc="-15" dirty="0"/>
                        <a:t>0.5</a:t>
                      </a:r>
                      <a:endParaRPr sz="1600">
                        <a:latin typeface="Cambria"/>
                        <a:cs typeface="Cambria"/>
                      </a:endParaRPr>
                    </a:p>
                  </a:txBody>
                  <a:tcPr marL="0" marR="0" marT="0" marB="0" anchor="ctr"/>
                </a:tc>
                <a:extLst>
                  <a:ext uri="{0D108BD9-81ED-4DB2-BD59-A6C34878D82A}">
                    <a16:rowId xmlns:a16="http://schemas.microsoft.com/office/drawing/2014/main" val="10017"/>
                  </a:ext>
                </a:extLst>
              </a:tr>
              <a:tr h="27991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l">
                        <a:lnSpc>
                          <a:spcPts val="1390"/>
                        </a:lnSpc>
                      </a:pPr>
                      <a:r>
                        <a:rPr sz="1600" spc="-20" dirty="0"/>
                        <a:t>Batteries</a:t>
                      </a:r>
                      <a:endParaRPr sz="1600" dirty="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600" spc="-45" dirty="0"/>
                        <a:t>105</a:t>
                      </a:r>
                      <a:r>
                        <a:rPr sz="1600" spc="105" dirty="0"/>
                        <a:t> </a:t>
                      </a:r>
                      <a:r>
                        <a:rPr sz="1600" dirty="0"/>
                        <a:t>±</a:t>
                      </a:r>
                      <a:r>
                        <a:rPr sz="1600" spc="-10" dirty="0"/>
                        <a:t> </a:t>
                      </a:r>
                      <a:r>
                        <a:rPr sz="1600" spc="-15" dirty="0"/>
                        <a:t>0.2</a:t>
                      </a:r>
                      <a:endParaRPr sz="1600" dirty="0">
                        <a:latin typeface="Cambria"/>
                        <a:cs typeface="Cambria"/>
                      </a:endParaRPr>
                    </a:p>
                  </a:txBody>
                  <a:tcPr marL="0" marR="0" marT="0" marB="0" anchor="ctr"/>
                </a:tc>
                <a:extLst>
                  <a:ext uri="{0D108BD9-81ED-4DB2-BD59-A6C34878D82A}">
                    <a16:rowId xmlns:a16="http://schemas.microsoft.com/office/drawing/2014/main" val="10018"/>
                  </a:ext>
                </a:extLst>
              </a:tr>
            </a:tbl>
          </a:graphicData>
        </a:graphic>
      </p:graphicFrame>
      <p:sp>
        <p:nvSpPr>
          <p:cNvPr id="8" name="object 5">
            <a:extLst>
              <a:ext uri="{FF2B5EF4-FFF2-40B4-BE49-F238E27FC236}">
                <a16:creationId xmlns:a16="http://schemas.microsoft.com/office/drawing/2014/main" id="{4ACAB038-0EE0-1727-2F15-7365FC44BF11}"/>
              </a:ext>
            </a:extLst>
          </p:cNvPr>
          <p:cNvSpPr txBox="1"/>
          <p:nvPr/>
        </p:nvSpPr>
        <p:spPr>
          <a:xfrm>
            <a:off x="553453" y="3429000"/>
            <a:ext cx="4355366" cy="2554545"/>
          </a:xfrm>
          <a:prstGeom prst="rect">
            <a:avLst/>
          </a:prstGeom>
        </p:spPr>
        <p:txBody>
          <a:bodyPr vert="horz" wrap="square" lIns="0" tIns="12700" rIns="0" bIns="0" rtlCol="0">
            <a:spAutoFit/>
          </a:bodyPr>
          <a:lstStyle/>
          <a:p>
            <a:pPr marL="12700">
              <a:lnSpc>
                <a:spcPct val="200000"/>
              </a:lnSpc>
              <a:spcBef>
                <a:spcPts val="100"/>
              </a:spcBef>
            </a:pPr>
            <a:r>
              <a:rPr b="1" spc="70" dirty="0">
                <a:solidFill>
                  <a:prstClr val="black"/>
                </a:solidFill>
                <a:latin typeface="Cambria"/>
                <a:cs typeface="Cambria"/>
              </a:rPr>
              <a:t>TOTAL</a:t>
            </a:r>
            <a:r>
              <a:rPr b="1" spc="60" dirty="0">
                <a:solidFill>
                  <a:prstClr val="black"/>
                </a:solidFill>
                <a:latin typeface="Cambria"/>
                <a:cs typeface="Cambria"/>
              </a:rPr>
              <a:t> </a:t>
            </a:r>
            <a:r>
              <a:rPr b="1" spc="85" dirty="0">
                <a:solidFill>
                  <a:prstClr val="black"/>
                </a:solidFill>
                <a:latin typeface="Cambria"/>
                <a:cs typeface="Cambria"/>
              </a:rPr>
              <a:t>MASS</a:t>
            </a:r>
            <a:r>
              <a:rPr b="1" spc="60" dirty="0">
                <a:solidFill>
                  <a:prstClr val="black"/>
                </a:solidFill>
                <a:latin typeface="Cambria"/>
                <a:cs typeface="Cambria"/>
              </a:rPr>
              <a:t> </a:t>
            </a:r>
            <a:r>
              <a:rPr b="1" spc="85" dirty="0">
                <a:solidFill>
                  <a:prstClr val="black"/>
                </a:solidFill>
                <a:latin typeface="Cambria"/>
                <a:cs typeface="Cambria"/>
              </a:rPr>
              <a:t>=</a:t>
            </a:r>
            <a:r>
              <a:rPr b="1" spc="70" dirty="0">
                <a:solidFill>
                  <a:prstClr val="black"/>
                </a:solidFill>
                <a:latin typeface="Cambria"/>
                <a:cs typeface="Cambria"/>
              </a:rPr>
              <a:t> </a:t>
            </a:r>
            <a:r>
              <a:rPr b="1" spc="-15" dirty="0">
                <a:solidFill>
                  <a:prstClr val="black"/>
                </a:solidFill>
                <a:latin typeface="Cambria"/>
                <a:cs typeface="Cambria"/>
              </a:rPr>
              <a:t>696.49</a:t>
            </a:r>
            <a:r>
              <a:rPr b="1" spc="65" dirty="0">
                <a:solidFill>
                  <a:prstClr val="black"/>
                </a:solidFill>
                <a:latin typeface="Cambria"/>
                <a:cs typeface="Cambria"/>
              </a:rPr>
              <a:t> </a:t>
            </a:r>
            <a:r>
              <a:rPr b="1" dirty="0">
                <a:solidFill>
                  <a:prstClr val="black"/>
                </a:solidFill>
                <a:latin typeface="Times New Roman"/>
                <a:cs typeface="Times New Roman"/>
              </a:rPr>
              <a:t>±</a:t>
            </a:r>
            <a:r>
              <a:rPr b="1" spc="30" dirty="0">
                <a:solidFill>
                  <a:prstClr val="black"/>
                </a:solidFill>
                <a:latin typeface="Times New Roman"/>
                <a:cs typeface="Times New Roman"/>
              </a:rPr>
              <a:t> </a:t>
            </a:r>
            <a:r>
              <a:rPr b="1" dirty="0">
                <a:solidFill>
                  <a:prstClr val="black"/>
                </a:solidFill>
                <a:latin typeface="Cambria"/>
                <a:cs typeface="Cambria"/>
              </a:rPr>
              <a:t>4.6</a:t>
            </a:r>
            <a:r>
              <a:rPr b="1" spc="80" dirty="0">
                <a:solidFill>
                  <a:prstClr val="black"/>
                </a:solidFill>
                <a:latin typeface="Cambria"/>
                <a:cs typeface="Cambria"/>
              </a:rPr>
              <a:t> </a:t>
            </a:r>
            <a:r>
              <a:rPr b="1" spc="25" dirty="0">
                <a:solidFill>
                  <a:prstClr val="black"/>
                </a:solidFill>
                <a:latin typeface="Cambria"/>
                <a:cs typeface="Cambria"/>
              </a:rPr>
              <a:t>g</a:t>
            </a:r>
            <a:r>
              <a:rPr b="1" spc="60" dirty="0">
                <a:solidFill>
                  <a:prstClr val="black"/>
                </a:solidFill>
                <a:latin typeface="Cambria"/>
                <a:cs typeface="Cambria"/>
              </a:rPr>
              <a:t> </a:t>
            </a:r>
            <a:r>
              <a:rPr b="1" spc="85" dirty="0">
                <a:solidFill>
                  <a:prstClr val="black"/>
                </a:solidFill>
                <a:latin typeface="Cambria"/>
                <a:cs typeface="Cambria"/>
              </a:rPr>
              <a:t>=</a:t>
            </a:r>
            <a:r>
              <a:rPr b="1" spc="75" dirty="0">
                <a:solidFill>
                  <a:prstClr val="black"/>
                </a:solidFill>
                <a:latin typeface="Cambria"/>
                <a:cs typeface="Cambria"/>
              </a:rPr>
              <a:t> </a:t>
            </a:r>
            <a:r>
              <a:rPr b="1" spc="-20" dirty="0">
                <a:solidFill>
                  <a:prstClr val="black"/>
                </a:solidFill>
                <a:latin typeface="Cambria"/>
                <a:cs typeface="Cambria"/>
              </a:rPr>
              <a:t>701.09</a:t>
            </a:r>
            <a:r>
              <a:rPr b="1" spc="60" dirty="0">
                <a:solidFill>
                  <a:prstClr val="black"/>
                </a:solidFill>
                <a:latin typeface="Cambria"/>
                <a:cs typeface="Cambria"/>
              </a:rPr>
              <a:t> </a:t>
            </a:r>
            <a:r>
              <a:rPr b="1" spc="25" dirty="0">
                <a:solidFill>
                  <a:prstClr val="black"/>
                </a:solidFill>
                <a:latin typeface="Cambria"/>
                <a:cs typeface="Cambria"/>
              </a:rPr>
              <a:t>g</a:t>
            </a:r>
            <a:endParaRPr dirty="0">
              <a:solidFill>
                <a:prstClr val="black"/>
              </a:solidFill>
              <a:latin typeface="Cambria"/>
              <a:cs typeface="Cambria"/>
            </a:endParaRPr>
          </a:p>
          <a:p>
            <a:pPr marL="12700">
              <a:lnSpc>
                <a:spcPct val="200000"/>
              </a:lnSpc>
              <a:spcBef>
                <a:spcPts val="915"/>
              </a:spcBef>
            </a:pPr>
            <a:r>
              <a:rPr b="1" spc="55" dirty="0">
                <a:solidFill>
                  <a:prstClr val="black"/>
                </a:solidFill>
                <a:latin typeface="Cambria"/>
                <a:cs typeface="Cambria"/>
              </a:rPr>
              <a:t>ALLOWED</a:t>
            </a:r>
            <a:r>
              <a:rPr b="1" spc="65" dirty="0">
                <a:solidFill>
                  <a:prstClr val="black"/>
                </a:solidFill>
                <a:latin typeface="Cambria"/>
                <a:cs typeface="Cambria"/>
              </a:rPr>
              <a:t> </a:t>
            </a:r>
            <a:r>
              <a:rPr b="1" spc="60" dirty="0">
                <a:solidFill>
                  <a:prstClr val="black"/>
                </a:solidFill>
                <a:latin typeface="Cambria"/>
                <a:cs typeface="Cambria"/>
              </a:rPr>
              <a:t>LIMIT</a:t>
            </a:r>
            <a:r>
              <a:rPr b="1" spc="65" dirty="0">
                <a:solidFill>
                  <a:prstClr val="black"/>
                </a:solidFill>
                <a:latin typeface="Cambria"/>
                <a:cs typeface="Cambria"/>
              </a:rPr>
              <a:t> </a:t>
            </a:r>
            <a:r>
              <a:rPr b="1" spc="85" dirty="0">
                <a:solidFill>
                  <a:prstClr val="black"/>
                </a:solidFill>
                <a:latin typeface="Cambria"/>
                <a:cs typeface="Cambria"/>
              </a:rPr>
              <a:t>=</a:t>
            </a:r>
            <a:r>
              <a:rPr b="1" spc="70" dirty="0">
                <a:solidFill>
                  <a:prstClr val="black"/>
                </a:solidFill>
                <a:latin typeface="Cambria"/>
                <a:cs typeface="Cambria"/>
              </a:rPr>
              <a:t> </a:t>
            </a:r>
            <a:r>
              <a:rPr b="1" spc="-45" dirty="0">
                <a:solidFill>
                  <a:prstClr val="black"/>
                </a:solidFill>
                <a:latin typeface="Cambria"/>
                <a:cs typeface="Cambria"/>
              </a:rPr>
              <a:t>700</a:t>
            </a:r>
            <a:r>
              <a:rPr b="1" spc="70" dirty="0">
                <a:solidFill>
                  <a:prstClr val="black"/>
                </a:solidFill>
                <a:latin typeface="Cambria"/>
                <a:cs typeface="Cambria"/>
              </a:rPr>
              <a:t> </a:t>
            </a:r>
            <a:r>
              <a:rPr b="1" dirty="0">
                <a:solidFill>
                  <a:prstClr val="black"/>
                </a:solidFill>
                <a:latin typeface="Times New Roman"/>
                <a:cs typeface="Times New Roman"/>
              </a:rPr>
              <a:t>±</a:t>
            </a:r>
            <a:r>
              <a:rPr b="1" spc="-5" dirty="0">
                <a:solidFill>
                  <a:prstClr val="black"/>
                </a:solidFill>
                <a:latin typeface="Times New Roman"/>
                <a:cs typeface="Times New Roman"/>
              </a:rPr>
              <a:t> </a:t>
            </a:r>
            <a:r>
              <a:rPr b="1" spc="-40" dirty="0">
                <a:solidFill>
                  <a:prstClr val="black"/>
                </a:solidFill>
                <a:latin typeface="Cambria"/>
                <a:cs typeface="Cambria"/>
              </a:rPr>
              <a:t>50</a:t>
            </a:r>
            <a:r>
              <a:rPr b="1" spc="65" dirty="0">
                <a:solidFill>
                  <a:prstClr val="black"/>
                </a:solidFill>
                <a:latin typeface="Cambria"/>
                <a:cs typeface="Cambria"/>
              </a:rPr>
              <a:t> </a:t>
            </a:r>
            <a:r>
              <a:rPr b="1" spc="25" dirty="0">
                <a:solidFill>
                  <a:prstClr val="black"/>
                </a:solidFill>
                <a:latin typeface="Cambria"/>
                <a:cs typeface="Cambria"/>
              </a:rPr>
              <a:t>g</a:t>
            </a:r>
            <a:r>
              <a:rPr b="1" spc="60" dirty="0">
                <a:solidFill>
                  <a:prstClr val="black"/>
                </a:solidFill>
                <a:latin typeface="Cambria"/>
                <a:cs typeface="Cambria"/>
              </a:rPr>
              <a:t> </a:t>
            </a:r>
            <a:r>
              <a:rPr b="1" spc="85" dirty="0">
                <a:solidFill>
                  <a:prstClr val="black"/>
                </a:solidFill>
                <a:latin typeface="Cambria"/>
                <a:cs typeface="Cambria"/>
              </a:rPr>
              <a:t>=</a:t>
            </a:r>
            <a:r>
              <a:rPr b="1" spc="70" dirty="0">
                <a:solidFill>
                  <a:prstClr val="black"/>
                </a:solidFill>
                <a:latin typeface="Cambria"/>
                <a:cs typeface="Cambria"/>
              </a:rPr>
              <a:t> </a:t>
            </a:r>
            <a:r>
              <a:rPr b="1" spc="-35" dirty="0">
                <a:solidFill>
                  <a:prstClr val="black"/>
                </a:solidFill>
                <a:latin typeface="Cambria"/>
                <a:cs typeface="Cambria"/>
              </a:rPr>
              <a:t>750</a:t>
            </a:r>
            <a:r>
              <a:rPr b="1" spc="60" dirty="0">
                <a:solidFill>
                  <a:prstClr val="black"/>
                </a:solidFill>
                <a:latin typeface="Cambria"/>
                <a:cs typeface="Cambria"/>
              </a:rPr>
              <a:t> </a:t>
            </a:r>
            <a:r>
              <a:rPr b="1" spc="25" dirty="0">
                <a:solidFill>
                  <a:prstClr val="black"/>
                </a:solidFill>
                <a:latin typeface="Cambria"/>
                <a:cs typeface="Cambria"/>
              </a:rPr>
              <a:t>g</a:t>
            </a:r>
            <a:endParaRPr dirty="0">
              <a:solidFill>
                <a:prstClr val="black"/>
              </a:solidFill>
              <a:latin typeface="Cambria"/>
              <a:cs typeface="Cambria"/>
            </a:endParaRPr>
          </a:p>
          <a:p>
            <a:pPr marL="12700">
              <a:lnSpc>
                <a:spcPct val="200000"/>
              </a:lnSpc>
            </a:pPr>
            <a:r>
              <a:rPr sz="2400" b="1" spc="50" dirty="0">
                <a:solidFill>
                  <a:prstClr val="black"/>
                </a:solidFill>
                <a:latin typeface="Cambria"/>
                <a:cs typeface="Cambria"/>
              </a:rPr>
              <a:t>Changes</a:t>
            </a:r>
            <a:r>
              <a:rPr sz="2400" b="1" spc="90" dirty="0">
                <a:solidFill>
                  <a:prstClr val="black"/>
                </a:solidFill>
                <a:latin typeface="Cambria"/>
                <a:cs typeface="Cambria"/>
              </a:rPr>
              <a:t> </a:t>
            </a:r>
            <a:r>
              <a:rPr sz="2400" b="1" spc="65" dirty="0">
                <a:solidFill>
                  <a:prstClr val="black"/>
                </a:solidFill>
                <a:latin typeface="Cambria"/>
                <a:cs typeface="Cambria"/>
              </a:rPr>
              <a:t>Made</a:t>
            </a:r>
            <a:r>
              <a:rPr sz="2400" b="1" spc="100" dirty="0">
                <a:solidFill>
                  <a:prstClr val="black"/>
                </a:solidFill>
                <a:latin typeface="Cambria"/>
                <a:cs typeface="Cambria"/>
              </a:rPr>
              <a:t> </a:t>
            </a:r>
            <a:r>
              <a:rPr sz="2400" b="1" spc="10" dirty="0">
                <a:solidFill>
                  <a:prstClr val="black"/>
                </a:solidFill>
                <a:latin typeface="Cambria"/>
                <a:cs typeface="Cambria"/>
              </a:rPr>
              <a:t>After</a:t>
            </a:r>
            <a:r>
              <a:rPr sz="2400" b="1" spc="95" dirty="0">
                <a:solidFill>
                  <a:prstClr val="black"/>
                </a:solidFill>
                <a:latin typeface="Cambria"/>
                <a:cs typeface="Cambria"/>
              </a:rPr>
              <a:t> </a:t>
            </a:r>
            <a:r>
              <a:rPr sz="2400" b="1" spc="40" dirty="0">
                <a:solidFill>
                  <a:prstClr val="black"/>
                </a:solidFill>
                <a:latin typeface="Cambria"/>
                <a:cs typeface="Cambria"/>
              </a:rPr>
              <a:t>PDR:</a:t>
            </a:r>
            <a:endParaRPr sz="2400" dirty="0">
              <a:solidFill>
                <a:prstClr val="black"/>
              </a:solidFill>
              <a:latin typeface="Cambria"/>
              <a:cs typeface="Cambria"/>
            </a:endParaRPr>
          </a:p>
          <a:p>
            <a:pPr marL="12700">
              <a:spcBef>
                <a:spcPts val="195"/>
              </a:spcBef>
            </a:pPr>
            <a:r>
              <a:rPr spc="-5" dirty="0">
                <a:solidFill>
                  <a:prstClr val="black"/>
                </a:solidFill>
                <a:latin typeface="Cambria"/>
                <a:cs typeface="Cambria"/>
              </a:rPr>
              <a:t>Minor</a:t>
            </a:r>
            <a:r>
              <a:rPr spc="40" dirty="0">
                <a:solidFill>
                  <a:prstClr val="black"/>
                </a:solidFill>
                <a:latin typeface="Cambria"/>
                <a:cs typeface="Cambria"/>
              </a:rPr>
              <a:t> </a:t>
            </a:r>
            <a:r>
              <a:rPr spc="-20" dirty="0">
                <a:solidFill>
                  <a:prstClr val="black"/>
                </a:solidFill>
                <a:latin typeface="Cambria"/>
                <a:cs typeface="Cambria"/>
              </a:rPr>
              <a:t>revisions</a:t>
            </a:r>
            <a:r>
              <a:rPr spc="45" dirty="0">
                <a:solidFill>
                  <a:prstClr val="black"/>
                </a:solidFill>
                <a:latin typeface="Cambria"/>
                <a:cs typeface="Cambria"/>
              </a:rPr>
              <a:t> </a:t>
            </a:r>
            <a:r>
              <a:rPr spc="-20" dirty="0">
                <a:solidFill>
                  <a:prstClr val="black"/>
                </a:solidFill>
                <a:latin typeface="Cambria"/>
                <a:cs typeface="Cambria"/>
              </a:rPr>
              <a:t>were</a:t>
            </a:r>
            <a:r>
              <a:rPr spc="45" dirty="0">
                <a:solidFill>
                  <a:prstClr val="black"/>
                </a:solidFill>
                <a:latin typeface="Cambria"/>
                <a:cs typeface="Cambria"/>
              </a:rPr>
              <a:t> </a:t>
            </a:r>
            <a:r>
              <a:rPr spc="5" dirty="0">
                <a:solidFill>
                  <a:prstClr val="black"/>
                </a:solidFill>
                <a:latin typeface="Cambria"/>
                <a:cs typeface="Cambria"/>
              </a:rPr>
              <a:t>made</a:t>
            </a:r>
            <a:r>
              <a:rPr spc="45" dirty="0">
                <a:solidFill>
                  <a:prstClr val="black"/>
                </a:solidFill>
                <a:latin typeface="Cambria"/>
                <a:cs typeface="Cambria"/>
              </a:rPr>
              <a:t> </a:t>
            </a:r>
            <a:r>
              <a:rPr spc="-30" dirty="0">
                <a:solidFill>
                  <a:prstClr val="black"/>
                </a:solidFill>
                <a:latin typeface="Cambria"/>
                <a:cs typeface="Cambria"/>
              </a:rPr>
              <a:t>in</a:t>
            </a:r>
            <a:r>
              <a:rPr spc="45" dirty="0">
                <a:solidFill>
                  <a:prstClr val="black"/>
                </a:solidFill>
                <a:latin typeface="Cambria"/>
                <a:cs typeface="Cambria"/>
              </a:rPr>
              <a:t> </a:t>
            </a:r>
            <a:r>
              <a:rPr spc="-20" dirty="0">
                <a:solidFill>
                  <a:prstClr val="black"/>
                </a:solidFill>
                <a:latin typeface="Cambria"/>
                <a:cs typeface="Cambria"/>
              </a:rPr>
              <a:t>the</a:t>
            </a:r>
            <a:r>
              <a:rPr spc="45" dirty="0">
                <a:solidFill>
                  <a:prstClr val="black"/>
                </a:solidFill>
                <a:latin typeface="Cambria"/>
                <a:cs typeface="Cambria"/>
              </a:rPr>
              <a:t> </a:t>
            </a:r>
            <a:r>
              <a:rPr spc="-5" dirty="0">
                <a:solidFill>
                  <a:prstClr val="black"/>
                </a:solidFill>
                <a:latin typeface="Cambria"/>
                <a:cs typeface="Cambria"/>
              </a:rPr>
              <a:t>mass</a:t>
            </a:r>
            <a:r>
              <a:rPr spc="40" dirty="0">
                <a:solidFill>
                  <a:prstClr val="black"/>
                </a:solidFill>
                <a:latin typeface="Cambria"/>
                <a:cs typeface="Cambria"/>
              </a:rPr>
              <a:t> </a:t>
            </a:r>
            <a:r>
              <a:rPr spc="-5" dirty="0">
                <a:solidFill>
                  <a:prstClr val="black"/>
                </a:solidFill>
                <a:latin typeface="Cambria"/>
                <a:cs typeface="Cambria"/>
              </a:rPr>
              <a:t>calculations.</a:t>
            </a:r>
            <a:endParaRPr dirty="0">
              <a:solidFill>
                <a:prstClr val="black"/>
              </a:solidFill>
              <a:latin typeface="Cambria"/>
              <a:cs typeface="Cambria"/>
            </a:endParaRPr>
          </a:p>
        </p:txBody>
      </p:sp>
      <p:sp>
        <p:nvSpPr>
          <p:cNvPr id="10" name="TextBox 9">
            <a:extLst>
              <a:ext uri="{FF2B5EF4-FFF2-40B4-BE49-F238E27FC236}">
                <a16:creationId xmlns:a16="http://schemas.microsoft.com/office/drawing/2014/main" id="{B444FB88-58C3-5E6D-A8F5-90D256F7BE13}"/>
              </a:ext>
            </a:extLst>
          </p:cNvPr>
          <p:cNvSpPr txBox="1"/>
          <p:nvPr/>
        </p:nvSpPr>
        <p:spPr>
          <a:xfrm>
            <a:off x="4668320" y="280714"/>
            <a:ext cx="3831055" cy="646331"/>
          </a:xfrm>
          <a:prstGeom prst="rect">
            <a:avLst/>
          </a:prstGeom>
          <a:noFill/>
        </p:spPr>
        <p:txBody>
          <a:bodyPr wrap="square">
            <a:spAutoFit/>
          </a:bodyPr>
          <a:lstStyle/>
          <a:p>
            <a:pPr algn="ctr"/>
            <a:r>
              <a:rPr lang="en-IN" sz="3600" b="1" dirty="0">
                <a:solidFill>
                  <a:schemeClr val="accent1">
                    <a:lumMod val="75000"/>
                  </a:schemeClr>
                </a:solidFill>
              </a:rPr>
              <a:t>MASS BUDGET</a:t>
            </a:r>
          </a:p>
        </p:txBody>
      </p:sp>
    </p:spTree>
    <p:extLst>
      <p:ext uri="{BB962C8B-B14F-4D97-AF65-F5344CB8AC3E}">
        <p14:creationId xmlns:p14="http://schemas.microsoft.com/office/powerpoint/2010/main" val="2380448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ABCBE1-6A3C-46D6-E5CA-722EDFE47DEB}"/>
              </a:ext>
            </a:extLst>
          </p:cNvPr>
          <p:cNvSpPr>
            <a:spLocks noGrp="1"/>
          </p:cNvSpPr>
          <p:nvPr>
            <p:ph type="sldNum" sz="quarter" idx="12"/>
          </p:nvPr>
        </p:nvSpPr>
        <p:spPr/>
        <p:txBody>
          <a:bodyPr/>
          <a:lstStyle/>
          <a:p>
            <a:fld id="{D88F94E2-5C54-4DAF-A39A-2298FFE509E3}" type="slidenum">
              <a:rPr lang="en-IN" smtClean="0"/>
              <a:pPr/>
              <a:t>51</a:t>
            </a:fld>
            <a:endParaRPr lang="en-IN" dirty="0"/>
          </a:p>
        </p:txBody>
      </p:sp>
      <p:graphicFrame>
        <p:nvGraphicFramePr>
          <p:cNvPr id="7" name="object 4">
            <a:extLst>
              <a:ext uri="{FF2B5EF4-FFF2-40B4-BE49-F238E27FC236}">
                <a16:creationId xmlns:a16="http://schemas.microsoft.com/office/drawing/2014/main" id="{E0F1BDF3-E542-A2E0-3DF3-5D4F1ED67343}"/>
              </a:ext>
            </a:extLst>
          </p:cNvPr>
          <p:cNvGraphicFramePr>
            <a:graphicFrameLocks noGrp="1"/>
          </p:cNvGraphicFramePr>
          <p:nvPr>
            <p:extLst>
              <p:ext uri="{D42A27DB-BD31-4B8C-83A1-F6EECF244321}">
                <p14:modId xmlns:p14="http://schemas.microsoft.com/office/powerpoint/2010/main" val="3786036555"/>
              </p:ext>
            </p:extLst>
          </p:nvPr>
        </p:nvGraphicFramePr>
        <p:xfrm>
          <a:off x="5935577" y="1540042"/>
          <a:ext cx="6033923" cy="3080084"/>
        </p:xfrm>
        <a:graphic>
          <a:graphicData uri="http://schemas.openxmlformats.org/drawingml/2006/table">
            <a:tbl>
              <a:tblPr firstRow="1" bandRow="1">
                <a:tableStyleId>{7DF18680-E054-41AD-8BC1-D1AEF772440D}</a:tableStyleId>
              </a:tblPr>
              <a:tblGrid>
                <a:gridCol w="3449055">
                  <a:extLst>
                    <a:ext uri="{9D8B030D-6E8A-4147-A177-3AD203B41FA5}">
                      <a16:colId xmlns:a16="http://schemas.microsoft.com/office/drawing/2014/main" val="20000"/>
                    </a:ext>
                  </a:extLst>
                </a:gridCol>
                <a:gridCol w="2584868">
                  <a:extLst>
                    <a:ext uri="{9D8B030D-6E8A-4147-A177-3AD203B41FA5}">
                      <a16:colId xmlns:a16="http://schemas.microsoft.com/office/drawing/2014/main" val="20001"/>
                    </a:ext>
                  </a:extLst>
                </a:gridCol>
              </a:tblGrid>
              <a:tr h="26055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600" spc="5" dirty="0"/>
                        <a:t>Component</a:t>
                      </a:r>
                      <a:endParaRPr sz="1600" dirty="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600" spc="-10" dirty="0"/>
                        <a:t>Power</a:t>
                      </a:r>
                      <a:r>
                        <a:rPr sz="1600" spc="25" dirty="0"/>
                        <a:t> </a:t>
                      </a:r>
                      <a:r>
                        <a:rPr sz="1600" spc="-5" dirty="0"/>
                        <a:t>Consumption</a:t>
                      </a:r>
                      <a:r>
                        <a:rPr sz="1600" spc="30" dirty="0"/>
                        <a:t> </a:t>
                      </a:r>
                      <a:r>
                        <a:rPr sz="1600" spc="-45" dirty="0"/>
                        <a:t>(Wh)</a:t>
                      </a:r>
                      <a:endParaRPr sz="1600">
                        <a:latin typeface="Cambria"/>
                        <a:cs typeface="Cambria"/>
                      </a:endParaRPr>
                    </a:p>
                  </a:txBody>
                  <a:tcPr marL="0" marR="0" marT="0" marB="0" anchor="ctr"/>
                </a:tc>
                <a:extLst>
                  <a:ext uri="{0D108BD9-81ED-4DB2-BD59-A6C34878D82A}">
                    <a16:rowId xmlns:a16="http://schemas.microsoft.com/office/drawing/2014/main" val="10000"/>
                  </a:ext>
                </a:extLst>
              </a:tr>
              <a:tr h="26108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nSpc>
                          <a:spcPts val="1390"/>
                        </a:lnSpc>
                      </a:pPr>
                      <a:r>
                        <a:rPr sz="1600" spc="75" dirty="0"/>
                        <a:t>CPU</a:t>
                      </a:r>
                      <a:r>
                        <a:rPr sz="1600" spc="20" dirty="0"/>
                        <a:t> </a:t>
                      </a:r>
                      <a:r>
                        <a:rPr sz="1600" spc="-15" dirty="0"/>
                        <a:t>(</a:t>
                      </a:r>
                      <a:r>
                        <a:rPr lang="en-US" sz="1600" spc="-15" dirty="0"/>
                        <a:t>STM 32</a:t>
                      </a:r>
                      <a:r>
                        <a:rPr sz="1600" spc="-15" dirty="0"/>
                        <a:t>)</a:t>
                      </a:r>
                      <a:endParaRPr sz="1600" dirty="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600" spc="-25" dirty="0"/>
                        <a:t>0.238</a:t>
                      </a:r>
                      <a:endParaRPr sz="1600">
                        <a:latin typeface="Cambria"/>
                        <a:cs typeface="Cambria"/>
                      </a:endParaRPr>
                    </a:p>
                  </a:txBody>
                  <a:tcPr marL="0" marR="0" marT="0" marB="0" anchor="ctr"/>
                </a:tc>
                <a:extLst>
                  <a:ext uri="{0D108BD9-81ED-4DB2-BD59-A6C34878D82A}">
                    <a16:rowId xmlns:a16="http://schemas.microsoft.com/office/drawing/2014/main" val="10001"/>
                  </a:ext>
                </a:extLst>
              </a:tr>
              <a:tr h="26055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nSpc>
                          <a:spcPts val="1390"/>
                        </a:lnSpc>
                      </a:pPr>
                      <a:r>
                        <a:rPr sz="1600" spc="-20" dirty="0"/>
                        <a:t>Pressure</a:t>
                      </a:r>
                      <a:r>
                        <a:rPr sz="1600" spc="30" dirty="0"/>
                        <a:t> </a:t>
                      </a:r>
                      <a:r>
                        <a:rPr sz="1600" spc="-5" dirty="0"/>
                        <a:t>Sensor</a:t>
                      </a:r>
                      <a:r>
                        <a:rPr sz="1600" spc="45" dirty="0"/>
                        <a:t> </a:t>
                      </a:r>
                      <a:r>
                        <a:rPr sz="1600" dirty="0"/>
                        <a:t>(BMP</a:t>
                      </a:r>
                      <a:r>
                        <a:rPr sz="1600" spc="40" dirty="0"/>
                        <a:t> </a:t>
                      </a:r>
                      <a:r>
                        <a:rPr sz="1600" spc="-55" dirty="0"/>
                        <a:t>280)</a:t>
                      </a:r>
                      <a:endParaRPr sz="160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600" spc="-35" dirty="0"/>
                        <a:t>0.007392</a:t>
                      </a:r>
                      <a:endParaRPr sz="1600">
                        <a:latin typeface="Cambria"/>
                        <a:cs typeface="Cambria"/>
                      </a:endParaRPr>
                    </a:p>
                  </a:txBody>
                  <a:tcPr marL="0" marR="0" marT="0" marB="0" anchor="ctr"/>
                </a:tc>
                <a:extLst>
                  <a:ext uri="{0D108BD9-81ED-4DB2-BD59-A6C34878D82A}">
                    <a16:rowId xmlns:a16="http://schemas.microsoft.com/office/drawing/2014/main" val="10002"/>
                  </a:ext>
                </a:extLst>
              </a:tr>
              <a:tr h="51270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marR="841375">
                        <a:lnSpc>
                          <a:spcPts val="1440"/>
                        </a:lnSpc>
                      </a:pPr>
                      <a:r>
                        <a:rPr sz="1600" dirty="0"/>
                        <a:t>Acceleration</a:t>
                      </a:r>
                      <a:r>
                        <a:rPr sz="1600" spc="15" dirty="0"/>
                        <a:t> </a:t>
                      </a:r>
                      <a:r>
                        <a:rPr sz="1600" spc="-5" dirty="0"/>
                        <a:t>and</a:t>
                      </a:r>
                      <a:r>
                        <a:rPr sz="1600" spc="25" dirty="0"/>
                        <a:t> </a:t>
                      </a:r>
                      <a:r>
                        <a:rPr sz="1600" spc="15" dirty="0"/>
                        <a:t>Gyro</a:t>
                      </a:r>
                      <a:r>
                        <a:rPr sz="1600" spc="25" dirty="0"/>
                        <a:t> </a:t>
                      </a:r>
                      <a:r>
                        <a:rPr sz="1600" spc="-5" dirty="0"/>
                        <a:t>Sensor</a:t>
                      </a:r>
                      <a:r>
                        <a:rPr sz="1600" spc="-250" dirty="0"/>
                        <a:t> </a:t>
                      </a:r>
                      <a:r>
                        <a:rPr sz="1600" spc="-20" dirty="0"/>
                        <a:t>(MPU6050)</a:t>
                      </a:r>
                      <a:endParaRPr sz="1600" dirty="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415"/>
                        </a:lnSpc>
                      </a:pPr>
                      <a:r>
                        <a:rPr sz="1600" spc="-30" dirty="0"/>
                        <a:t>0.02574</a:t>
                      </a:r>
                      <a:endParaRPr sz="1600" dirty="0">
                        <a:latin typeface="Cambria"/>
                        <a:cs typeface="Cambria"/>
                      </a:endParaRPr>
                    </a:p>
                  </a:txBody>
                  <a:tcPr marL="0" marR="0" marT="0" marB="0" anchor="ctr"/>
                </a:tc>
                <a:extLst>
                  <a:ext uri="{0D108BD9-81ED-4DB2-BD59-A6C34878D82A}">
                    <a16:rowId xmlns:a16="http://schemas.microsoft.com/office/drawing/2014/main" val="10003"/>
                  </a:ext>
                </a:extLst>
              </a:tr>
              <a:tr h="26265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nSpc>
                          <a:spcPts val="1400"/>
                        </a:lnSpc>
                      </a:pPr>
                      <a:r>
                        <a:rPr lang="en-US" sz="1600" dirty="0">
                          <a:latin typeface="Cambria"/>
                          <a:cs typeface="Cambria"/>
                        </a:rPr>
                        <a:t>Beitian Bn 220</a:t>
                      </a:r>
                      <a:endParaRPr sz="1600" dirty="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400"/>
                        </a:lnSpc>
                      </a:pPr>
                      <a:r>
                        <a:rPr sz="1600" spc="-25" dirty="0"/>
                        <a:t>0.792</a:t>
                      </a:r>
                      <a:endParaRPr sz="1600">
                        <a:latin typeface="Cambria"/>
                        <a:cs typeface="Cambria"/>
                      </a:endParaRPr>
                    </a:p>
                  </a:txBody>
                  <a:tcPr marL="0" marR="0" marT="0" marB="0" anchor="ctr"/>
                </a:tc>
                <a:extLst>
                  <a:ext uri="{0D108BD9-81ED-4DB2-BD59-A6C34878D82A}">
                    <a16:rowId xmlns:a16="http://schemas.microsoft.com/office/drawing/2014/main" val="10004"/>
                  </a:ext>
                </a:extLst>
              </a:tr>
              <a:tr h="26055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nSpc>
                          <a:spcPts val="1390"/>
                        </a:lnSpc>
                      </a:pPr>
                      <a:r>
                        <a:rPr sz="1600" spc="40" dirty="0"/>
                        <a:t>XBEE</a:t>
                      </a:r>
                      <a:r>
                        <a:rPr lang="en-US" sz="1600" spc="40" dirty="0"/>
                        <a:t> S2C Pro</a:t>
                      </a:r>
                      <a:endParaRPr sz="1600" dirty="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600" spc="-25" dirty="0"/>
                        <a:t>0.726</a:t>
                      </a:r>
                      <a:endParaRPr sz="1600">
                        <a:latin typeface="Cambria"/>
                        <a:cs typeface="Cambria"/>
                      </a:endParaRPr>
                    </a:p>
                  </a:txBody>
                  <a:tcPr marL="0" marR="0" marT="0" marB="0" anchor="ctr"/>
                </a:tc>
                <a:extLst>
                  <a:ext uri="{0D108BD9-81ED-4DB2-BD59-A6C34878D82A}">
                    <a16:rowId xmlns:a16="http://schemas.microsoft.com/office/drawing/2014/main" val="10005"/>
                  </a:ext>
                </a:extLst>
              </a:tr>
              <a:tr h="5007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nSpc>
                          <a:spcPts val="1390"/>
                        </a:lnSpc>
                      </a:pPr>
                      <a:r>
                        <a:rPr sz="1600" dirty="0"/>
                        <a:t>Servo</a:t>
                      </a:r>
                      <a:r>
                        <a:rPr sz="1600" spc="40" dirty="0"/>
                        <a:t> </a:t>
                      </a:r>
                      <a:r>
                        <a:rPr sz="1600" dirty="0"/>
                        <a:t>Motor</a:t>
                      </a:r>
                      <a:r>
                        <a:rPr sz="1600" spc="40" dirty="0"/>
                        <a:t> </a:t>
                      </a:r>
                      <a:endParaRPr lang="en-US" sz="1600" spc="40" dirty="0"/>
                    </a:p>
                    <a:p>
                      <a:pPr marL="67945">
                        <a:lnSpc>
                          <a:spcPts val="1390"/>
                        </a:lnSpc>
                      </a:pPr>
                      <a:r>
                        <a:rPr sz="1600" spc="-5" dirty="0"/>
                        <a:t>(Mechanical</a:t>
                      </a:r>
                      <a:r>
                        <a:rPr sz="1600" spc="40" dirty="0"/>
                        <a:t> </a:t>
                      </a:r>
                      <a:r>
                        <a:rPr sz="1600" spc="15" dirty="0"/>
                        <a:t>Gyro</a:t>
                      </a:r>
                      <a:r>
                        <a:rPr sz="1600" spc="50" dirty="0"/>
                        <a:t> </a:t>
                      </a:r>
                      <a:r>
                        <a:rPr sz="1600" spc="-15" dirty="0"/>
                        <a:t>Control)</a:t>
                      </a:r>
                      <a:endParaRPr sz="1600" dirty="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600" spc="-20" dirty="0"/>
                        <a:t>3.32</a:t>
                      </a:r>
                      <a:endParaRPr sz="1600">
                        <a:latin typeface="Cambria"/>
                        <a:cs typeface="Cambria"/>
                      </a:endParaRPr>
                    </a:p>
                  </a:txBody>
                  <a:tcPr marL="0" marR="0" marT="0" marB="0" anchor="ctr"/>
                </a:tc>
                <a:extLst>
                  <a:ext uri="{0D108BD9-81ED-4DB2-BD59-A6C34878D82A}">
                    <a16:rowId xmlns:a16="http://schemas.microsoft.com/office/drawing/2014/main" val="10006"/>
                  </a:ext>
                </a:extLst>
              </a:tr>
              <a:tr h="5007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nSpc>
                          <a:spcPts val="1390"/>
                        </a:lnSpc>
                      </a:pPr>
                      <a:r>
                        <a:rPr sz="1600" dirty="0"/>
                        <a:t>Servo</a:t>
                      </a:r>
                      <a:r>
                        <a:rPr sz="1600" spc="30" dirty="0"/>
                        <a:t> </a:t>
                      </a:r>
                      <a:r>
                        <a:rPr sz="1600" dirty="0"/>
                        <a:t>Motor</a:t>
                      </a:r>
                      <a:r>
                        <a:rPr sz="1600" spc="35" dirty="0"/>
                        <a:t> </a:t>
                      </a:r>
                      <a:r>
                        <a:rPr sz="1600" spc="-20" dirty="0"/>
                        <a:t>(Parachute</a:t>
                      </a:r>
                      <a:r>
                        <a:rPr sz="1600" spc="50" dirty="0"/>
                        <a:t> </a:t>
                      </a:r>
                      <a:r>
                        <a:rPr sz="1600" spc="-25" dirty="0"/>
                        <a:t>Ejection)(x2)</a:t>
                      </a:r>
                      <a:endParaRPr sz="160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600" spc="-25" dirty="0"/>
                        <a:t>12.24</a:t>
                      </a:r>
                      <a:endParaRPr sz="1600">
                        <a:latin typeface="Cambria"/>
                        <a:cs typeface="Cambria"/>
                      </a:endParaRPr>
                    </a:p>
                  </a:txBody>
                  <a:tcPr marL="0" marR="0" marT="0" marB="0" anchor="ctr"/>
                </a:tc>
                <a:extLst>
                  <a:ext uri="{0D108BD9-81ED-4DB2-BD59-A6C34878D82A}">
                    <a16:rowId xmlns:a16="http://schemas.microsoft.com/office/drawing/2014/main" val="10007"/>
                  </a:ext>
                </a:extLst>
              </a:tr>
              <a:tr h="26055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nSpc>
                          <a:spcPts val="1390"/>
                        </a:lnSpc>
                      </a:pPr>
                      <a:r>
                        <a:rPr sz="1600" spc="-20" dirty="0"/>
                        <a:t>Buzzer</a:t>
                      </a:r>
                      <a:endParaRPr sz="1600">
                        <a:latin typeface="Cambria"/>
                        <a:cs typeface="Cambria"/>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67945" algn="ctr">
                        <a:lnSpc>
                          <a:spcPts val="1390"/>
                        </a:lnSpc>
                      </a:pPr>
                      <a:r>
                        <a:rPr sz="1600" spc="-25" dirty="0"/>
                        <a:t>0.792</a:t>
                      </a:r>
                      <a:endParaRPr sz="1600" dirty="0">
                        <a:latin typeface="Cambria"/>
                        <a:cs typeface="Cambria"/>
                      </a:endParaRPr>
                    </a:p>
                  </a:txBody>
                  <a:tcPr marL="0" marR="0" marT="0" marB="0" anchor="ctr"/>
                </a:tc>
                <a:extLst>
                  <a:ext uri="{0D108BD9-81ED-4DB2-BD59-A6C34878D82A}">
                    <a16:rowId xmlns:a16="http://schemas.microsoft.com/office/drawing/2014/main" val="10008"/>
                  </a:ext>
                </a:extLst>
              </a:tr>
            </a:tbl>
          </a:graphicData>
        </a:graphic>
      </p:graphicFrame>
      <p:sp>
        <p:nvSpPr>
          <p:cNvPr id="10" name="TextBox 9">
            <a:extLst>
              <a:ext uri="{FF2B5EF4-FFF2-40B4-BE49-F238E27FC236}">
                <a16:creationId xmlns:a16="http://schemas.microsoft.com/office/drawing/2014/main" id="{A838C288-4577-67DF-078B-4A014D4DAB74}"/>
              </a:ext>
            </a:extLst>
          </p:cNvPr>
          <p:cNvSpPr txBox="1"/>
          <p:nvPr/>
        </p:nvSpPr>
        <p:spPr>
          <a:xfrm>
            <a:off x="571358" y="1674674"/>
            <a:ext cx="4957376" cy="1754326"/>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We use a double cell Lithium-Ion battery to power the main system. The battery has  a nominal voltage of 9v and maximum capacity of 600mAh each. Allows up to 2 hours of  duration of operation. The Battery is lightweight and compact. Well known battery  manufacturer.</a:t>
            </a:r>
          </a:p>
        </p:txBody>
      </p:sp>
      <p:sp>
        <p:nvSpPr>
          <p:cNvPr id="11" name="object 5">
            <a:extLst>
              <a:ext uri="{FF2B5EF4-FFF2-40B4-BE49-F238E27FC236}">
                <a16:creationId xmlns:a16="http://schemas.microsoft.com/office/drawing/2014/main" id="{FD7C0EA7-2856-983F-5B15-66E53EB76146}"/>
              </a:ext>
            </a:extLst>
          </p:cNvPr>
          <p:cNvSpPr txBox="1"/>
          <p:nvPr/>
        </p:nvSpPr>
        <p:spPr>
          <a:xfrm>
            <a:off x="571358" y="3902648"/>
            <a:ext cx="4842849" cy="1881925"/>
          </a:xfrm>
          <a:prstGeom prst="rect">
            <a:avLst/>
          </a:prstGeom>
        </p:spPr>
        <p:txBody>
          <a:bodyPr vert="horz" wrap="square" lIns="0" tIns="12065" rIns="0" bIns="0" rtlCol="0">
            <a:spAutoFit/>
          </a:bodyPr>
          <a:lstStyle/>
          <a:p>
            <a:pPr marL="12700">
              <a:spcBef>
                <a:spcPts val="890"/>
              </a:spcBef>
            </a:pPr>
            <a:r>
              <a:rPr lang="en-US" sz="2400" b="1" spc="50" dirty="0">
                <a:solidFill>
                  <a:prstClr val="black"/>
                </a:solidFill>
                <a:latin typeface="Cambria"/>
                <a:cs typeface="Cambria"/>
              </a:rPr>
              <a:t>Changes</a:t>
            </a:r>
            <a:r>
              <a:rPr lang="en-US" sz="2400" b="1" spc="90" dirty="0">
                <a:solidFill>
                  <a:prstClr val="black"/>
                </a:solidFill>
                <a:latin typeface="Cambria"/>
                <a:cs typeface="Cambria"/>
              </a:rPr>
              <a:t> </a:t>
            </a:r>
            <a:r>
              <a:rPr lang="en-US" sz="2400" b="1" spc="65" dirty="0">
                <a:solidFill>
                  <a:prstClr val="black"/>
                </a:solidFill>
                <a:latin typeface="Cambria"/>
                <a:cs typeface="Cambria"/>
              </a:rPr>
              <a:t>Made</a:t>
            </a:r>
            <a:r>
              <a:rPr lang="en-US" sz="2400" b="1" spc="100" dirty="0">
                <a:solidFill>
                  <a:prstClr val="black"/>
                </a:solidFill>
                <a:latin typeface="Cambria"/>
                <a:cs typeface="Cambria"/>
              </a:rPr>
              <a:t> </a:t>
            </a:r>
            <a:r>
              <a:rPr lang="en-US" sz="2400" b="1" spc="10" dirty="0">
                <a:solidFill>
                  <a:prstClr val="black"/>
                </a:solidFill>
                <a:latin typeface="Cambria"/>
                <a:cs typeface="Cambria"/>
              </a:rPr>
              <a:t>After</a:t>
            </a:r>
            <a:r>
              <a:rPr lang="en-US" sz="2400" b="1" spc="95" dirty="0">
                <a:solidFill>
                  <a:prstClr val="black"/>
                </a:solidFill>
                <a:latin typeface="Cambria"/>
                <a:cs typeface="Cambria"/>
              </a:rPr>
              <a:t> </a:t>
            </a:r>
            <a:r>
              <a:rPr lang="en-US" sz="2400" b="1" spc="40" dirty="0">
                <a:solidFill>
                  <a:prstClr val="black"/>
                </a:solidFill>
                <a:latin typeface="Cambria"/>
                <a:cs typeface="Cambria"/>
              </a:rPr>
              <a:t>PDR:</a:t>
            </a:r>
            <a:endParaRPr lang="en-US" sz="2400" b="1" dirty="0">
              <a:solidFill>
                <a:prstClr val="black"/>
              </a:solidFill>
              <a:latin typeface="Cambria"/>
              <a:cs typeface="Cambria"/>
            </a:endParaRPr>
          </a:p>
          <a:p>
            <a:pPr marL="12700">
              <a:spcBef>
                <a:spcPts val="890"/>
              </a:spcBef>
            </a:pPr>
            <a:r>
              <a:rPr spc="-20" dirty="0">
                <a:solidFill>
                  <a:prstClr val="black"/>
                </a:solidFill>
                <a:latin typeface="Cambria"/>
                <a:cs typeface="Cambria"/>
              </a:rPr>
              <a:t>Battery </a:t>
            </a:r>
            <a:r>
              <a:rPr spc="-15" dirty="0">
                <a:solidFill>
                  <a:prstClr val="black"/>
                </a:solidFill>
                <a:latin typeface="Cambria"/>
                <a:cs typeface="Cambria"/>
              </a:rPr>
              <a:t>configuration </a:t>
            </a:r>
            <a:r>
              <a:rPr spc="-5" dirty="0">
                <a:solidFill>
                  <a:prstClr val="black"/>
                </a:solidFill>
                <a:latin typeface="Cambria"/>
                <a:cs typeface="Cambria"/>
              </a:rPr>
              <a:t>used </a:t>
            </a:r>
            <a:r>
              <a:rPr spc="-10" dirty="0">
                <a:solidFill>
                  <a:prstClr val="black"/>
                </a:solidFill>
                <a:latin typeface="Cambria"/>
                <a:cs typeface="Cambria"/>
              </a:rPr>
              <a:t>to </a:t>
            </a:r>
            <a:r>
              <a:rPr spc="-20" dirty="0">
                <a:solidFill>
                  <a:prstClr val="black"/>
                </a:solidFill>
                <a:latin typeface="Cambria"/>
                <a:cs typeface="Cambria"/>
              </a:rPr>
              <a:t>power </a:t>
            </a:r>
            <a:r>
              <a:rPr spc="-25" dirty="0">
                <a:solidFill>
                  <a:prstClr val="black"/>
                </a:solidFill>
                <a:latin typeface="Cambria"/>
                <a:cs typeface="Cambria"/>
              </a:rPr>
              <a:t>our </a:t>
            </a:r>
            <a:r>
              <a:rPr spc="65" dirty="0">
                <a:solidFill>
                  <a:prstClr val="black"/>
                </a:solidFill>
                <a:latin typeface="Cambria"/>
                <a:cs typeface="Cambria"/>
              </a:rPr>
              <a:t>CANSAT </a:t>
            </a:r>
            <a:r>
              <a:rPr spc="-15" dirty="0">
                <a:solidFill>
                  <a:prstClr val="black"/>
                </a:solidFill>
                <a:latin typeface="Cambria"/>
                <a:cs typeface="Cambria"/>
              </a:rPr>
              <a:t>has </a:t>
            </a:r>
            <a:r>
              <a:rPr spc="-5" dirty="0">
                <a:solidFill>
                  <a:prstClr val="black"/>
                </a:solidFill>
                <a:latin typeface="Cambria"/>
                <a:cs typeface="Cambria"/>
              </a:rPr>
              <a:t>been </a:t>
            </a:r>
            <a:r>
              <a:rPr spc="5" dirty="0">
                <a:solidFill>
                  <a:prstClr val="black"/>
                </a:solidFill>
                <a:latin typeface="Cambria"/>
                <a:cs typeface="Cambria"/>
              </a:rPr>
              <a:t>changed </a:t>
            </a:r>
            <a:r>
              <a:rPr spc="-20" dirty="0">
                <a:solidFill>
                  <a:prstClr val="black"/>
                </a:solidFill>
                <a:latin typeface="Cambria"/>
                <a:cs typeface="Cambria"/>
              </a:rPr>
              <a:t>from </a:t>
            </a:r>
            <a:r>
              <a:rPr spc="-10" dirty="0">
                <a:solidFill>
                  <a:prstClr val="black"/>
                </a:solidFill>
                <a:latin typeface="Cambria"/>
                <a:cs typeface="Cambria"/>
              </a:rPr>
              <a:t>Series to </a:t>
            </a:r>
            <a:r>
              <a:rPr spc="-5" dirty="0">
                <a:solidFill>
                  <a:prstClr val="black"/>
                </a:solidFill>
                <a:latin typeface="Cambria"/>
                <a:cs typeface="Cambria"/>
              </a:rPr>
              <a:t> ‘Parallel’. This </a:t>
            </a:r>
            <a:r>
              <a:rPr spc="-10" dirty="0">
                <a:solidFill>
                  <a:prstClr val="black"/>
                </a:solidFill>
                <a:latin typeface="Cambria"/>
                <a:cs typeface="Cambria"/>
              </a:rPr>
              <a:t>enables </a:t>
            </a:r>
            <a:r>
              <a:rPr spc="-20" dirty="0">
                <a:solidFill>
                  <a:prstClr val="black"/>
                </a:solidFill>
                <a:latin typeface="Cambria"/>
                <a:cs typeface="Cambria"/>
              </a:rPr>
              <a:t>us </a:t>
            </a:r>
            <a:r>
              <a:rPr spc="-25" dirty="0">
                <a:solidFill>
                  <a:prstClr val="black"/>
                </a:solidFill>
                <a:latin typeface="Cambria"/>
                <a:cs typeface="Cambria"/>
              </a:rPr>
              <a:t>for proper </a:t>
            </a:r>
            <a:r>
              <a:rPr spc="-15" dirty="0">
                <a:solidFill>
                  <a:prstClr val="black"/>
                </a:solidFill>
                <a:latin typeface="Cambria"/>
                <a:cs typeface="Cambria"/>
              </a:rPr>
              <a:t>stepping </a:t>
            </a:r>
            <a:r>
              <a:rPr spc="-10" dirty="0">
                <a:solidFill>
                  <a:prstClr val="black"/>
                </a:solidFill>
                <a:latin typeface="Cambria"/>
                <a:cs typeface="Cambria"/>
              </a:rPr>
              <a:t>down of </a:t>
            </a:r>
            <a:r>
              <a:rPr spc="-5" dirty="0">
                <a:solidFill>
                  <a:prstClr val="black"/>
                </a:solidFill>
                <a:latin typeface="Cambria"/>
                <a:cs typeface="Cambria"/>
              </a:rPr>
              <a:t>voltage </a:t>
            </a:r>
            <a:r>
              <a:rPr dirty="0">
                <a:solidFill>
                  <a:prstClr val="black"/>
                </a:solidFill>
                <a:latin typeface="Cambria"/>
                <a:cs typeface="Cambria"/>
              </a:rPr>
              <a:t>according </a:t>
            </a:r>
            <a:r>
              <a:rPr spc="-10" dirty="0">
                <a:solidFill>
                  <a:prstClr val="black"/>
                </a:solidFill>
                <a:latin typeface="Cambria"/>
                <a:cs typeface="Cambria"/>
              </a:rPr>
              <a:t>to </a:t>
            </a:r>
            <a:r>
              <a:rPr spc="-15" dirty="0">
                <a:solidFill>
                  <a:prstClr val="black"/>
                </a:solidFill>
                <a:latin typeface="Cambria"/>
                <a:cs typeface="Cambria"/>
              </a:rPr>
              <a:t>the </a:t>
            </a:r>
            <a:r>
              <a:rPr spc="-20" dirty="0">
                <a:solidFill>
                  <a:prstClr val="black"/>
                </a:solidFill>
                <a:latin typeface="Cambria"/>
                <a:cs typeface="Cambria"/>
              </a:rPr>
              <a:t>requirements </a:t>
            </a:r>
            <a:r>
              <a:rPr spc="-15" dirty="0">
                <a:solidFill>
                  <a:prstClr val="black"/>
                </a:solidFill>
                <a:latin typeface="Cambria"/>
                <a:cs typeface="Cambria"/>
              </a:rPr>
              <a:t> using</a:t>
            </a:r>
            <a:r>
              <a:rPr spc="35" dirty="0">
                <a:solidFill>
                  <a:prstClr val="black"/>
                </a:solidFill>
                <a:latin typeface="Cambria"/>
                <a:cs typeface="Cambria"/>
              </a:rPr>
              <a:t> </a:t>
            </a:r>
            <a:r>
              <a:rPr spc="-20" dirty="0">
                <a:solidFill>
                  <a:prstClr val="black"/>
                </a:solidFill>
                <a:latin typeface="Cambria"/>
                <a:cs typeface="Cambria"/>
              </a:rPr>
              <a:t>the</a:t>
            </a:r>
            <a:r>
              <a:rPr spc="45" dirty="0">
                <a:solidFill>
                  <a:prstClr val="black"/>
                </a:solidFill>
                <a:latin typeface="Cambria"/>
                <a:cs typeface="Cambria"/>
              </a:rPr>
              <a:t> </a:t>
            </a:r>
            <a:r>
              <a:rPr spc="-5" dirty="0">
                <a:solidFill>
                  <a:prstClr val="black"/>
                </a:solidFill>
                <a:latin typeface="Cambria"/>
                <a:cs typeface="Cambria"/>
              </a:rPr>
              <a:t>voltage</a:t>
            </a:r>
            <a:r>
              <a:rPr spc="45" dirty="0">
                <a:solidFill>
                  <a:prstClr val="black"/>
                </a:solidFill>
                <a:latin typeface="Cambria"/>
                <a:cs typeface="Cambria"/>
              </a:rPr>
              <a:t> </a:t>
            </a:r>
            <a:r>
              <a:rPr spc="-15" dirty="0">
                <a:solidFill>
                  <a:prstClr val="black"/>
                </a:solidFill>
                <a:latin typeface="Cambria"/>
                <a:cs typeface="Cambria"/>
              </a:rPr>
              <a:t>divider</a:t>
            </a:r>
            <a:r>
              <a:rPr spc="45" dirty="0">
                <a:solidFill>
                  <a:prstClr val="black"/>
                </a:solidFill>
                <a:latin typeface="Cambria"/>
                <a:cs typeface="Cambria"/>
              </a:rPr>
              <a:t> </a:t>
            </a:r>
            <a:r>
              <a:rPr dirty="0">
                <a:solidFill>
                  <a:prstClr val="black"/>
                </a:solidFill>
                <a:latin typeface="Cambria"/>
                <a:cs typeface="Cambria"/>
              </a:rPr>
              <a:t>system.</a:t>
            </a:r>
          </a:p>
        </p:txBody>
      </p:sp>
      <p:sp>
        <p:nvSpPr>
          <p:cNvPr id="13" name="TextBox 12">
            <a:extLst>
              <a:ext uri="{FF2B5EF4-FFF2-40B4-BE49-F238E27FC236}">
                <a16:creationId xmlns:a16="http://schemas.microsoft.com/office/drawing/2014/main" id="{924FE710-0914-97C9-1861-7EEB470BA365}"/>
              </a:ext>
            </a:extLst>
          </p:cNvPr>
          <p:cNvSpPr txBox="1"/>
          <p:nvPr/>
        </p:nvSpPr>
        <p:spPr>
          <a:xfrm>
            <a:off x="5935578" y="4864427"/>
            <a:ext cx="6033923" cy="1077218"/>
          </a:xfrm>
          <a:prstGeom prst="rect">
            <a:avLst/>
          </a:prstGeom>
          <a:noFill/>
        </p:spPr>
        <p:txBody>
          <a:bodyPr wrap="square">
            <a:spAutoFit/>
          </a:bodyPr>
          <a:lstStyle/>
          <a:p>
            <a:r>
              <a:rPr lang="en-US" sz="1600" i="1" dirty="0"/>
              <a:t>In the above Budget Power Consumption is calculated for a period of 2 hrs on  assumption that CanSat may be turned on for 2h, while the actual flight time might be less  than that.</a:t>
            </a:r>
          </a:p>
          <a:p>
            <a:r>
              <a:rPr lang="en-US" sz="1500" b="1" i="1" dirty="0"/>
              <a:t>Total Power Drained from the Battery for 2 hrs operation</a:t>
            </a:r>
            <a:r>
              <a:rPr lang="en-US" sz="1500" i="1" dirty="0"/>
              <a:t> </a:t>
            </a:r>
            <a:r>
              <a:rPr lang="en-US" sz="1600" i="1" dirty="0"/>
              <a:t>= </a:t>
            </a:r>
            <a:r>
              <a:rPr lang="en-US" sz="1600" i="1" u="sng" dirty="0">
                <a:solidFill>
                  <a:schemeClr val="accent1">
                    <a:lumMod val="75000"/>
                  </a:schemeClr>
                </a:solidFill>
              </a:rPr>
              <a:t>5.369772 Wh</a:t>
            </a:r>
            <a:r>
              <a:rPr lang="en-US" sz="1600" i="1" dirty="0">
                <a:solidFill>
                  <a:schemeClr val="accent1">
                    <a:lumMod val="75000"/>
                  </a:schemeClr>
                </a:solidFill>
              </a:rPr>
              <a:t>.</a:t>
            </a:r>
          </a:p>
        </p:txBody>
      </p:sp>
      <p:sp>
        <p:nvSpPr>
          <p:cNvPr id="15" name="TextBox 14">
            <a:extLst>
              <a:ext uri="{FF2B5EF4-FFF2-40B4-BE49-F238E27FC236}">
                <a16:creationId xmlns:a16="http://schemas.microsoft.com/office/drawing/2014/main" id="{0606A6F8-10EA-C7C0-0E37-A9F05675A086}"/>
              </a:ext>
            </a:extLst>
          </p:cNvPr>
          <p:cNvSpPr txBox="1"/>
          <p:nvPr/>
        </p:nvSpPr>
        <p:spPr>
          <a:xfrm>
            <a:off x="2794336" y="369034"/>
            <a:ext cx="6130088" cy="646331"/>
          </a:xfrm>
          <a:prstGeom prst="rect">
            <a:avLst/>
          </a:prstGeom>
          <a:noFill/>
        </p:spPr>
        <p:txBody>
          <a:bodyPr wrap="square">
            <a:spAutoFit/>
          </a:bodyPr>
          <a:lstStyle/>
          <a:p>
            <a:pPr algn="ctr"/>
            <a:r>
              <a:rPr lang="en-IN" sz="3600" dirty="0">
                <a:solidFill>
                  <a:schemeClr val="accent1">
                    <a:lumMod val="75000"/>
                  </a:schemeClr>
                </a:solidFill>
              </a:rPr>
              <a:t>POWER BUDGET</a:t>
            </a:r>
          </a:p>
        </p:txBody>
      </p:sp>
    </p:spTree>
    <p:extLst>
      <p:ext uri="{BB962C8B-B14F-4D97-AF65-F5344CB8AC3E}">
        <p14:creationId xmlns:p14="http://schemas.microsoft.com/office/powerpoint/2010/main" val="24609097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4A64D2-EFA4-FEC7-9E5B-13E60038ED89}"/>
              </a:ext>
            </a:extLst>
          </p:cNvPr>
          <p:cNvSpPr>
            <a:spLocks noGrp="1"/>
          </p:cNvSpPr>
          <p:nvPr>
            <p:ph type="sldNum" sz="quarter" idx="12"/>
          </p:nvPr>
        </p:nvSpPr>
        <p:spPr/>
        <p:txBody>
          <a:bodyPr/>
          <a:lstStyle/>
          <a:p>
            <a:fld id="{D88F94E2-5C54-4DAF-A39A-2298FFE509E3}" type="slidenum">
              <a:rPr lang="en-IN" smtClean="0"/>
              <a:pPr/>
              <a:t>52</a:t>
            </a:fld>
            <a:endParaRPr lang="en-IN" dirty="0"/>
          </a:p>
        </p:txBody>
      </p:sp>
      <p:sp>
        <p:nvSpPr>
          <p:cNvPr id="5" name="Slide Number Placeholder 3">
            <a:extLst>
              <a:ext uri="{FF2B5EF4-FFF2-40B4-BE49-F238E27FC236}">
                <a16:creationId xmlns:a16="http://schemas.microsoft.com/office/drawing/2014/main" id="{9B440E70-11B7-C8C7-93F9-23039544AEFB}"/>
              </a:ext>
            </a:extLst>
          </p:cNvPr>
          <p:cNvSpPr txBox="1">
            <a:spLocks/>
          </p:cNvSpPr>
          <p:nvPr/>
        </p:nvSpPr>
        <p:spPr>
          <a:xfrm>
            <a:off x="8917036" y="4226757"/>
            <a:ext cx="2267107" cy="365125"/>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8F94E2-5C54-4DAF-A39A-2298FFE509E3}" type="slidenum">
              <a:rPr lang="en-IN" smtClean="0"/>
              <a:pPr/>
              <a:t>52</a:t>
            </a:fld>
            <a:endParaRPr lang="en-IN" dirty="0"/>
          </a:p>
        </p:txBody>
      </p:sp>
      <p:sp>
        <p:nvSpPr>
          <p:cNvPr id="6" name="Rectangle 5">
            <a:extLst>
              <a:ext uri="{FF2B5EF4-FFF2-40B4-BE49-F238E27FC236}">
                <a16:creationId xmlns:a16="http://schemas.microsoft.com/office/drawing/2014/main" id="{12A6B365-12F8-EE47-EE73-6360D09E3C60}"/>
              </a:ext>
            </a:extLst>
          </p:cNvPr>
          <p:cNvSpPr/>
          <p:nvPr/>
        </p:nvSpPr>
        <p:spPr>
          <a:xfrm>
            <a:off x="89710" y="4293576"/>
            <a:ext cx="1645195" cy="1035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Tx  Radio</a:t>
            </a:r>
            <a:endParaRPr lang="en-IN"/>
          </a:p>
        </p:txBody>
      </p:sp>
      <p:sp>
        <p:nvSpPr>
          <p:cNvPr id="7" name="Rectangle 6">
            <a:extLst>
              <a:ext uri="{FF2B5EF4-FFF2-40B4-BE49-F238E27FC236}">
                <a16:creationId xmlns:a16="http://schemas.microsoft.com/office/drawing/2014/main" id="{D0097CBA-4D41-7EEE-0035-5E5F708D3671}"/>
              </a:ext>
            </a:extLst>
          </p:cNvPr>
          <p:cNvSpPr/>
          <p:nvPr/>
        </p:nvSpPr>
        <p:spPr>
          <a:xfrm>
            <a:off x="10404599" y="4293576"/>
            <a:ext cx="1645195" cy="1035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Rx  Radio</a:t>
            </a:r>
            <a:endParaRPr lang="en-IN"/>
          </a:p>
        </p:txBody>
      </p:sp>
      <p:sp>
        <p:nvSpPr>
          <p:cNvPr id="8" name="Rectangle 7">
            <a:extLst>
              <a:ext uri="{FF2B5EF4-FFF2-40B4-BE49-F238E27FC236}">
                <a16:creationId xmlns:a16="http://schemas.microsoft.com/office/drawing/2014/main" id="{BF29C26C-E82E-EA78-17ED-AB17AD1CF53E}"/>
              </a:ext>
            </a:extLst>
          </p:cNvPr>
          <p:cNvSpPr/>
          <p:nvPr/>
        </p:nvSpPr>
        <p:spPr>
          <a:xfrm>
            <a:off x="2541550" y="4553514"/>
            <a:ext cx="1645195" cy="515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Cable</a:t>
            </a:r>
            <a:endParaRPr lang="en-IN" dirty="0"/>
          </a:p>
        </p:txBody>
      </p:sp>
      <p:sp>
        <p:nvSpPr>
          <p:cNvPr id="9" name="Rectangle 8">
            <a:extLst>
              <a:ext uri="{FF2B5EF4-FFF2-40B4-BE49-F238E27FC236}">
                <a16:creationId xmlns:a16="http://schemas.microsoft.com/office/drawing/2014/main" id="{F56E6A62-5CD9-B7D8-FAC9-8D5BB327DFC4}"/>
              </a:ext>
            </a:extLst>
          </p:cNvPr>
          <p:cNvSpPr/>
          <p:nvPr/>
        </p:nvSpPr>
        <p:spPr>
          <a:xfrm>
            <a:off x="7955449" y="4553514"/>
            <a:ext cx="1645195" cy="515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Cable</a:t>
            </a:r>
            <a:endParaRPr lang="en-IN"/>
          </a:p>
        </p:txBody>
      </p:sp>
      <p:sp>
        <p:nvSpPr>
          <p:cNvPr id="10" name="Rectangle 9">
            <a:extLst>
              <a:ext uri="{FF2B5EF4-FFF2-40B4-BE49-F238E27FC236}">
                <a16:creationId xmlns:a16="http://schemas.microsoft.com/office/drawing/2014/main" id="{BE419A19-15C0-3BB0-A1D1-0E2FC01F7E12}"/>
              </a:ext>
            </a:extLst>
          </p:cNvPr>
          <p:cNvSpPr/>
          <p:nvPr/>
        </p:nvSpPr>
        <p:spPr>
          <a:xfrm>
            <a:off x="5230286" y="4553514"/>
            <a:ext cx="1645195" cy="515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Path Loss</a:t>
            </a:r>
            <a:endParaRPr lang="en-IN"/>
          </a:p>
        </p:txBody>
      </p:sp>
      <p:sp>
        <p:nvSpPr>
          <p:cNvPr id="11" name="Isosceles Triangle 10">
            <a:extLst>
              <a:ext uri="{FF2B5EF4-FFF2-40B4-BE49-F238E27FC236}">
                <a16:creationId xmlns:a16="http://schemas.microsoft.com/office/drawing/2014/main" id="{DE890489-A785-8183-2B34-F9AB65DE2887}"/>
              </a:ext>
            </a:extLst>
          </p:cNvPr>
          <p:cNvSpPr/>
          <p:nvPr/>
        </p:nvSpPr>
        <p:spPr>
          <a:xfrm flipV="1">
            <a:off x="3810637" y="2632058"/>
            <a:ext cx="1244686" cy="11484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N"/>
          </a:p>
        </p:txBody>
      </p:sp>
      <p:cxnSp>
        <p:nvCxnSpPr>
          <p:cNvPr id="12" name="Straight Connector 11">
            <a:extLst>
              <a:ext uri="{FF2B5EF4-FFF2-40B4-BE49-F238E27FC236}">
                <a16:creationId xmlns:a16="http://schemas.microsoft.com/office/drawing/2014/main" id="{E0B00DCD-5AD8-D9BF-D5F8-948839A5D787}"/>
              </a:ext>
            </a:extLst>
          </p:cNvPr>
          <p:cNvCxnSpPr>
            <a:stCxn id="6" idx="3"/>
            <a:endCxn id="8" idx="1"/>
          </p:cNvCxnSpPr>
          <p:nvPr/>
        </p:nvCxnSpPr>
        <p:spPr>
          <a:xfrm>
            <a:off x="1734905" y="4811287"/>
            <a:ext cx="8066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24A4EA4-6C05-7355-DF31-78DCA3B98894}"/>
              </a:ext>
            </a:extLst>
          </p:cNvPr>
          <p:cNvCxnSpPr>
            <a:cxnSpLocks/>
          </p:cNvCxnSpPr>
          <p:nvPr/>
        </p:nvCxnSpPr>
        <p:spPr>
          <a:xfrm flipH="1">
            <a:off x="4411718" y="3780547"/>
            <a:ext cx="10134" cy="1044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43A5722-5EC4-BF06-36CE-1A7137614AFD}"/>
              </a:ext>
            </a:extLst>
          </p:cNvPr>
          <p:cNvCxnSpPr>
            <a:cxnSpLocks/>
            <a:stCxn id="10" idx="1"/>
            <a:endCxn id="8" idx="3"/>
          </p:cNvCxnSpPr>
          <p:nvPr/>
        </p:nvCxnSpPr>
        <p:spPr>
          <a:xfrm flipH="1">
            <a:off x="4186745" y="4811287"/>
            <a:ext cx="10435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B95A7E3-8121-F78C-B776-05C40115F54C}"/>
              </a:ext>
            </a:extLst>
          </p:cNvPr>
          <p:cNvCxnSpPr>
            <a:cxnSpLocks/>
            <a:stCxn id="17" idx="0"/>
          </p:cNvCxnSpPr>
          <p:nvPr/>
        </p:nvCxnSpPr>
        <p:spPr>
          <a:xfrm>
            <a:off x="7635202" y="3764601"/>
            <a:ext cx="0" cy="10601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CA73691-6A9E-0D4B-A483-132F9F562280}"/>
              </a:ext>
            </a:extLst>
          </p:cNvPr>
          <p:cNvCxnSpPr>
            <a:cxnSpLocks/>
            <a:stCxn id="10" idx="3"/>
            <a:endCxn id="9" idx="1"/>
          </p:cNvCxnSpPr>
          <p:nvPr/>
        </p:nvCxnSpPr>
        <p:spPr>
          <a:xfrm>
            <a:off x="6875481" y="4811287"/>
            <a:ext cx="1079968"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Isosceles Triangle 16">
            <a:extLst>
              <a:ext uri="{FF2B5EF4-FFF2-40B4-BE49-F238E27FC236}">
                <a16:creationId xmlns:a16="http://schemas.microsoft.com/office/drawing/2014/main" id="{B1A3EDF0-547D-6B2D-0B41-9C2E1317F33F}"/>
              </a:ext>
            </a:extLst>
          </p:cNvPr>
          <p:cNvSpPr/>
          <p:nvPr/>
        </p:nvSpPr>
        <p:spPr>
          <a:xfrm flipV="1">
            <a:off x="7012859" y="2616112"/>
            <a:ext cx="1244686" cy="114848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cxnSp>
        <p:nvCxnSpPr>
          <p:cNvPr id="18" name="Straight Connector 17">
            <a:extLst>
              <a:ext uri="{FF2B5EF4-FFF2-40B4-BE49-F238E27FC236}">
                <a16:creationId xmlns:a16="http://schemas.microsoft.com/office/drawing/2014/main" id="{273316E9-93F8-8ABA-900B-32E9DABD8288}"/>
              </a:ext>
            </a:extLst>
          </p:cNvPr>
          <p:cNvCxnSpPr>
            <a:cxnSpLocks/>
            <a:stCxn id="9" idx="3"/>
            <a:endCxn id="7" idx="1"/>
          </p:cNvCxnSpPr>
          <p:nvPr/>
        </p:nvCxnSpPr>
        <p:spPr>
          <a:xfrm>
            <a:off x="9600644" y="4811287"/>
            <a:ext cx="803955"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320E400-2890-FADC-4C0B-14246AB5E612}"/>
              </a:ext>
            </a:extLst>
          </p:cNvPr>
          <p:cNvSpPr txBox="1"/>
          <p:nvPr/>
        </p:nvSpPr>
        <p:spPr>
          <a:xfrm>
            <a:off x="114535" y="3780547"/>
            <a:ext cx="729027" cy="369332"/>
          </a:xfrm>
          <a:prstGeom prst="rect">
            <a:avLst/>
          </a:prstGeom>
          <a:noFill/>
        </p:spPr>
        <p:txBody>
          <a:bodyPr wrap="square" rtlCol="0">
            <a:spAutoFit/>
          </a:bodyPr>
          <a:lstStyle/>
          <a:p>
            <a:r>
              <a:rPr lang="en-US"/>
              <a:t>+8 dB</a:t>
            </a:r>
            <a:endParaRPr lang="en-IN"/>
          </a:p>
        </p:txBody>
      </p:sp>
      <p:sp>
        <p:nvSpPr>
          <p:cNvPr id="20" name="TextBox 19">
            <a:extLst>
              <a:ext uri="{FF2B5EF4-FFF2-40B4-BE49-F238E27FC236}">
                <a16:creationId xmlns:a16="http://schemas.microsoft.com/office/drawing/2014/main" id="{0D293D9C-E998-F7D2-8E4C-DF56D6825F26}"/>
              </a:ext>
            </a:extLst>
          </p:cNvPr>
          <p:cNvSpPr txBox="1"/>
          <p:nvPr/>
        </p:nvSpPr>
        <p:spPr>
          <a:xfrm>
            <a:off x="8781506" y="4048672"/>
            <a:ext cx="729027" cy="369332"/>
          </a:xfrm>
          <a:prstGeom prst="rect">
            <a:avLst/>
          </a:prstGeom>
          <a:noFill/>
        </p:spPr>
        <p:txBody>
          <a:bodyPr wrap="square" rtlCol="0">
            <a:spAutoFit/>
          </a:bodyPr>
          <a:lstStyle/>
          <a:p>
            <a:r>
              <a:rPr lang="en-US"/>
              <a:t>-1 dB</a:t>
            </a:r>
            <a:endParaRPr lang="en-IN"/>
          </a:p>
        </p:txBody>
      </p:sp>
      <p:sp>
        <p:nvSpPr>
          <p:cNvPr id="21" name="TextBox 20">
            <a:extLst>
              <a:ext uri="{FF2B5EF4-FFF2-40B4-BE49-F238E27FC236}">
                <a16:creationId xmlns:a16="http://schemas.microsoft.com/office/drawing/2014/main" id="{8E78A92A-8DAD-CE0C-3CA1-B432D9191403}"/>
              </a:ext>
            </a:extLst>
          </p:cNvPr>
          <p:cNvSpPr txBox="1"/>
          <p:nvPr/>
        </p:nvSpPr>
        <p:spPr>
          <a:xfrm>
            <a:off x="7279747" y="2204437"/>
            <a:ext cx="1051320" cy="369332"/>
          </a:xfrm>
          <a:prstGeom prst="rect">
            <a:avLst/>
          </a:prstGeom>
          <a:noFill/>
        </p:spPr>
        <p:txBody>
          <a:bodyPr wrap="square" rtlCol="0">
            <a:spAutoFit/>
          </a:bodyPr>
          <a:lstStyle/>
          <a:p>
            <a:r>
              <a:rPr lang="en-US" dirty="0"/>
              <a:t>+11.1 dB</a:t>
            </a:r>
            <a:endParaRPr lang="en-IN" dirty="0"/>
          </a:p>
        </p:txBody>
      </p:sp>
      <p:sp>
        <p:nvSpPr>
          <p:cNvPr id="22" name="TextBox 21">
            <a:extLst>
              <a:ext uri="{FF2B5EF4-FFF2-40B4-BE49-F238E27FC236}">
                <a16:creationId xmlns:a16="http://schemas.microsoft.com/office/drawing/2014/main" id="{4F74B006-40E3-C2C7-24EE-0CF37408D5AD}"/>
              </a:ext>
            </a:extLst>
          </p:cNvPr>
          <p:cNvSpPr txBox="1"/>
          <p:nvPr/>
        </p:nvSpPr>
        <p:spPr>
          <a:xfrm>
            <a:off x="5493744" y="4169216"/>
            <a:ext cx="1253227" cy="369332"/>
          </a:xfrm>
          <a:prstGeom prst="rect">
            <a:avLst/>
          </a:prstGeom>
          <a:noFill/>
        </p:spPr>
        <p:txBody>
          <a:bodyPr wrap="square" rtlCol="0">
            <a:spAutoFit/>
          </a:bodyPr>
          <a:lstStyle/>
          <a:p>
            <a:r>
              <a:rPr lang="en-US" dirty="0"/>
              <a:t>-110.14 dB</a:t>
            </a:r>
            <a:endParaRPr lang="en-IN" dirty="0"/>
          </a:p>
        </p:txBody>
      </p:sp>
      <p:sp>
        <p:nvSpPr>
          <p:cNvPr id="23" name="TextBox 22">
            <a:extLst>
              <a:ext uri="{FF2B5EF4-FFF2-40B4-BE49-F238E27FC236}">
                <a16:creationId xmlns:a16="http://schemas.microsoft.com/office/drawing/2014/main" id="{11726A7D-0560-6794-9C60-DEE98CD67437}"/>
              </a:ext>
            </a:extLst>
          </p:cNvPr>
          <p:cNvSpPr txBox="1"/>
          <p:nvPr/>
        </p:nvSpPr>
        <p:spPr>
          <a:xfrm>
            <a:off x="3195881" y="4149879"/>
            <a:ext cx="729027" cy="369332"/>
          </a:xfrm>
          <a:prstGeom prst="rect">
            <a:avLst/>
          </a:prstGeom>
          <a:noFill/>
        </p:spPr>
        <p:txBody>
          <a:bodyPr wrap="square" rtlCol="0">
            <a:spAutoFit/>
          </a:bodyPr>
          <a:lstStyle/>
          <a:p>
            <a:r>
              <a:rPr lang="en-US"/>
              <a:t>-1 dB</a:t>
            </a:r>
            <a:endParaRPr lang="en-IN"/>
          </a:p>
        </p:txBody>
      </p:sp>
      <p:sp>
        <p:nvSpPr>
          <p:cNvPr id="24" name="TextBox 23">
            <a:extLst>
              <a:ext uri="{FF2B5EF4-FFF2-40B4-BE49-F238E27FC236}">
                <a16:creationId xmlns:a16="http://schemas.microsoft.com/office/drawing/2014/main" id="{EB5C2BE6-9420-E6FB-F4AD-0D2287F4A8AB}"/>
              </a:ext>
            </a:extLst>
          </p:cNvPr>
          <p:cNvSpPr txBox="1"/>
          <p:nvPr/>
        </p:nvSpPr>
        <p:spPr>
          <a:xfrm>
            <a:off x="4034291" y="2198654"/>
            <a:ext cx="1021032" cy="369332"/>
          </a:xfrm>
          <a:prstGeom prst="rect">
            <a:avLst/>
          </a:prstGeom>
          <a:noFill/>
        </p:spPr>
        <p:txBody>
          <a:bodyPr wrap="square" rtlCol="0">
            <a:spAutoFit/>
          </a:bodyPr>
          <a:lstStyle/>
          <a:p>
            <a:r>
              <a:rPr lang="en-US" dirty="0"/>
              <a:t>+5.94 dB</a:t>
            </a:r>
            <a:endParaRPr lang="en-IN" dirty="0"/>
          </a:p>
        </p:txBody>
      </p:sp>
      <p:sp>
        <p:nvSpPr>
          <p:cNvPr id="26" name="TextBox 25">
            <a:extLst>
              <a:ext uri="{FF2B5EF4-FFF2-40B4-BE49-F238E27FC236}">
                <a16:creationId xmlns:a16="http://schemas.microsoft.com/office/drawing/2014/main" id="{6505BC73-D9AE-2FD7-7E0F-183CAD59085C}"/>
              </a:ext>
            </a:extLst>
          </p:cNvPr>
          <p:cNvSpPr txBox="1"/>
          <p:nvPr/>
        </p:nvSpPr>
        <p:spPr>
          <a:xfrm>
            <a:off x="2401431" y="39742"/>
            <a:ext cx="6539162"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COMMUNICATION AND LINK  BUDGET</a:t>
            </a:r>
          </a:p>
        </p:txBody>
      </p:sp>
      <p:sp>
        <p:nvSpPr>
          <p:cNvPr id="36" name="TextBox 35">
            <a:extLst>
              <a:ext uri="{FF2B5EF4-FFF2-40B4-BE49-F238E27FC236}">
                <a16:creationId xmlns:a16="http://schemas.microsoft.com/office/drawing/2014/main" id="{A26055B3-CF38-F6C0-3E32-71637FBEF753}"/>
              </a:ext>
            </a:extLst>
          </p:cNvPr>
          <p:cNvSpPr txBox="1"/>
          <p:nvPr/>
        </p:nvSpPr>
        <p:spPr>
          <a:xfrm>
            <a:off x="4053823" y="5744346"/>
            <a:ext cx="4133068" cy="369332"/>
          </a:xfrm>
          <a:prstGeom prst="rect">
            <a:avLst/>
          </a:prstGeom>
          <a:noFill/>
        </p:spPr>
        <p:txBody>
          <a:bodyPr wrap="square">
            <a:spAutoFit/>
          </a:bodyPr>
          <a:lstStyle/>
          <a:p>
            <a:pPr algn="ctr"/>
            <a:r>
              <a:rPr lang="en-US" i="1" dirty="0"/>
              <a:t>Fig. Communication and Link Budget</a:t>
            </a:r>
          </a:p>
        </p:txBody>
      </p:sp>
    </p:spTree>
    <p:extLst>
      <p:ext uri="{BB962C8B-B14F-4D97-AF65-F5344CB8AC3E}">
        <p14:creationId xmlns:p14="http://schemas.microsoft.com/office/powerpoint/2010/main" val="29952418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A6448D2D-F63C-1C1B-1B7C-969B17CFC377}"/>
              </a:ext>
            </a:extLst>
          </p:cNvPr>
          <p:cNvSpPr txBox="1"/>
          <p:nvPr/>
        </p:nvSpPr>
        <p:spPr>
          <a:xfrm>
            <a:off x="902003" y="1597107"/>
            <a:ext cx="5398770" cy="888128"/>
          </a:xfrm>
          <a:prstGeom prst="rect">
            <a:avLst/>
          </a:prstGeom>
        </p:spPr>
        <p:txBody>
          <a:bodyPr vert="horz" wrap="square" lIns="0" tIns="12700" rIns="0" bIns="0" rtlCol="0">
            <a:spAutoFit/>
          </a:bodyPr>
          <a:lstStyle/>
          <a:p>
            <a:pPr marL="12700" marR="5080">
              <a:lnSpc>
                <a:spcPct val="107500"/>
              </a:lnSpc>
              <a:spcBef>
                <a:spcPts val="100"/>
              </a:spcBef>
            </a:pPr>
            <a:r>
              <a:rPr spc="15" dirty="0">
                <a:solidFill>
                  <a:prstClr val="black"/>
                </a:solidFill>
                <a:latin typeface="Cambria"/>
                <a:cs typeface="Cambria"/>
              </a:rPr>
              <a:t>Some</a:t>
            </a:r>
            <a:r>
              <a:rPr spc="45" dirty="0">
                <a:solidFill>
                  <a:prstClr val="black"/>
                </a:solidFill>
                <a:latin typeface="Cambria"/>
                <a:cs typeface="Cambria"/>
              </a:rPr>
              <a:t> </a:t>
            </a:r>
            <a:r>
              <a:rPr dirty="0">
                <a:solidFill>
                  <a:prstClr val="black"/>
                </a:solidFill>
                <a:latin typeface="Cambria"/>
                <a:cs typeface="Cambria"/>
              </a:rPr>
              <a:t>changes</a:t>
            </a:r>
            <a:r>
              <a:rPr spc="50" dirty="0">
                <a:solidFill>
                  <a:prstClr val="black"/>
                </a:solidFill>
                <a:latin typeface="Cambria"/>
                <a:cs typeface="Cambria"/>
              </a:rPr>
              <a:t> </a:t>
            </a:r>
            <a:r>
              <a:rPr spc="-20" dirty="0">
                <a:solidFill>
                  <a:prstClr val="black"/>
                </a:solidFill>
                <a:latin typeface="Cambria"/>
                <a:cs typeface="Cambria"/>
              </a:rPr>
              <a:t>are</a:t>
            </a:r>
            <a:r>
              <a:rPr spc="50" dirty="0">
                <a:solidFill>
                  <a:prstClr val="black"/>
                </a:solidFill>
                <a:latin typeface="Cambria"/>
                <a:cs typeface="Cambria"/>
              </a:rPr>
              <a:t> </a:t>
            </a:r>
            <a:r>
              <a:rPr dirty="0">
                <a:solidFill>
                  <a:prstClr val="black"/>
                </a:solidFill>
                <a:latin typeface="Cambria"/>
                <a:cs typeface="Cambria"/>
              </a:rPr>
              <a:t>done</a:t>
            </a:r>
            <a:r>
              <a:rPr spc="60" dirty="0">
                <a:solidFill>
                  <a:prstClr val="black"/>
                </a:solidFill>
                <a:latin typeface="Cambria"/>
                <a:cs typeface="Cambria"/>
              </a:rPr>
              <a:t> </a:t>
            </a:r>
            <a:r>
              <a:rPr spc="-30" dirty="0">
                <a:solidFill>
                  <a:prstClr val="black"/>
                </a:solidFill>
                <a:latin typeface="Cambria"/>
                <a:cs typeface="Cambria"/>
              </a:rPr>
              <a:t>in</a:t>
            </a:r>
            <a:r>
              <a:rPr spc="50" dirty="0">
                <a:solidFill>
                  <a:prstClr val="black"/>
                </a:solidFill>
                <a:latin typeface="Cambria"/>
                <a:cs typeface="Cambria"/>
              </a:rPr>
              <a:t> </a:t>
            </a:r>
            <a:r>
              <a:rPr spc="-20" dirty="0">
                <a:solidFill>
                  <a:prstClr val="black"/>
                </a:solidFill>
                <a:latin typeface="Cambria"/>
                <a:cs typeface="Cambria"/>
              </a:rPr>
              <a:t>which</a:t>
            </a:r>
            <a:r>
              <a:rPr spc="45" dirty="0">
                <a:solidFill>
                  <a:prstClr val="black"/>
                </a:solidFill>
                <a:latin typeface="Cambria"/>
                <a:cs typeface="Cambria"/>
              </a:rPr>
              <a:t> </a:t>
            </a:r>
            <a:r>
              <a:rPr spc="-15" dirty="0">
                <a:solidFill>
                  <a:prstClr val="black"/>
                </a:solidFill>
                <a:latin typeface="Cambria"/>
                <a:cs typeface="Cambria"/>
              </a:rPr>
              <a:t>we</a:t>
            </a:r>
            <a:r>
              <a:rPr spc="50" dirty="0">
                <a:solidFill>
                  <a:prstClr val="black"/>
                </a:solidFill>
                <a:latin typeface="Cambria"/>
                <a:cs typeface="Cambria"/>
              </a:rPr>
              <a:t> </a:t>
            </a:r>
            <a:r>
              <a:rPr spc="-15" dirty="0">
                <a:solidFill>
                  <a:prstClr val="black"/>
                </a:solidFill>
                <a:latin typeface="Cambria"/>
                <a:cs typeface="Cambria"/>
              </a:rPr>
              <a:t>revisited</a:t>
            </a:r>
            <a:r>
              <a:rPr spc="50" dirty="0">
                <a:solidFill>
                  <a:prstClr val="black"/>
                </a:solidFill>
                <a:latin typeface="Cambria"/>
                <a:cs typeface="Cambria"/>
              </a:rPr>
              <a:t> </a:t>
            </a:r>
            <a:r>
              <a:rPr spc="-15" dirty="0">
                <a:solidFill>
                  <a:prstClr val="black"/>
                </a:solidFill>
                <a:latin typeface="Cambria"/>
                <a:cs typeface="Cambria"/>
              </a:rPr>
              <a:t>the</a:t>
            </a:r>
            <a:r>
              <a:rPr spc="50" dirty="0">
                <a:solidFill>
                  <a:prstClr val="black"/>
                </a:solidFill>
                <a:latin typeface="Cambria"/>
                <a:cs typeface="Cambria"/>
              </a:rPr>
              <a:t> </a:t>
            </a:r>
            <a:r>
              <a:rPr spc="15" dirty="0">
                <a:solidFill>
                  <a:prstClr val="black"/>
                </a:solidFill>
                <a:latin typeface="Cambria"/>
                <a:cs typeface="Cambria"/>
              </a:rPr>
              <a:t>Gain</a:t>
            </a:r>
            <a:r>
              <a:rPr spc="50" dirty="0">
                <a:solidFill>
                  <a:prstClr val="black"/>
                </a:solidFill>
                <a:latin typeface="Cambria"/>
                <a:cs typeface="Cambria"/>
              </a:rPr>
              <a:t> </a:t>
            </a:r>
            <a:r>
              <a:rPr spc="-10" dirty="0">
                <a:solidFill>
                  <a:prstClr val="black"/>
                </a:solidFill>
                <a:latin typeface="Cambria"/>
                <a:cs typeface="Cambria"/>
              </a:rPr>
              <a:t>calculation</a:t>
            </a:r>
            <a:r>
              <a:rPr spc="45" dirty="0">
                <a:solidFill>
                  <a:prstClr val="black"/>
                </a:solidFill>
                <a:latin typeface="Cambria"/>
                <a:cs typeface="Cambria"/>
              </a:rPr>
              <a:t> </a:t>
            </a:r>
            <a:r>
              <a:rPr spc="-10" dirty="0">
                <a:solidFill>
                  <a:prstClr val="black"/>
                </a:solidFill>
                <a:latin typeface="Cambria"/>
                <a:cs typeface="Cambria"/>
              </a:rPr>
              <a:t>of</a:t>
            </a:r>
            <a:r>
              <a:rPr spc="50" dirty="0">
                <a:solidFill>
                  <a:prstClr val="black"/>
                </a:solidFill>
                <a:latin typeface="Cambria"/>
                <a:cs typeface="Cambria"/>
              </a:rPr>
              <a:t> </a:t>
            </a:r>
            <a:r>
              <a:rPr spc="-5" dirty="0">
                <a:solidFill>
                  <a:prstClr val="black"/>
                </a:solidFill>
                <a:latin typeface="Cambria"/>
                <a:cs typeface="Cambria"/>
              </a:rPr>
              <a:t>receiving</a:t>
            </a:r>
            <a:r>
              <a:rPr spc="45" dirty="0">
                <a:solidFill>
                  <a:prstClr val="black"/>
                </a:solidFill>
                <a:latin typeface="Cambria"/>
                <a:cs typeface="Cambria"/>
              </a:rPr>
              <a:t> </a:t>
            </a:r>
            <a:r>
              <a:rPr spc="-5" dirty="0">
                <a:solidFill>
                  <a:prstClr val="black"/>
                </a:solidFill>
                <a:latin typeface="Cambria"/>
                <a:cs typeface="Cambria"/>
              </a:rPr>
              <a:t>and </a:t>
            </a:r>
            <a:r>
              <a:rPr spc="-250" dirty="0">
                <a:solidFill>
                  <a:prstClr val="black"/>
                </a:solidFill>
                <a:latin typeface="Cambria"/>
                <a:cs typeface="Cambria"/>
              </a:rPr>
              <a:t> </a:t>
            </a:r>
            <a:r>
              <a:rPr spc="-25" dirty="0">
                <a:solidFill>
                  <a:prstClr val="black"/>
                </a:solidFill>
                <a:latin typeface="Cambria"/>
                <a:cs typeface="Cambria"/>
              </a:rPr>
              <a:t>transmitting</a:t>
            </a:r>
            <a:r>
              <a:rPr spc="40" dirty="0">
                <a:solidFill>
                  <a:prstClr val="black"/>
                </a:solidFill>
                <a:latin typeface="Cambria"/>
                <a:cs typeface="Cambria"/>
              </a:rPr>
              <a:t> </a:t>
            </a:r>
            <a:r>
              <a:rPr spc="-15" dirty="0">
                <a:solidFill>
                  <a:prstClr val="black"/>
                </a:solidFill>
                <a:latin typeface="Cambria"/>
                <a:cs typeface="Cambria"/>
              </a:rPr>
              <a:t>antenna</a:t>
            </a:r>
            <a:r>
              <a:rPr spc="45" dirty="0">
                <a:solidFill>
                  <a:prstClr val="black"/>
                </a:solidFill>
                <a:latin typeface="Cambria"/>
                <a:cs typeface="Cambria"/>
              </a:rPr>
              <a:t> </a:t>
            </a:r>
            <a:r>
              <a:rPr spc="-5" dirty="0">
                <a:solidFill>
                  <a:prstClr val="black"/>
                </a:solidFill>
                <a:latin typeface="Cambria"/>
                <a:cs typeface="Cambria"/>
              </a:rPr>
              <a:t>and</a:t>
            </a:r>
            <a:r>
              <a:rPr spc="45" dirty="0">
                <a:solidFill>
                  <a:prstClr val="black"/>
                </a:solidFill>
                <a:latin typeface="Cambria"/>
                <a:cs typeface="Cambria"/>
              </a:rPr>
              <a:t> </a:t>
            </a:r>
            <a:r>
              <a:rPr spc="-15" dirty="0">
                <a:solidFill>
                  <a:prstClr val="black"/>
                </a:solidFill>
                <a:latin typeface="Cambria"/>
                <a:cs typeface="Cambria"/>
              </a:rPr>
              <a:t>we</a:t>
            </a:r>
            <a:r>
              <a:rPr spc="50" dirty="0">
                <a:solidFill>
                  <a:prstClr val="black"/>
                </a:solidFill>
                <a:latin typeface="Cambria"/>
                <a:cs typeface="Cambria"/>
              </a:rPr>
              <a:t> </a:t>
            </a:r>
            <a:r>
              <a:rPr spc="-15" dirty="0">
                <a:solidFill>
                  <a:prstClr val="black"/>
                </a:solidFill>
                <a:latin typeface="Cambria"/>
                <a:cs typeface="Cambria"/>
              </a:rPr>
              <a:t>rectified</a:t>
            </a:r>
            <a:r>
              <a:rPr spc="45" dirty="0">
                <a:solidFill>
                  <a:prstClr val="black"/>
                </a:solidFill>
                <a:latin typeface="Cambria"/>
                <a:cs typeface="Cambria"/>
              </a:rPr>
              <a:t> </a:t>
            </a:r>
            <a:r>
              <a:rPr dirty="0">
                <a:solidFill>
                  <a:prstClr val="black"/>
                </a:solidFill>
                <a:latin typeface="Cambria"/>
                <a:cs typeface="Cambria"/>
              </a:rPr>
              <a:t>accordingly</a:t>
            </a:r>
            <a:r>
              <a:rPr spc="45" dirty="0">
                <a:solidFill>
                  <a:prstClr val="black"/>
                </a:solidFill>
                <a:latin typeface="Cambria"/>
                <a:cs typeface="Cambria"/>
              </a:rPr>
              <a:t> </a:t>
            </a:r>
            <a:r>
              <a:rPr spc="-5" dirty="0">
                <a:solidFill>
                  <a:prstClr val="black"/>
                </a:solidFill>
                <a:latin typeface="Cambria"/>
                <a:cs typeface="Cambria"/>
              </a:rPr>
              <a:t>as</a:t>
            </a:r>
            <a:r>
              <a:rPr spc="45" dirty="0">
                <a:solidFill>
                  <a:prstClr val="black"/>
                </a:solidFill>
                <a:latin typeface="Cambria"/>
                <a:cs typeface="Cambria"/>
              </a:rPr>
              <a:t> </a:t>
            </a:r>
            <a:r>
              <a:rPr spc="-20" dirty="0">
                <a:solidFill>
                  <a:prstClr val="black"/>
                </a:solidFill>
                <a:latin typeface="Cambria"/>
                <a:cs typeface="Cambria"/>
              </a:rPr>
              <a:t>shown</a:t>
            </a:r>
            <a:r>
              <a:rPr spc="55" dirty="0">
                <a:solidFill>
                  <a:prstClr val="black"/>
                </a:solidFill>
                <a:latin typeface="Cambria"/>
                <a:cs typeface="Cambria"/>
              </a:rPr>
              <a:t> </a:t>
            </a:r>
            <a:r>
              <a:rPr spc="-5" dirty="0">
                <a:solidFill>
                  <a:prstClr val="black"/>
                </a:solidFill>
                <a:latin typeface="Cambria"/>
                <a:cs typeface="Cambria"/>
              </a:rPr>
              <a:t>below.</a:t>
            </a:r>
            <a:endParaRPr dirty="0">
              <a:solidFill>
                <a:prstClr val="black"/>
              </a:solidFill>
              <a:latin typeface="Cambria"/>
              <a:cs typeface="Cambria"/>
            </a:endParaRPr>
          </a:p>
        </p:txBody>
      </p:sp>
      <p:sp>
        <p:nvSpPr>
          <p:cNvPr id="7" name="object 4">
            <a:extLst>
              <a:ext uri="{FF2B5EF4-FFF2-40B4-BE49-F238E27FC236}">
                <a16:creationId xmlns:a16="http://schemas.microsoft.com/office/drawing/2014/main" id="{12E6B22B-148F-D10D-BB4A-6C2B1ABC5E84}"/>
              </a:ext>
            </a:extLst>
          </p:cNvPr>
          <p:cNvSpPr txBox="1"/>
          <p:nvPr/>
        </p:nvSpPr>
        <p:spPr>
          <a:xfrm>
            <a:off x="5330333" y="2485235"/>
            <a:ext cx="4161790" cy="3485570"/>
          </a:xfrm>
          <a:prstGeom prst="rect">
            <a:avLst/>
          </a:prstGeom>
        </p:spPr>
        <p:txBody>
          <a:bodyPr vert="horz" wrap="square" lIns="0" tIns="63500" rIns="0" bIns="0" rtlCol="0">
            <a:spAutoFit/>
          </a:bodyPr>
          <a:lstStyle/>
          <a:p>
            <a:pPr marL="12700">
              <a:spcBef>
                <a:spcPts val="870"/>
              </a:spcBef>
            </a:pPr>
            <a:r>
              <a:rPr sz="2400" b="1" spc="60" dirty="0">
                <a:solidFill>
                  <a:prstClr val="black"/>
                </a:solidFill>
                <a:latin typeface="Cambria"/>
                <a:cs typeface="Cambria"/>
              </a:rPr>
              <a:t>Calculation</a:t>
            </a:r>
            <a:r>
              <a:rPr sz="2400" b="1" spc="120" dirty="0">
                <a:solidFill>
                  <a:prstClr val="black"/>
                </a:solidFill>
                <a:latin typeface="Cambria"/>
                <a:cs typeface="Cambria"/>
              </a:rPr>
              <a:t> </a:t>
            </a:r>
            <a:r>
              <a:rPr sz="2400" b="1" spc="85" dirty="0">
                <a:solidFill>
                  <a:prstClr val="black"/>
                </a:solidFill>
                <a:latin typeface="Cambria"/>
                <a:cs typeface="Cambria"/>
              </a:rPr>
              <a:t>:</a:t>
            </a:r>
            <a:endParaRPr sz="2400" dirty="0">
              <a:solidFill>
                <a:prstClr val="black"/>
              </a:solidFill>
              <a:latin typeface="Cambria"/>
              <a:cs typeface="Cambria"/>
            </a:endParaRPr>
          </a:p>
          <a:p>
            <a:pPr marL="469265" indent="-228600">
              <a:spcBef>
                <a:spcPts val="355"/>
              </a:spcBef>
              <a:buFont typeface="Symbol"/>
              <a:buChar char=""/>
              <a:tabLst>
                <a:tab pos="469265" algn="l"/>
                <a:tab pos="469900" algn="l"/>
              </a:tabLst>
            </a:pPr>
            <a:r>
              <a:rPr spc="-15" dirty="0">
                <a:solidFill>
                  <a:prstClr val="black"/>
                </a:solidFill>
                <a:latin typeface="Cambria"/>
                <a:cs typeface="Cambria"/>
              </a:rPr>
              <a:t>Transmitted</a:t>
            </a:r>
            <a:r>
              <a:rPr spc="35" dirty="0">
                <a:solidFill>
                  <a:prstClr val="black"/>
                </a:solidFill>
                <a:latin typeface="Cambria"/>
                <a:cs typeface="Cambria"/>
              </a:rPr>
              <a:t> </a:t>
            </a:r>
            <a:r>
              <a:rPr spc="-10" dirty="0">
                <a:solidFill>
                  <a:prstClr val="black"/>
                </a:solidFill>
                <a:latin typeface="Cambria"/>
                <a:cs typeface="Cambria"/>
              </a:rPr>
              <a:t>Power</a:t>
            </a:r>
            <a:r>
              <a:rPr spc="40" dirty="0">
                <a:solidFill>
                  <a:prstClr val="black"/>
                </a:solidFill>
                <a:latin typeface="Cambria"/>
                <a:cs typeface="Cambria"/>
              </a:rPr>
              <a:t> </a:t>
            </a:r>
            <a:r>
              <a:rPr spc="-30" dirty="0">
                <a:solidFill>
                  <a:prstClr val="black"/>
                </a:solidFill>
                <a:latin typeface="Cambria"/>
                <a:cs typeface="Cambria"/>
              </a:rPr>
              <a:t>:</a:t>
            </a:r>
            <a:r>
              <a:rPr spc="40" dirty="0">
                <a:solidFill>
                  <a:prstClr val="black"/>
                </a:solidFill>
                <a:latin typeface="Cambria"/>
                <a:cs typeface="Cambria"/>
              </a:rPr>
              <a:t> </a:t>
            </a:r>
            <a:r>
              <a:rPr spc="-45" dirty="0">
                <a:solidFill>
                  <a:prstClr val="black"/>
                </a:solidFill>
                <a:latin typeface="Cambria"/>
                <a:cs typeface="Cambria"/>
              </a:rPr>
              <a:t>8</a:t>
            </a:r>
            <a:r>
              <a:rPr spc="45" dirty="0">
                <a:solidFill>
                  <a:prstClr val="black"/>
                </a:solidFill>
                <a:latin typeface="Cambria"/>
                <a:cs typeface="Cambria"/>
              </a:rPr>
              <a:t> </a:t>
            </a:r>
            <a:r>
              <a:rPr dirty="0">
                <a:solidFill>
                  <a:prstClr val="black"/>
                </a:solidFill>
                <a:latin typeface="Cambria"/>
                <a:cs typeface="Cambria"/>
              </a:rPr>
              <a:t>dB</a:t>
            </a:r>
          </a:p>
          <a:p>
            <a:pPr marL="469265" indent="-228600">
              <a:spcBef>
                <a:spcPts val="165"/>
              </a:spcBef>
              <a:buFont typeface="Symbol"/>
              <a:buChar char=""/>
              <a:tabLst>
                <a:tab pos="469265" algn="l"/>
                <a:tab pos="469900" algn="l"/>
              </a:tabLst>
            </a:pPr>
            <a:r>
              <a:rPr spc="-20" dirty="0">
                <a:solidFill>
                  <a:prstClr val="black"/>
                </a:solidFill>
                <a:latin typeface="Cambria"/>
                <a:cs typeface="Cambria"/>
              </a:rPr>
              <a:t>Transmitter</a:t>
            </a:r>
            <a:r>
              <a:rPr spc="40" dirty="0">
                <a:solidFill>
                  <a:prstClr val="black"/>
                </a:solidFill>
                <a:latin typeface="Cambria"/>
                <a:cs typeface="Cambria"/>
              </a:rPr>
              <a:t> </a:t>
            </a:r>
            <a:r>
              <a:rPr spc="-5" dirty="0">
                <a:solidFill>
                  <a:prstClr val="black"/>
                </a:solidFill>
                <a:latin typeface="Cambria"/>
                <a:cs typeface="Cambria"/>
              </a:rPr>
              <a:t>Antenna</a:t>
            </a:r>
            <a:r>
              <a:rPr spc="40" dirty="0">
                <a:solidFill>
                  <a:prstClr val="black"/>
                </a:solidFill>
                <a:latin typeface="Cambria"/>
                <a:cs typeface="Cambria"/>
              </a:rPr>
              <a:t> </a:t>
            </a:r>
            <a:r>
              <a:rPr spc="15" dirty="0">
                <a:solidFill>
                  <a:prstClr val="black"/>
                </a:solidFill>
                <a:latin typeface="Cambria"/>
                <a:cs typeface="Cambria"/>
              </a:rPr>
              <a:t>Gain</a:t>
            </a:r>
            <a:r>
              <a:rPr spc="40" dirty="0">
                <a:solidFill>
                  <a:prstClr val="black"/>
                </a:solidFill>
                <a:latin typeface="Cambria"/>
                <a:cs typeface="Cambria"/>
              </a:rPr>
              <a:t> </a:t>
            </a:r>
            <a:r>
              <a:rPr spc="-30" dirty="0">
                <a:solidFill>
                  <a:prstClr val="black"/>
                </a:solidFill>
                <a:latin typeface="Cambria"/>
                <a:cs typeface="Cambria"/>
              </a:rPr>
              <a:t>:</a:t>
            </a:r>
            <a:r>
              <a:rPr spc="40" dirty="0">
                <a:solidFill>
                  <a:prstClr val="black"/>
                </a:solidFill>
                <a:latin typeface="Cambria"/>
                <a:cs typeface="Cambria"/>
              </a:rPr>
              <a:t> </a:t>
            </a:r>
            <a:r>
              <a:rPr spc="-20" dirty="0">
                <a:solidFill>
                  <a:prstClr val="black"/>
                </a:solidFill>
                <a:latin typeface="Cambria"/>
                <a:cs typeface="Cambria"/>
              </a:rPr>
              <a:t>5.94</a:t>
            </a:r>
            <a:r>
              <a:rPr spc="45" dirty="0">
                <a:solidFill>
                  <a:prstClr val="black"/>
                </a:solidFill>
                <a:latin typeface="Cambria"/>
                <a:cs typeface="Cambria"/>
              </a:rPr>
              <a:t> </a:t>
            </a:r>
            <a:r>
              <a:rPr dirty="0">
                <a:solidFill>
                  <a:prstClr val="black"/>
                </a:solidFill>
                <a:latin typeface="Cambria"/>
                <a:cs typeface="Cambria"/>
              </a:rPr>
              <a:t>dB</a:t>
            </a:r>
          </a:p>
          <a:p>
            <a:pPr marL="469265" indent="-228600">
              <a:spcBef>
                <a:spcPts val="170"/>
              </a:spcBef>
              <a:buFont typeface="Symbol"/>
              <a:buChar char=""/>
              <a:tabLst>
                <a:tab pos="469265" algn="l"/>
                <a:tab pos="469900" algn="l"/>
              </a:tabLst>
            </a:pPr>
            <a:r>
              <a:rPr spc="-20" dirty="0">
                <a:solidFill>
                  <a:prstClr val="black"/>
                </a:solidFill>
                <a:latin typeface="Cambria"/>
                <a:cs typeface="Cambria"/>
              </a:rPr>
              <a:t>Transmitter</a:t>
            </a:r>
            <a:r>
              <a:rPr spc="35" dirty="0">
                <a:solidFill>
                  <a:prstClr val="black"/>
                </a:solidFill>
                <a:latin typeface="Cambria"/>
                <a:cs typeface="Cambria"/>
              </a:rPr>
              <a:t> </a:t>
            </a:r>
            <a:r>
              <a:rPr spc="5" dirty="0">
                <a:solidFill>
                  <a:prstClr val="black"/>
                </a:solidFill>
                <a:latin typeface="Cambria"/>
                <a:cs typeface="Cambria"/>
              </a:rPr>
              <a:t>Loss</a:t>
            </a:r>
            <a:r>
              <a:rPr spc="40" dirty="0">
                <a:solidFill>
                  <a:prstClr val="black"/>
                </a:solidFill>
                <a:latin typeface="Cambria"/>
                <a:cs typeface="Cambria"/>
              </a:rPr>
              <a:t> </a:t>
            </a:r>
            <a:r>
              <a:rPr spc="-30" dirty="0">
                <a:solidFill>
                  <a:prstClr val="black"/>
                </a:solidFill>
                <a:latin typeface="Cambria"/>
                <a:cs typeface="Cambria"/>
              </a:rPr>
              <a:t>:</a:t>
            </a:r>
            <a:r>
              <a:rPr spc="40" dirty="0">
                <a:solidFill>
                  <a:prstClr val="black"/>
                </a:solidFill>
                <a:latin typeface="Cambria"/>
                <a:cs typeface="Cambria"/>
              </a:rPr>
              <a:t> </a:t>
            </a:r>
            <a:r>
              <a:rPr spc="-45" dirty="0">
                <a:solidFill>
                  <a:prstClr val="black"/>
                </a:solidFill>
                <a:latin typeface="Cambria"/>
                <a:cs typeface="Cambria"/>
              </a:rPr>
              <a:t>1</a:t>
            </a:r>
            <a:r>
              <a:rPr spc="35" dirty="0">
                <a:solidFill>
                  <a:prstClr val="black"/>
                </a:solidFill>
                <a:latin typeface="Cambria"/>
                <a:cs typeface="Cambria"/>
              </a:rPr>
              <a:t> </a:t>
            </a:r>
            <a:r>
              <a:rPr dirty="0">
                <a:solidFill>
                  <a:prstClr val="black"/>
                </a:solidFill>
                <a:latin typeface="Cambria"/>
                <a:cs typeface="Cambria"/>
              </a:rPr>
              <a:t>dB</a:t>
            </a:r>
          </a:p>
          <a:p>
            <a:pPr marL="469265" indent="-228600">
              <a:spcBef>
                <a:spcPts val="170"/>
              </a:spcBef>
              <a:buFont typeface="Symbol"/>
              <a:buChar char=""/>
              <a:tabLst>
                <a:tab pos="469265" algn="l"/>
                <a:tab pos="469900" algn="l"/>
              </a:tabLst>
            </a:pPr>
            <a:r>
              <a:rPr dirty="0">
                <a:solidFill>
                  <a:prstClr val="black"/>
                </a:solidFill>
                <a:latin typeface="Cambria"/>
                <a:cs typeface="Cambria"/>
              </a:rPr>
              <a:t>Free</a:t>
            </a:r>
            <a:r>
              <a:rPr spc="40" dirty="0">
                <a:solidFill>
                  <a:prstClr val="black"/>
                </a:solidFill>
                <a:latin typeface="Cambria"/>
                <a:cs typeface="Cambria"/>
              </a:rPr>
              <a:t> </a:t>
            </a:r>
            <a:r>
              <a:rPr spc="15" dirty="0">
                <a:solidFill>
                  <a:prstClr val="black"/>
                </a:solidFill>
                <a:latin typeface="Cambria"/>
                <a:cs typeface="Cambria"/>
              </a:rPr>
              <a:t>Space</a:t>
            </a:r>
            <a:r>
              <a:rPr spc="40" dirty="0">
                <a:solidFill>
                  <a:prstClr val="black"/>
                </a:solidFill>
                <a:latin typeface="Cambria"/>
                <a:cs typeface="Cambria"/>
              </a:rPr>
              <a:t> </a:t>
            </a:r>
            <a:r>
              <a:rPr spc="5" dirty="0">
                <a:solidFill>
                  <a:prstClr val="black"/>
                </a:solidFill>
                <a:latin typeface="Cambria"/>
                <a:cs typeface="Cambria"/>
              </a:rPr>
              <a:t>Loss</a:t>
            </a:r>
            <a:r>
              <a:rPr spc="40" dirty="0">
                <a:solidFill>
                  <a:prstClr val="black"/>
                </a:solidFill>
                <a:latin typeface="Cambria"/>
                <a:cs typeface="Cambria"/>
              </a:rPr>
              <a:t> </a:t>
            </a:r>
            <a:r>
              <a:rPr spc="-30" dirty="0">
                <a:solidFill>
                  <a:prstClr val="black"/>
                </a:solidFill>
                <a:latin typeface="Cambria"/>
                <a:cs typeface="Cambria"/>
              </a:rPr>
              <a:t>:</a:t>
            </a:r>
            <a:r>
              <a:rPr spc="40" dirty="0">
                <a:solidFill>
                  <a:prstClr val="black"/>
                </a:solidFill>
                <a:latin typeface="Cambria"/>
                <a:cs typeface="Cambria"/>
              </a:rPr>
              <a:t> </a:t>
            </a:r>
            <a:r>
              <a:rPr spc="-30" dirty="0">
                <a:solidFill>
                  <a:prstClr val="black"/>
                </a:solidFill>
                <a:latin typeface="Cambria"/>
                <a:cs typeface="Cambria"/>
              </a:rPr>
              <a:t>110.14</a:t>
            </a:r>
            <a:r>
              <a:rPr spc="40" dirty="0">
                <a:solidFill>
                  <a:prstClr val="black"/>
                </a:solidFill>
                <a:latin typeface="Cambria"/>
                <a:cs typeface="Cambria"/>
              </a:rPr>
              <a:t> </a:t>
            </a:r>
            <a:r>
              <a:rPr dirty="0">
                <a:solidFill>
                  <a:prstClr val="black"/>
                </a:solidFill>
                <a:latin typeface="Cambria"/>
                <a:cs typeface="Cambria"/>
              </a:rPr>
              <a:t>dB</a:t>
            </a:r>
          </a:p>
          <a:p>
            <a:pPr marL="469265" indent="-228600">
              <a:spcBef>
                <a:spcPts val="165"/>
              </a:spcBef>
              <a:buFont typeface="Symbol"/>
              <a:buChar char=""/>
              <a:tabLst>
                <a:tab pos="469265" algn="l"/>
                <a:tab pos="469900" algn="l"/>
              </a:tabLst>
            </a:pPr>
            <a:r>
              <a:rPr spc="-5" dirty="0">
                <a:solidFill>
                  <a:prstClr val="black"/>
                </a:solidFill>
                <a:latin typeface="Cambria"/>
                <a:cs typeface="Cambria"/>
              </a:rPr>
              <a:t>Miscellaneous</a:t>
            </a:r>
            <a:r>
              <a:rPr spc="40" dirty="0">
                <a:solidFill>
                  <a:prstClr val="black"/>
                </a:solidFill>
                <a:latin typeface="Cambria"/>
                <a:cs typeface="Cambria"/>
              </a:rPr>
              <a:t> </a:t>
            </a:r>
            <a:r>
              <a:rPr spc="5" dirty="0">
                <a:solidFill>
                  <a:prstClr val="black"/>
                </a:solidFill>
                <a:latin typeface="Cambria"/>
                <a:cs typeface="Cambria"/>
              </a:rPr>
              <a:t>Loss</a:t>
            </a:r>
            <a:r>
              <a:rPr spc="40" dirty="0">
                <a:solidFill>
                  <a:prstClr val="black"/>
                </a:solidFill>
                <a:latin typeface="Cambria"/>
                <a:cs typeface="Cambria"/>
              </a:rPr>
              <a:t> </a:t>
            </a:r>
            <a:r>
              <a:rPr spc="-30" dirty="0">
                <a:solidFill>
                  <a:prstClr val="black"/>
                </a:solidFill>
                <a:latin typeface="Cambria"/>
                <a:cs typeface="Cambria"/>
              </a:rPr>
              <a:t>:</a:t>
            </a:r>
            <a:r>
              <a:rPr spc="40" dirty="0">
                <a:solidFill>
                  <a:prstClr val="black"/>
                </a:solidFill>
                <a:latin typeface="Cambria"/>
                <a:cs typeface="Cambria"/>
              </a:rPr>
              <a:t> </a:t>
            </a:r>
            <a:r>
              <a:rPr spc="-45" dirty="0">
                <a:solidFill>
                  <a:prstClr val="black"/>
                </a:solidFill>
                <a:latin typeface="Cambria"/>
                <a:cs typeface="Cambria"/>
              </a:rPr>
              <a:t>1</a:t>
            </a:r>
            <a:r>
              <a:rPr spc="50" dirty="0">
                <a:solidFill>
                  <a:prstClr val="black"/>
                </a:solidFill>
                <a:latin typeface="Cambria"/>
                <a:cs typeface="Cambria"/>
              </a:rPr>
              <a:t> </a:t>
            </a:r>
            <a:r>
              <a:rPr dirty="0">
                <a:solidFill>
                  <a:prstClr val="black"/>
                </a:solidFill>
                <a:latin typeface="Cambria"/>
                <a:cs typeface="Cambria"/>
              </a:rPr>
              <a:t>dB</a:t>
            </a:r>
          </a:p>
          <a:p>
            <a:pPr marL="469265" indent="-228600">
              <a:spcBef>
                <a:spcPts val="170"/>
              </a:spcBef>
              <a:buFont typeface="Symbol"/>
              <a:buChar char=""/>
              <a:tabLst>
                <a:tab pos="469265" algn="l"/>
                <a:tab pos="469900" algn="l"/>
              </a:tabLst>
            </a:pPr>
            <a:r>
              <a:rPr dirty="0">
                <a:solidFill>
                  <a:prstClr val="black"/>
                </a:solidFill>
                <a:latin typeface="Cambria"/>
                <a:cs typeface="Cambria"/>
              </a:rPr>
              <a:t>Receiver</a:t>
            </a:r>
            <a:r>
              <a:rPr spc="35" dirty="0">
                <a:solidFill>
                  <a:prstClr val="black"/>
                </a:solidFill>
                <a:latin typeface="Cambria"/>
                <a:cs typeface="Cambria"/>
              </a:rPr>
              <a:t> </a:t>
            </a:r>
            <a:r>
              <a:rPr spc="-5" dirty="0">
                <a:solidFill>
                  <a:prstClr val="black"/>
                </a:solidFill>
                <a:latin typeface="Cambria"/>
                <a:cs typeface="Cambria"/>
              </a:rPr>
              <a:t>Antenna</a:t>
            </a:r>
            <a:r>
              <a:rPr spc="40" dirty="0">
                <a:solidFill>
                  <a:prstClr val="black"/>
                </a:solidFill>
                <a:latin typeface="Cambria"/>
                <a:cs typeface="Cambria"/>
              </a:rPr>
              <a:t> </a:t>
            </a:r>
            <a:r>
              <a:rPr spc="15" dirty="0">
                <a:solidFill>
                  <a:prstClr val="black"/>
                </a:solidFill>
                <a:latin typeface="Cambria"/>
                <a:cs typeface="Cambria"/>
              </a:rPr>
              <a:t>Gain</a:t>
            </a:r>
            <a:r>
              <a:rPr spc="45" dirty="0">
                <a:solidFill>
                  <a:prstClr val="black"/>
                </a:solidFill>
                <a:latin typeface="Cambria"/>
                <a:cs typeface="Cambria"/>
              </a:rPr>
              <a:t> </a:t>
            </a:r>
            <a:r>
              <a:rPr spc="-30" dirty="0">
                <a:solidFill>
                  <a:prstClr val="black"/>
                </a:solidFill>
                <a:latin typeface="Cambria"/>
                <a:cs typeface="Cambria"/>
              </a:rPr>
              <a:t>:</a:t>
            </a:r>
            <a:r>
              <a:rPr spc="40" dirty="0">
                <a:solidFill>
                  <a:prstClr val="black"/>
                </a:solidFill>
                <a:latin typeface="Cambria"/>
                <a:cs typeface="Cambria"/>
              </a:rPr>
              <a:t> </a:t>
            </a:r>
            <a:r>
              <a:rPr spc="-20" dirty="0">
                <a:solidFill>
                  <a:prstClr val="black"/>
                </a:solidFill>
                <a:latin typeface="Cambria"/>
                <a:cs typeface="Cambria"/>
              </a:rPr>
              <a:t>11.1</a:t>
            </a:r>
            <a:r>
              <a:rPr spc="35" dirty="0">
                <a:solidFill>
                  <a:prstClr val="black"/>
                </a:solidFill>
                <a:latin typeface="Cambria"/>
                <a:cs typeface="Cambria"/>
              </a:rPr>
              <a:t> </a:t>
            </a:r>
            <a:r>
              <a:rPr dirty="0">
                <a:solidFill>
                  <a:prstClr val="black"/>
                </a:solidFill>
                <a:latin typeface="Cambria"/>
                <a:cs typeface="Cambria"/>
              </a:rPr>
              <a:t>dB</a:t>
            </a:r>
          </a:p>
          <a:p>
            <a:pPr marL="469265" indent="-228600">
              <a:spcBef>
                <a:spcPts val="165"/>
              </a:spcBef>
              <a:buFont typeface="Symbol"/>
              <a:buChar char=""/>
              <a:tabLst>
                <a:tab pos="469265" algn="l"/>
                <a:tab pos="469900" algn="l"/>
              </a:tabLst>
            </a:pPr>
            <a:r>
              <a:rPr dirty="0">
                <a:solidFill>
                  <a:prstClr val="black"/>
                </a:solidFill>
                <a:latin typeface="Cambria"/>
                <a:cs typeface="Cambria"/>
              </a:rPr>
              <a:t>Receiver</a:t>
            </a:r>
            <a:r>
              <a:rPr spc="30" dirty="0">
                <a:solidFill>
                  <a:prstClr val="black"/>
                </a:solidFill>
                <a:latin typeface="Cambria"/>
                <a:cs typeface="Cambria"/>
              </a:rPr>
              <a:t> </a:t>
            </a:r>
            <a:r>
              <a:rPr spc="5" dirty="0">
                <a:solidFill>
                  <a:prstClr val="black"/>
                </a:solidFill>
                <a:latin typeface="Cambria"/>
                <a:cs typeface="Cambria"/>
              </a:rPr>
              <a:t>Loss</a:t>
            </a:r>
            <a:r>
              <a:rPr spc="35" dirty="0">
                <a:solidFill>
                  <a:prstClr val="black"/>
                </a:solidFill>
                <a:latin typeface="Cambria"/>
                <a:cs typeface="Cambria"/>
              </a:rPr>
              <a:t> </a:t>
            </a:r>
            <a:r>
              <a:rPr spc="-30" dirty="0">
                <a:solidFill>
                  <a:prstClr val="black"/>
                </a:solidFill>
                <a:latin typeface="Cambria"/>
                <a:cs typeface="Cambria"/>
              </a:rPr>
              <a:t>:</a:t>
            </a:r>
            <a:r>
              <a:rPr spc="35" dirty="0">
                <a:solidFill>
                  <a:prstClr val="black"/>
                </a:solidFill>
                <a:latin typeface="Cambria"/>
                <a:cs typeface="Cambria"/>
              </a:rPr>
              <a:t> </a:t>
            </a:r>
            <a:r>
              <a:rPr spc="-45" dirty="0">
                <a:solidFill>
                  <a:prstClr val="black"/>
                </a:solidFill>
                <a:latin typeface="Cambria"/>
                <a:cs typeface="Cambria"/>
              </a:rPr>
              <a:t>1</a:t>
            </a:r>
            <a:r>
              <a:rPr spc="35" dirty="0">
                <a:solidFill>
                  <a:prstClr val="black"/>
                </a:solidFill>
                <a:latin typeface="Cambria"/>
                <a:cs typeface="Cambria"/>
              </a:rPr>
              <a:t> </a:t>
            </a:r>
            <a:r>
              <a:rPr dirty="0">
                <a:solidFill>
                  <a:prstClr val="black"/>
                </a:solidFill>
                <a:latin typeface="Cambria"/>
                <a:cs typeface="Cambria"/>
              </a:rPr>
              <a:t>dB</a:t>
            </a:r>
          </a:p>
          <a:p>
            <a:pPr marL="469265" indent="-228600">
              <a:spcBef>
                <a:spcPts val="170"/>
              </a:spcBef>
              <a:buFont typeface="Symbol"/>
              <a:buChar char=""/>
              <a:tabLst>
                <a:tab pos="469265" algn="l"/>
                <a:tab pos="469900" algn="l"/>
              </a:tabLst>
            </a:pPr>
            <a:r>
              <a:rPr spc="10" dirty="0">
                <a:solidFill>
                  <a:prstClr val="black"/>
                </a:solidFill>
                <a:latin typeface="Cambria"/>
                <a:cs typeface="Cambria"/>
              </a:rPr>
              <a:t>Received</a:t>
            </a:r>
            <a:r>
              <a:rPr spc="35" dirty="0">
                <a:solidFill>
                  <a:prstClr val="black"/>
                </a:solidFill>
                <a:latin typeface="Cambria"/>
                <a:cs typeface="Cambria"/>
              </a:rPr>
              <a:t> </a:t>
            </a:r>
            <a:r>
              <a:rPr spc="-15" dirty="0">
                <a:solidFill>
                  <a:prstClr val="black"/>
                </a:solidFill>
                <a:latin typeface="Cambria"/>
                <a:cs typeface="Cambria"/>
              </a:rPr>
              <a:t>Power</a:t>
            </a:r>
            <a:r>
              <a:rPr spc="40" dirty="0">
                <a:solidFill>
                  <a:prstClr val="black"/>
                </a:solidFill>
                <a:latin typeface="Cambria"/>
                <a:cs typeface="Cambria"/>
              </a:rPr>
              <a:t> </a:t>
            </a:r>
            <a:r>
              <a:rPr spc="-30" dirty="0">
                <a:solidFill>
                  <a:prstClr val="black"/>
                </a:solidFill>
                <a:latin typeface="Cambria"/>
                <a:cs typeface="Cambria"/>
              </a:rPr>
              <a:t>:</a:t>
            </a:r>
            <a:r>
              <a:rPr spc="40" dirty="0">
                <a:solidFill>
                  <a:prstClr val="black"/>
                </a:solidFill>
                <a:latin typeface="Cambria"/>
                <a:cs typeface="Cambria"/>
              </a:rPr>
              <a:t> </a:t>
            </a:r>
            <a:r>
              <a:rPr spc="-25" dirty="0">
                <a:solidFill>
                  <a:prstClr val="black"/>
                </a:solidFill>
                <a:latin typeface="Cambria"/>
                <a:cs typeface="Cambria"/>
              </a:rPr>
              <a:t>-84.14</a:t>
            </a:r>
            <a:r>
              <a:rPr spc="40" dirty="0">
                <a:solidFill>
                  <a:prstClr val="black"/>
                </a:solidFill>
                <a:latin typeface="Cambria"/>
                <a:cs typeface="Cambria"/>
              </a:rPr>
              <a:t> </a:t>
            </a:r>
            <a:r>
              <a:rPr dirty="0">
                <a:solidFill>
                  <a:prstClr val="black"/>
                </a:solidFill>
                <a:latin typeface="Cambria"/>
                <a:cs typeface="Cambria"/>
              </a:rPr>
              <a:t>dB</a:t>
            </a:r>
          </a:p>
          <a:p>
            <a:pPr marL="469265" indent="-228600">
              <a:spcBef>
                <a:spcPts val="170"/>
              </a:spcBef>
              <a:buFont typeface="Symbol"/>
              <a:buChar char=""/>
              <a:tabLst>
                <a:tab pos="469265" algn="l"/>
                <a:tab pos="469900" algn="l"/>
              </a:tabLst>
            </a:pPr>
            <a:r>
              <a:rPr dirty="0">
                <a:solidFill>
                  <a:prstClr val="black"/>
                </a:solidFill>
                <a:latin typeface="Cambria"/>
                <a:cs typeface="Cambria"/>
              </a:rPr>
              <a:t>Receiver</a:t>
            </a:r>
            <a:r>
              <a:rPr spc="35" dirty="0">
                <a:solidFill>
                  <a:prstClr val="black"/>
                </a:solidFill>
                <a:latin typeface="Cambria"/>
                <a:cs typeface="Cambria"/>
              </a:rPr>
              <a:t> </a:t>
            </a:r>
            <a:r>
              <a:rPr spc="-15" dirty="0">
                <a:solidFill>
                  <a:prstClr val="black"/>
                </a:solidFill>
                <a:latin typeface="Cambria"/>
                <a:cs typeface="Cambria"/>
              </a:rPr>
              <a:t>Sensitivity</a:t>
            </a:r>
            <a:r>
              <a:rPr spc="40" dirty="0">
                <a:solidFill>
                  <a:prstClr val="black"/>
                </a:solidFill>
                <a:latin typeface="Cambria"/>
                <a:cs typeface="Cambria"/>
              </a:rPr>
              <a:t> </a:t>
            </a:r>
            <a:r>
              <a:rPr spc="-30" dirty="0">
                <a:solidFill>
                  <a:prstClr val="black"/>
                </a:solidFill>
                <a:latin typeface="Cambria"/>
                <a:cs typeface="Cambria"/>
              </a:rPr>
              <a:t>:</a:t>
            </a:r>
            <a:r>
              <a:rPr spc="45" dirty="0">
                <a:solidFill>
                  <a:prstClr val="black"/>
                </a:solidFill>
                <a:latin typeface="Cambria"/>
                <a:cs typeface="Cambria"/>
              </a:rPr>
              <a:t> </a:t>
            </a:r>
            <a:r>
              <a:rPr spc="-35" dirty="0">
                <a:solidFill>
                  <a:prstClr val="black"/>
                </a:solidFill>
                <a:latin typeface="Cambria"/>
                <a:cs typeface="Cambria"/>
              </a:rPr>
              <a:t>-101</a:t>
            </a:r>
            <a:r>
              <a:rPr spc="40" dirty="0">
                <a:solidFill>
                  <a:prstClr val="black"/>
                </a:solidFill>
                <a:latin typeface="Cambria"/>
                <a:cs typeface="Cambria"/>
              </a:rPr>
              <a:t> </a:t>
            </a:r>
            <a:r>
              <a:rPr dirty="0">
                <a:solidFill>
                  <a:prstClr val="black"/>
                </a:solidFill>
                <a:latin typeface="Cambria"/>
                <a:cs typeface="Cambria"/>
              </a:rPr>
              <a:t>dB</a:t>
            </a:r>
          </a:p>
          <a:p>
            <a:pPr marL="469265" indent="-228600">
              <a:spcBef>
                <a:spcPts val="170"/>
              </a:spcBef>
              <a:buFont typeface="Symbol"/>
              <a:buChar char=""/>
              <a:tabLst>
                <a:tab pos="469265" algn="l"/>
                <a:tab pos="469900" algn="l"/>
              </a:tabLst>
            </a:pPr>
            <a:r>
              <a:rPr spc="-10" dirty="0">
                <a:solidFill>
                  <a:prstClr val="black"/>
                </a:solidFill>
                <a:latin typeface="Cambria"/>
                <a:cs typeface="Cambria"/>
              </a:rPr>
              <a:t>Link</a:t>
            </a:r>
            <a:r>
              <a:rPr spc="35" dirty="0">
                <a:solidFill>
                  <a:prstClr val="black"/>
                </a:solidFill>
                <a:latin typeface="Cambria"/>
                <a:cs typeface="Cambria"/>
              </a:rPr>
              <a:t> </a:t>
            </a:r>
            <a:r>
              <a:rPr spc="-5" dirty="0">
                <a:solidFill>
                  <a:prstClr val="black"/>
                </a:solidFill>
                <a:latin typeface="Cambria"/>
                <a:cs typeface="Cambria"/>
              </a:rPr>
              <a:t>Margin</a:t>
            </a:r>
            <a:r>
              <a:rPr spc="40" dirty="0">
                <a:solidFill>
                  <a:prstClr val="black"/>
                </a:solidFill>
                <a:latin typeface="Cambria"/>
                <a:cs typeface="Cambria"/>
              </a:rPr>
              <a:t> </a:t>
            </a:r>
            <a:r>
              <a:rPr spc="-30" dirty="0">
                <a:solidFill>
                  <a:prstClr val="black"/>
                </a:solidFill>
                <a:latin typeface="Cambria"/>
                <a:cs typeface="Cambria"/>
              </a:rPr>
              <a:t>:</a:t>
            </a:r>
            <a:r>
              <a:rPr spc="35" dirty="0">
                <a:solidFill>
                  <a:prstClr val="black"/>
                </a:solidFill>
                <a:latin typeface="Cambria"/>
                <a:cs typeface="Cambria"/>
              </a:rPr>
              <a:t> </a:t>
            </a:r>
            <a:r>
              <a:rPr spc="-25" dirty="0">
                <a:solidFill>
                  <a:prstClr val="black"/>
                </a:solidFill>
                <a:latin typeface="Cambria"/>
                <a:cs typeface="Cambria"/>
              </a:rPr>
              <a:t>16.86</a:t>
            </a:r>
            <a:r>
              <a:rPr spc="40" dirty="0">
                <a:solidFill>
                  <a:prstClr val="black"/>
                </a:solidFill>
                <a:latin typeface="Cambria"/>
                <a:cs typeface="Cambria"/>
              </a:rPr>
              <a:t> </a:t>
            </a:r>
            <a:r>
              <a:rPr dirty="0">
                <a:solidFill>
                  <a:prstClr val="black"/>
                </a:solidFill>
                <a:latin typeface="Cambria"/>
                <a:cs typeface="Cambria"/>
              </a:rPr>
              <a:t>dB</a:t>
            </a:r>
          </a:p>
        </p:txBody>
      </p:sp>
      <p:sp>
        <p:nvSpPr>
          <p:cNvPr id="10" name="TextBox 9">
            <a:extLst>
              <a:ext uri="{FF2B5EF4-FFF2-40B4-BE49-F238E27FC236}">
                <a16:creationId xmlns:a16="http://schemas.microsoft.com/office/drawing/2014/main" id="{309D4155-757C-445C-F4CC-E92D30942B59}"/>
              </a:ext>
            </a:extLst>
          </p:cNvPr>
          <p:cNvSpPr txBox="1"/>
          <p:nvPr/>
        </p:nvSpPr>
        <p:spPr>
          <a:xfrm>
            <a:off x="3030956" y="58986"/>
            <a:ext cx="6130088" cy="1200329"/>
          </a:xfrm>
          <a:prstGeom prst="rect">
            <a:avLst/>
          </a:prstGeom>
          <a:noFill/>
        </p:spPr>
        <p:txBody>
          <a:bodyPr wrap="square">
            <a:spAutoFit/>
          </a:bodyPr>
          <a:lstStyle/>
          <a:p>
            <a:pPr algn="ctr"/>
            <a:r>
              <a:rPr lang="en-IN" sz="3600" dirty="0">
                <a:solidFill>
                  <a:schemeClr val="accent1">
                    <a:lumMod val="75000"/>
                  </a:schemeClr>
                </a:solidFill>
              </a:rPr>
              <a:t>COMMUNICATION AND LINK  BUDGET</a:t>
            </a:r>
          </a:p>
        </p:txBody>
      </p:sp>
      <p:sp>
        <p:nvSpPr>
          <p:cNvPr id="24" name="TextBox 23">
            <a:extLst>
              <a:ext uri="{FF2B5EF4-FFF2-40B4-BE49-F238E27FC236}">
                <a16:creationId xmlns:a16="http://schemas.microsoft.com/office/drawing/2014/main" id="{5D532B6A-EF71-86E7-EED7-2CEFEACEBD2A}"/>
              </a:ext>
            </a:extLst>
          </p:cNvPr>
          <p:cNvSpPr txBox="1"/>
          <p:nvPr/>
        </p:nvSpPr>
        <p:spPr>
          <a:xfrm>
            <a:off x="4572026" y="4820608"/>
            <a:ext cx="1042915" cy="369332"/>
          </a:xfrm>
          <a:prstGeom prst="rect">
            <a:avLst/>
          </a:prstGeom>
          <a:noFill/>
        </p:spPr>
        <p:txBody>
          <a:bodyPr wrap="square" rtlCol="0">
            <a:spAutoFit/>
          </a:bodyPr>
          <a:lstStyle/>
          <a:p>
            <a:r>
              <a:rPr lang="en-US">
                <a:solidFill>
                  <a:schemeClr val="bg1"/>
                </a:solidFill>
              </a:rPr>
              <a:t>Antenna</a:t>
            </a:r>
            <a:endParaRPr lang="en-IN">
              <a:solidFill>
                <a:schemeClr val="bg1"/>
              </a:solidFill>
            </a:endParaRPr>
          </a:p>
        </p:txBody>
      </p:sp>
      <p:sp>
        <p:nvSpPr>
          <p:cNvPr id="26" name="TextBox 25">
            <a:extLst>
              <a:ext uri="{FF2B5EF4-FFF2-40B4-BE49-F238E27FC236}">
                <a16:creationId xmlns:a16="http://schemas.microsoft.com/office/drawing/2014/main" id="{EDBEC823-6D88-CFD7-1793-017964C4333A}"/>
              </a:ext>
            </a:extLst>
          </p:cNvPr>
          <p:cNvSpPr txBox="1"/>
          <p:nvPr/>
        </p:nvSpPr>
        <p:spPr>
          <a:xfrm>
            <a:off x="7835851" y="4793925"/>
            <a:ext cx="1008290" cy="369332"/>
          </a:xfrm>
          <a:prstGeom prst="rect">
            <a:avLst/>
          </a:prstGeom>
          <a:noFill/>
        </p:spPr>
        <p:txBody>
          <a:bodyPr wrap="square">
            <a:spAutoFit/>
          </a:bodyPr>
          <a:lstStyle/>
          <a:p>
            <a:r>
              <a:rPr lang="en-US">
                <a:solidFill>
                  <a:schemeClr val="bg1"/>
                </a:solidFill>
              </a:rPr>
              <a:t>Antenna</a:t>
            </a:r>
            <a:endParaRPr lang="en-IN">
              <a:solidFill>
                <a:schemeClr val="bg1"/>
              </a:solidFill>
            </a:endParaRPr>
          </a:p>
        </p:txBody>
      </p:sp>
      <p:sp>
        <p:nvSpPr>
          <p:cNvPr id="3" name="Slide Number Placeholder 2">
            <a:extLst>
              <a:ext uri="{FF2B5EF4-FFF2-40B4-BE49-F238E27FC236}">
                <a16:creationId xmlns:a16="http://schemas.microsoft.com/office/drawing/2014/main" id="{7527465A-6F58-326E-6B3A-CDFFF3325397}"/>
              </a:ext>
            </a:extLst>
          </p:cNvPr>
          <p:cNvSpPr>
            <a:spLocks noGrp="1"/>
          </p:cNvSpPr>
          <p:nvPr>
            <p:ph type="sldNum" sz="quarter" idx="12"/>
          </p:nvPr>
        </p:nvSpPr>
        <p:spPr/>
        <p:txBody>
          <a:bodyPr/>
          <a:lstStyle/>
          <a:p>
            <a:fld id="{D88F94E2-5C54-4DAF-A39A-2298FFE509E3}" type="slidenum">
              <a:rPr lang="en-IN" smtClean="0"/>
              <a:pPr/>
              <a:t>53</a:t>
            </a:fld>
            <a:endParaRPr lang="en-IN" dirty="0"/>
          </a:p>
        </p:txBody>
      </p:sp>
    </p:spTree>
    <p:extLst>
      <p:ext uri="{BB962C8B-B14F-4D97-AF65-F5344CB8AC3E}">
        <p14:creationId xmlns:p14="http://schemas.microsoft.com/office/powerpoint/2010/main" val="39265861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A7C898-C966-DB1C-6A01-7957C536AF2C}"/>
              </a:ext>
            </a:extLst>
          </p:cNvPr>
          <p:cNvSpPr>
            <a:spLocks noGrp="1"/>
          </p:cNvSpPr>
          <p:nvPr>
            <p:ph type="sldNum" sz="quarter" idx="12"/>
          </p:nvPr>
        </p:nvSpPr>
        <p:spPr>
          <a:xfrm>
            <a:off x="9276435" y="6356350"/>
            <a:ext cx="2743200" cy="365125"/>
          </a:xfrm>
        </p:spPr>
        <p:txBody>
          <a:bodyPr/>
          <a:lstStyle/>
          <a:p>
            <a:fld id="{D88F94E2-5C54-4DAF-A39A-2298FFE509E3}" type="slidenum">
              <a:rPr lang="en-IN" smtClean="0"/>
              <a:pPr/>
              <a:t>54</a:t>
            </a:fld>
            <a:endParaRPr lang="en-IN" dirty="0"/>
          </a:p>
        </p:txBody>
      </p:sp>
      <p:sp>
        <p:nvSpPr>
          <p:cNvPr id="7" name="object 4">
            <a:extLst>
              <a:ext uri="{FF2B5EF4-FFF2-40B4-BE49-F238E27FC236}">
                <a16:creationId xmlns:a16="http://schemas.microsoft.com/office/drawing/2014/main" id="{FEF489DA-26B5-F143-D55F-E92FD211C282}"/>
              </a:ext>
            </a:extLst>
          </p:cNvPr>
          <p:cNvSpPr txBox="1"/>
          <p:nvPr/>
        </p:nvSpPr>
        <p:spPr>
          <a:xfrm>
            <a:off x="1229369" y="1383542"/>
            <a:ext cx="9733262" cy="4891019"/>
          </a:xfrm>
          <a:prstGeom prst="rect">
            <a:avLst/>
          </a:prstGeom>
        </p:spPr>
        <p:txBody>
          <a:bodyPr vert="horz" wrap="square" lIns="0" tIns="12700" rIns="0" bIns="0" rtlCol="0">
            <a:spAutoFit/>
          </a:bodyPr>
          <a:lstStyle/>
          <a:p>
            <a:pPr marL="266065" marR="93980">
              <a:lnSpc>
                <a:spcPct val="150000"/>
              </a:lnSpc>
              <a:spcBef>
                <a:spcPts val="100"/>
              </a:spcBef>
              <a:tabLst>
                <a:tab pos="494665" algn="l"/>
                <a:tab pos="495300" algn="l"/>
              </a:tabLst>
            </a:pPr>
            <a:r>
              <a:rPr lang="en-US" spc="5" dirty="0">
                <a:solidFill>
                  <a:prstClr val="black"/>
                </a:solidFill>
                <a:latin typeface="Cambria"/>
                <a:cs typeface="Cambria"/>
              </a:rPr>
              <a:t>Overview</a:t>
            </a:r>
            <a:r>
              <a:rPr lang="en-US" spc="55" dirty="0">
                <a:solidFill>
                  <a:prstClr val="black"/>
                </a:solidFill>
                <a:latin typeface="Cambria"/>
                <a:cs typeface="Cambria"/>
              </a:rPr>
              <a:t> </a:t>
            </a:r>
            <a:r>
              <a:rPr lang="en-US" spc="-10" dirty="0">
                <a:solidFill>
                  <a:prstClr val="black"/>
                </a:solidFill>
                <a:latin typeface="Cambria"/>
                <a:cs typeface="Cambria"/>
              </a:rPr>
              <a:t>of</a:t>
            </a:r>
            <a:r>
              <a:rPr lang="en-US" spc="60" dirty="0">
                <a:solidFill>
                  <a:prstClr val="black"/>
                </a:solidFill>
                <a:latin typeface="Cambria"/>
                <a:cs typeface="Cambria"/>
              </a:rPr>
              <a:t> </a:t>
            </a:r>
            <a:r>
              <a:rPr lang="en-US" spc="-20" dirty="0">
                <a:solidFill>
                  <a:prstClr val="black"/>
                </a:solidFill>
                <a:latin typeface="Cambria"/>
                <a:cs typeface="Cambria"/>
              </a:rPr>
              <a:t>the</a:t>
            </a:r>
            <a:r>
              <a:rPr lang="en-US" spc="45" dirty="0">
                <a:solidFill>
                  <a:prstClr val="black"/>
                </a:solidFill>
                <a:latin typeface="Cambria"/>
                <a:cs typeface="Cambria"/>
              </a:rPr>
              <a:t> </a:t>
            </a:r>
            <a:r>
              <a:rPr lang="en-US" spc="30" dirty="0">
                <a:solidFill>
                  <a:prstClr val="black"/>
                </a:solidFill>
                <a:latin typeface="Cambria"/>
                <a:cs typeface="Cambria"/>
              </a:rPr>
              <a:t>CanSat</a:t>
            </a:r>
            <a:r>
              <a:rPr lang="en-US" spc="60" dirty="0">
                <a:solidFill>
                  <a:prstClr val="black"/>
                </a:solidFill>
                <a:latin typeface="Cambria"/>
                <a:cs typeface="Cambria"/>
              </a:rPr>
              <a:t> </a:t>
            </a:r>
            <a:r>
              <a:rPr lang="en-US" spc="70" dirty="0">
                <a:solidFill>
                  <a:prstClr val="black"/>
                </a:solidFill>
                <a:latin typeface="Cambria"/>
                <a:cs typeface="Cambria"/>
              </a:rPr>
              <a:t>FSW</a:t>
            </a:r>
            <a:r>
              <a:rPr lang="en-US" spc="60" dirty="0">
                <a:solidFill>
                  <a:prstClr val="black"/>
                </a:solidFill>
                <a:latin typeface="Cambria"/>
                <a:cs typeface="Cambria"/>
              </a:rPr>
              <a:t> </a:t>
            </a:r>
            <a:r>
              <a:rPr lang="en-US" spc="10" dirty="0">
                <a:solidFill>
                  <a:prstClr val="black"/>
                </a:solidFill>
                <a:latin typeface="Cambria"/>
                <a:cs typeface="Cambria"/>
              </a:rPr>
              <a:t>Design</a:t>
            </a:r>
            <a:endParaRPr lang="en-US" spc="15" dirty="0">
              <a:solidFill>
                <a:prstClr val="black"/>
              </a:solidFill>
              <a:latin typeface="Cambria"/>
              <a:cs typeface="Cambria"/>
            </a:endParaRPr>
          </a:p>
          <a:p>
            <a:pPr marL="494665" marR="93980" indent="-228600">
              <a:lnSpc>
                <a:spcPct val="150000"/>
              </a:lnSpc>
              <a:spcBef>
                <a:spcPts val="100"/>
              </a:spcBef>
              <a:buFont typeface="Symbol"/>
              <a:buChar char=""/>
              <a:tabLst>
                <a:tab pos="494665" algn="l"/>
                <a:tab pos="495300" algn="l"/>
              </a:tabLst>
            </a:pPr>
            <a:r>
              <a:rPr spc="15" dirty="0">
                <a:solidFill>
                  <a:prstClr val="black"/>
                </a:solidFill>
                <a:latin typeface="Cambria"/>
                <a:cs typeface="Cambria"/>
              </a:rPr>
              <a:t>The</a:t>
            </a:r>
            <a:r>
              <a:rPr spc="50" dirty="0">
                <a:solidFill>
                  <a:prstClr val="black"/>
                </a:solidFill>
                <a:latin typeface="Cambria"/>
                <a:cs typeface="Cambria"/>
              </a:rPr>
              <a:t> </a:t>
            </a:r>
            <a:r>
              <a:rPr spc="15" dirty="0">
                <a:solidFill>
                  <a:prstClr val="black"/>
                </a:solidFill>
                <a:latin typeface="Cambria"/>
                <a:cs typeface="Cambria"/>
              </a:rPr>
              <a:t>CanSat</a:t>
            </a:r>
            <a:r>
              <a:rPr spc="45" dirty="0">
                <a:solidFill>
                  <a:prstClr val="black"/>
                </a:solidFill>
                <a:latin typeface="Cambria"/>
                <a:cs typeface="Cambria"/>
              </a:rPr>
              <a:t> </a:t>
            </a:r>
            <a:r>
              <a:rPr spc="-40" dirty="0">
                <a:solidFill>
                  <a:prstClr val="black"/>
                </a:solidFill>
                <a:latin typeface="Cambria"/>
                <a:cs typeface="Cambria"/>
              </a:rPr>
              <a:t>will</a:t>
            </a:r>
            <a:r>
              <a:rPr spc="45" dirty="0">
                <a:solidFill>
                  <a:prstClr val="black"/>
                </a:solidFill>
                <a:latin typeface="Cambria"/>
                <a:cs typeface="Cambria"/>
              </a:rPr>
              <a:t> </a:t>
            </a:r>
            <a:r>
              <a:rPr dirty="0">
                <a:solidFill>
                  <a:prstClr val="black"/>
                </a:solidFill>
                <a:latin typeface="Cambria"/>
                <a:cs typeface="Cambria"/>
              </a:rPr>
              <a:t>collect</a:t>
            </a:r>
            <a:r>
              <a:rPr spc="60" dirty="0">
                <a:solidFill>
                  <a:prstClr val="black"/>
                </a:solidFill>
                <a:latin typeface="Cambria"/>
                <a:cs typeface="Cambria"/>
              </a:rPr>
              <a:t> </a:t>
            </a:r>
            <a:r>
              <a:rPr spc="-15" dirty="0">
                <a:solidFill>
                  <a:prstClr val="black"/>
                </a:solidFill>
                <a:latin typeface="Cambria"/>
                <a:cs typeface="Cambria"/>
              </a:rPr>
              <a:t>sensor</a:t>
            </a:r>
            <a:r>
              <a:rPr spc="50" dirty="0">
                <a:solidFill>
                  <a:prstClr val="black"/>
                </a:solidFill>
                <a:latin typeface="Cambria"/>
                <a:cs typeface="Cambria"/>
              </a:rPr>
              <a:t> </a:t>
            </a:r>
            <a:r>
              <a:rPr spc="-10" dirty="0">
                <a:solidFill>
                  <a:prstClr val="black"/>
                </a:solidFill>
                <a:latin typeface="Cambria"/>
                <a:cs typeface="Cambria"/>
              </a:rPr>
              <a:t>data</a:t>
            </a:r>
            <a:r>
              <a:rPr spc="50" dirty="0">
                <a:solidFill>
                  <a:prstClr val="black"/>
                </a:solidFill>
                <a:latin typeface="Cambria"/>
                <a:cs typeface="Cambria"/>
              </a:rPr>
              <a:t> </a:t>
            </a:r>
            <a:r>
              <a:rPr spc="-15" dirty="0">
                <a:solidFill>
                  <a:prstClr val="black"/>
                </a:solidFill>
                <a:latin typeface="Cambria"/>
                <a:cs typeface="Cambria"/>
              </a:rPr>
              <a:t>then</a:t>
            </a:r>
            <a:r>
              <a:rPr spc="50" dirty="0">
                <a:solidFill>
                  <a:prstClr val="black"/>
                </a:solidFill>
                <a:latin typeface="Cambria"/>
                <a:cs typeface="Cambria"/>
              </a:rPr>
              <a:t> </a:t>
            </a:r>
            <a:r>
              <a:rPr dirty="0">
                <a:solidFill>
                  <a:prstClr val="black"/>
                </a:solidFill>
                <a:latin typeface="Cambria"/>
                <a:cs typeface="Cambria"/>
              </a:rPr>
              <a:t>save</a:t>
            </a:r>
            <a:r>
              <a:rPr spc="50" dirty="0">
                <a:solidFill>
                  <a:prstClr val="black"/>
                </a:solidFill>
                <a:latin typeface="Cambria"/>
                <a:cs typeface="Cambria"/>
              </a:rPr>
              <a:t> </a:t>
            </a:r>
            <a:r>
              <a:rPr spc="-10" dirty="0">
                <a:solidFill>
                  <a:prstClr val="black"/>
                </a:solidFill>
                <a:latin typeface="Cambria"/>
                <a:cs typeface="Cambria"/>
              </a:rPr>
              <a:t>to</a:t>
            </a:r>
            <a:r>
              <a:rPr spc="55" dirty="0">
                <a:solidFill>
                  <a:prstClr val="black"/>
                </a:solidFill>
                <a:latin typeface="Cambria"/>
                <a:cs typeface="Cambria"/>
              </a:rPr>
              <a:t> SD</a:t>
            </a:r>
            <a:r>
              <a:rPr spc="50" dirty="0">
                <a:solidFill>
                  <a:prstClr val="black"/>
                </a:solidFill>
                <a:latin typeface="Cambria"/>
                <a:cs typeface="Cambria"/>
              </a:rPr>
              <a:t> </a:t>
            </a:r>
            <a:r>
              <a:rPr spc="-5" dirty="0">
                <a:solidFill>
                  <a:prstClr val="black"/>
                </a:solidFill>
                <a:latin typeface="Cambria"/>
                <a:cs typeface="Cambria"/>
              </a:rPr>
              <a:t>card</a:t>
            </a:r>
            <a:r>
              <a:rPr spc="50" dirty="0">
                <a:solidFill>
                  <a:prstClr val="black"/>
                </a:solidFill>
                <a:latin typeface="Cambria"/>
                <a:cs typeface="Cambria"/>
              </a:rPr>
              <a:t> </a:t>
            </a:r>
            <a:r>
              <a:rPr spc="-5" dirty="0">
                <a:solidFill>
                  <a:prstClr val="black"/>
                </a:solidFill>
                <a:latin typeface="Cambria"/>
                <a:cs typeface="Cambria"/>
              </a:rPr>
              <a:t>and</a:t>
            </a:r>
            <a:r>
              <a:rPr spc="50" dirty="0">
                <a:solidFill>
                  <a:prstClr val="black"/>
                </a:solidFill>
                <a:latin typeface="Cambria"/>
                <a:cs typeface="Cambria"/>
              </a:rPr>
              <a:t> </a:t>
            </a:r>
            <a:r>
              <a:rPr spc="-5" dirty="0">
                <a:solidFill>
                  <a:prstClr val="black"/>
                </a:solidFill>
                <a:latin typeface="Cambria"/>
                <a:cs typeface="Cambria"/>
              </a:rPr>
              <a:t>send</a:t>
            </a:r>
            <a:r>
              <a:rPr spc="65" dirty="0">
                <a:solidFill>
                  <a:prstClr val="black"/>
                </a:solidFill>
                <a:latin typeface="Cambria"/>
                <a:cs typeface="Cambria"/>
              </a:rPr>
              <a:t> </a:t>
            </a:r>
            <a:r>
              <a:rPr spc="-10" dirty="0">
                <a:solidFill>
                  <a:prstClr val="black"/>
                </a:solidFill>
                <a:latin typeface="Cambria"/>
                <a:cs typeface="Cambria"/>
              </a:rPr>
              <a:t>to</a:t>
            </a:r>
            <a:r>
              <a:rPr spc="55" dirty="0">
                <a:solidFill>
                  <a:prstClr val="black"/>
                </a:solidFill>
                <a:latin typeface="Cambria"/>
                <a:cs typeface="Cambria"/>
              </a:rPr>
              <a:t> </a:t>
            </a:r>
            <a:r>
              <a:rPr spc="-15" dirty="0">
                <a:solidFill>
                  <a:prstClr val="black"/>
                </a:solidFill>
                <a:latin typeface="Cambria"/>
                <a:cs typeface="Cambria"/>
              </a:rPr>
              <a:t>ground</a:t>
            </a:r>
            <a:r>
              <a:rPr spc="50" dirty="0">
                <a:solidFill>
                  <a:prstClr val="black"/>
                </a:solidFill>
                <a:latin typeface="Cambria"/>
                <a:cs typeface="Cambria"/>
              </a:rPr>
              <a:t> </a:t>
            </a:r>
            <a:r>
              <a:rPr spc="-20" dirty="0">
                <a:solidFill>
                  <a:prstClr val="black"/>
                </a:solidFill>
                <a:latin typeface="Cambria"/>
                <a:cs typeface="Cambria"/>
              </a:rPr>
              <a:t>station </a:t>
            </a:r>
            <a:r>
              <a:rPr spc="-250" dirty="0">
                <a:solidFill>
                  <a:prstClr val="black"/>
                </a:solidFill>
                <a:latin typeface="Cambria"/>
                <a:cs typeface="Cambria"/>
              </a:rPr>
              <a:t> </a:t>
            </a:r>
            <a:r>
              <a:rPr spc="-10" dirty="0">
                <a:solidFill>
                  <a:prstClr val="black"/>
                </a:solidFill>
                <a:latin typeface="Cambria"/>
                <a:cs typeface="Cambria"/>
              </a:rPr>
              <a:t>via</a:t>
            </a:r>
            <a:r>
              <a:rPr spc="40" dirty="0">
                <a:solidFill>
                  <a:prstClr val="black"/>
                </a:solidFill>
                <a:latin typeface="Cambria"/>
                <a:cs typeface="Cambria"/>
              </a:rPr>
              <a:t> </a:t>
            </a:r>
            <a:r>
              <a:rPr spc="35" dirty="0">
                <a:solidFill>
                  <a:prstClr val="black"/>
                </a:solidFill>
                <a:latin typeface="Cambria"/>
                <a:cs typeface="Cambria"/>
              </a:rPr>
              <a:t>XBee.</a:t>
            </a:r>
            <a:endParaRPr dirty="0">
              <a:solidFill>
                <a:prstClr val="black"/>
              </a:solidFill>
              <a:latin typeface="Cambria"/>
              <a:cs typeface="Cambria"/>
            </a:endParaRPr>
          </a:p>
          <a:p>
            <a:pPr marL="494665" marR="521334" indent="-228600">
              <a:lnSpc>
                <a:spcPct val="150000"/>
              </a:lnSpc>
              <a:spcBef>
                <a:spcPts val="70"/>
              </a:spcBef>
              <a:buFont typeface="Symbol"/>
              <a:buChar char=""/>
              <a:tabLst>
                <a:tab pos="494665" algn="l"/>
                <a:tab pos="495300" algn="l"/>
              </a:tabLst>
            </a:pPr>
            <a:r>
              <a:rPr spc="15" dirty="0">
                <a:solidFill>
                  <a:prstClr val="black"/>
                </a:solidFill>
                <a:latin typeface="Cambria"/>
                <a:cs typeface="Cambria"/>
              </a:rPr>
              <a:t>The</a:t>
            </a:r>
            <a:r>
              <a:rPr spc="55" dirty="0">
                <a:solidFill>
                  <a:prstClr val="black"/>
                </a:solidFill>
                <a:latin typeface="Cambria"/>
                <a:cs typeface="Cambria"/>
              </a:rPr>
              <a:t> </a:t>
            </a:r>
            <a:r>
              <a:rPr spc="15" dirty="0">
                <a:solidFill>
                  <a:prstClr val="black"/>
                </a:solidFill>
                <a:latin typeface="Cambria"/>
                <a:cs typeface="Cambria"/>
              </a:rPr>
              <a:t>CanSat</a:t>
            </a:r>
            <a:r>
              <a:rPr spc="50" dirty="0">
                <a:solidFill>
                  <a:prstClr val="black"/>
                </a:solidFill>
                <a:latin typeface="Cambria"/>
                <a:cs typeface="Cambria"/>
              </a:rPr>
              <a:t> </a:t>
            </a:r>
            <a:r>
              <a:rPr spc="-40" dirty="0">
                <a:solidFill>
                  <a:prstClr val="black"/>
                </a:solidFill>
                <a:latin typeface="Cambria"/>
                <a:cs typeface="Cambria"/>
              </a:rPr>
              <a:t>will</a:t>
            </a:r>
            <a:r>
              <a:rPr spc="50" dirty="0">
                <a:solidFill>
                  <a:prstClr val="black"/>
                </a:solidFill>
                <a:latin typeface="Cambria"/>
                <a:cs typeface="Cambria"/>
              </a:rPr>
              <a:t> </a:t>
            </a:r>
            <a:r>
              <a:rPr spc="-5" dirty="0">
                <a:solidFill>
                  <a:prstClr val="black"/>
                </a:solidFill>
                <a:latin typeface="Cambria"/>
                <a:cs typeface="Cambria"/>
              </a:rPr>
              <a:t>deploy</a:t>
            </a:r>
            <a:r>
              <a:rPr spc="65" dirty="0">
                <a:solidFill>
                  <a:prstClr val="black"/>
                </a:solidFill>
                <a:latin typeface="Cambria"/>
                <a:cs typeface="Cambria"/>
              </a:rPr>
              <a:t> </a:t>
            </a:r>
            <a:r>
              <a:rPr spc="-20" dirty="0">
                <a:solidFill>
                  <a:prstClr val="black"/>
                </a:solidFill>
                <a:latin typeface="Cambria"/>
                <a:cs typeface="Cambria"/>
              </a:rPr>
              <a:t>2</a:t>
            </a:r>
            <a:r>
              <a:rPr spc="-30" baseline="31746" dirty="0">
                <a:solidFill>
                  <a:prstClr val="black"/>
                </a:solidFill>
                <a:latin typeface="Cambria"/>
                <a:cs typeface="Cambria"/>
              </a:rPr>
              <a:t>nd</a:t>
            </a:r>
            <a:r>
              <a:rPr spc="60" baseline="31746" dirty="0">
                <a:solidFill>
                  <a:prstClr val="black"/>
                </a:solidFill>
                <a:latin typeface="Cambria"/>
                <a:cs typeface="Cambria"/>
              </a:rPr>
              <a:t> </a:t>
            </a:r>
            <a:r>
              <a:rPr spc="-10" dirty="0">
                <a:solidFill>
                  <a:prstClr val="black"/>
                </a:solidFill>
                <a:latin typeface="Cambria"/>
                <a:cs typeface="Cambria"/>
              </a:rPr>
              <a:t>Parachute</a:t>
            </a:r>
            <a:r>
              <a:rPr spc="55" dirty="0">
                <a:solidFill>
                  <a:prstClr val="black"/>
                </a:solidFill>
                <a:latin typeface="Cambria"/>
                <a:cs typeface="Cambria"/>
              </a:rPr>
              <a:t> </a:t>
            </a:r>
            <a:r>
              <a:rPr spc="-5" dirty="0">
                <a:solidFill>
                  <a:prstClr val="black"/>
                </a:solidFill>
                <a:latin typeface="Cambria"/>
                <a:cs typeface="Cambria"/>
              </a:rPr>
              <a:t>deploy</a:t>
            </a:r>
            <a:r>
              <a:rPr spc="55" dirty="0">
                <a:solidFill>
                  <a:prstClr val="black"/>
                </a:solidFill>
                <a:latin typeface="Cambria"/>
                <a:cs typeface="Cambria"/>
              </a:rPr>
              <a:t> </a:t>
            </a:r>
            <a:r>
              <a:rPr spc="-5" dirty="0">
                <a:solidFill>
                  <a:prstClr val="black"/>
                </a:solidFill>
                <a:latin typeface="Cambria"/>
                <a:cs typeface="Cambria"/>
              </a:rPr>
              <a:t>mechanism</a:t>
            </a:r>
            <a:r>
              <a:rPr spc="55" dirty="0">
                <a:solidFill>
                  <a:prstClr val="black"/>
                </a:solidFill>
                <a:latin typeface="Cambria"/>
                <a:cs typeface="Cambria"/>
              </a:rPr>
              <a:t> </a:t>
            </a:r>
            <a:r>
              <a:rPr spc="-25" dirty="0">
                <a:solidFill>
                  <a:prstClr val="black"/>
                </a:solidFill>
                <a:latin typeface="Cambria"/>
                <a:cs typeface="Cambria"/>
              </a:rPr>
              <a:t>after</a:t>
            </a:r>
            <a:r>
              <a:rPr spc="55" dirty="0">
                <a:solidFill>
                  <a:prstClr val="black"/>
                </a:solidFill>
                <a:latin typeface="Cambria"/>
                <a:cs typeface="Cambria"/>
              </a:rPr>
              <a:t> </a:t>
            </a:r>
            <a:r>
              <a:rPr spc="-10" dirty="0">
                <a:solidFill>
                  <a:prstClr val="black"/>
                </a:solidFill>
                <a:latin typeface="Cambria"/>
                <a:cs typeface="Cambria"/>
              </a:rPr>
              <a:t>reaching</a:t>
            </a:r>
            <a:r>
              <a:rPr spc="60" dirty="0">
                <a:solidFill>
                  <a:prstClr val="black"/>
                </a:solidFill>
                <a:latin typeface="Cambria"/>
                <a:cs typeface="Cambria"/>
              </a:rPr>
              <a:t> </a:t>
            </a:r>
            <a:r>
              <a:rPr spc="-35" dirty="0">
                <a:solidFill>
                  <a:prstClr val="black"/>
                </a:solidFill>
                <a:latin typeface="Cambria"/>
                <a:cs typeface="Cambria"/>
              </a:rPr>
              <a:t>500m </a:t>
            </a:r>
            <a:r>
              <a:rPr spc="-250" dirty="0">
                <a:solidFill>
                  <a:prstClr val="black"/>
                </a:solidFill>
                <a:latin typeface="Cambria"/>
                <a:cs typeface="Cambria"/>
              </a:rPr>
              <a:t> </a:t>
            </a:r>
            <a:r>
              <a:rPr spc="-15" dirty="0">
                <a:solidFill>
                  <a:prstClr val="black"/>
                </a:solidFill>
                <a:latin typeface="Cambria"/>
                <a:cs typeface="Cambria"/>
              </a:rPr>
              <a:t>altitude.</a:t>
            </a:r>
            <a:endParaRPr dirty="0">
              <a:solidFill>
                <a:prstClr val="black"/>
              </a:solidFill>
              <a:latin typeface="Cambria"/>
              <a:cs typeface="Cambria"/>
            </a:endParaRPr>
          </a:p>
          <a:p>
            <a:pPr marL="494665" indent="-228600">
              <a:lnSpc>
                <a:spcPct val="150000"/>
              </a:lnSpc>
              <a:spcBef>
                <a:spcPts val="170"/>
              </a:spcBef>
              <a:buFont typeface="Symbol"/>
              <a:buChar char=""/>
              <a:tabLst>
                <a:tab pos="494665" algn="l"/>
                <a:tab pos="495300" algn="l"/>
              </a:tabLst>
            </a:pPr>
            <a:r>
              <a:rPr spc="15" dirty="0">
                <a:solidFill>
                  <a:prstClr val="black"/>
                </a:solidFill>
                <a:latin typeface="Cambria"/>
                <a:cs typeface="Cambria"/>
              </a:rPr>
              <a:t>The</a:t>
            </a:r>
            <a:r>
              <a:rPr spc="50" dirty="0">
                <a:solidFill>
                  <a:prstClr val="black"/>
                </a:solidFill>
                <a:latin typeface="Cambria"/>
                <a:cs typeface="Cambria"/>
              </a:rPr>
              <a:t> </a:t>
            </a:r>
            <a:r>
              <a:rPr spc="-25" dirty="0">
                <a:solidFill>
                  <a:prstClr val="black"/>
                </a:solidFill>
                <a:latin typeface="Cambria"/>
                <a:cs typeface="Cambria"/>
              </a:rPr>
              <a:t>buzzer</a:t>
            </a:r>
            <a:r>
              <a:rPr spc="50" dirty="0">
                <a:solidFill>
                  <a:prstClr val="black"/>
                </a:solidFill>
                <a:latin typeface="Cambria"/>
                <a:cs typeface="Cambria"/>
              </a:rPr>
              <a:t> </a:t>
            </a:r>
            <a:r>
              <a:rPr spc="-40" dirty="0">
                <a:solidFill>
                  <a:prstClr val="black"/>
                </a:solidFill>
                <a:latin typeface="Cambria"/>
                <a:cs typeface="Cambria"/>
              </a:rPr>
              <a:t>will</a:t>
            </a:r>
            <a:r>
              <a:rPr spc="50" dirty="0">
                <a:solidFill>
                  <a:prstClr val="black"/>
                </a:solidFill>
                <a:latin typeface="Cambria"/>
                <a:cs typeface="Cambria"/>
              </a:rPr>
              <a:t> </a:t>
            </a:r>
            <a:r>
              <a:rPr dirty="0">
                <a:solidFill>
                  <a:prstClr val="black"/>
                </a:solidFill>
                <a:latin typeface="Cambria"/>
                <a:cs typeface="Cambria"/>
              </a:rPr>
              <a:t>keep</a:t>
            </a:r>
            <a:r>
              <a:rPr spc="50" dirty="0">
                <a:solidFill>
                  <a:prstClr val="black"/>
                </a:solidFill>
                <a:latin typeface="Cambria"/>
                <a:cs typeface="Cambria"/>
              </a:rPr>
              <a:t> </a:t>
            </a:r>
            <a:r>
              <a:rPr spc="-10" dirty="0">
                <a:solidFill>
                  <a:prstClr val="black"/>
                </a:solidFill>
                <a:latin typeface="Cambria"/>
                <a:cs typeface="Cambria"/>
              </a:rPr>
              <a:t>beeping</a:t>
            </a:r>
            <a:r>
              <a:rPr spc="45" dirty="0">
                <a:solidFill>
                  <a:prstClr val="black"/>
                </a:solidFill>
                <a:latin typeface="Cambria"/>
                <a:cs typeface="Cambria"/>
              </a:rPr>
              <a:t> </a:t>
            </a:r>
            <a:r>
              <a:rPr spc="-25" dirty="0">
                <a:solidFill>
                  <a:prstClr val="black"/>
                </a:solidFill>
                <a:latin typeface="Cambria"/>
                <a:cs typeface="Cambria"/>
              </a:rPr>
              <a:t>after</a:t>
            </a:r>
            <a:r>
              <a:rPr spc="65" dirty="0">
                <a:solidFill>
                  <a:prstClr val="black"/>
                </a:solidFill>
                <a:latin typeface="Cambria"/>
                <a:cs typeface="Cambria"/>
              </a:rPr>
              <a:t> </a:t>
            </a:r>
            <a:r>
              <a:rPr spc="-15" dirty="0">
                <a:solidFill>
                  <a:prstClr val="black"/>
                </a:solidFill>
                <a:latin typeface="Cambria"/>
                <a:cs typeface="Cambria"/>
              </a:rPr>
              <a:t>landing</a:t>
            </a:r>
            <a:r>
              <a:rPr spc="45" dirty="0">
                <a:solidFill>
                  <a:prstClr val="black"/>
                </a:solidFill>
                <a:latin typeface="Cambria"/>
                <a:cs typeface="Cambria"/>
              </a:rPr>
              <a:t> </a:t>
            </a:r>
            <a:r>
              <a:rPr spc="-30" dirty="0">
                <a:solidFill>
                  <a:prstClr val="black"/>
                </a:solidFill>
                <a:latin typeface="Cambria"/>
                <a:cs typeface="Cambria"/>
              </a:rPr>
              <a:t>until</a:t>
            </a:r>
            <a:r>
              <a:rPr spc="60" dirty="0">
                <a:solidFill>
                  <a:prstClr val="black"/>
                </a:solidFill>
                <a:latin typeface="Cambria"/>
                <a:cs typeface="Cambria"/>
              </a:rPr>
              <a:t> </a:t>
            </a:r>
            <a:r>
              <a:rPr spc="-25" dirty="0">
                <a:solidFill>
                  <a:prstClr val="black"/>
                </a:solidFill>
                <a:latin typeface="Cambria"/>
                <a:cs typeface="Cambria"/>
              </a:rPr>
              <a:t>turned</a:t>
            </a:r>
            <a:r>
              <a:rPr spc="50" dirty="0">
                <a:solidFill>
                  <a:prstClr val="black"/>
                </a:solidFill>
                <a:latin typeface="Cambria"/>
                <a:cs typeface="Cambria"/>
              </a:rPr>
              <a:t> </a:t>
            </a:r>
            <a:r>
              <a:rPr spc="-15" dirty="0">
                <a:solidFill>
                  <a:prstClr val="black"/>
                </a:solidFill>
                <a:latin typeface="Cambria"/>
                <a:cs typeface="Cambria"/>
              </a:rPr>
              <a:t>off</a:t>
            </a:r>
            <a:r>
              <a:rPr spc="50" dirty="0">
                <a:solidFill>
                  <a:prstClr val="black"/>
                </a:solidFill>
                <a:latin typeface="Cambria"/>
                <a:cs typeface="Cambria"/>
              </a:rPr>
              <a:t> </a:t>
            </a:r>
            <a:r>
              <a:rPr spc="-35" dirty="0">
                <a:solidFill>
                  <a:prstClr val="black"/>
                </a:solidFill>
                <a:latin typeface="Cambria"/>
                <a:cs typeface="Cambria"/>
              </a:rPr>
              <a:t>with</a:t>
            </a:r>
            <a:r>
              <a:rPr spc="45" dirty="0">
                <a:solidFill>
                  <a:prstClr val="black"/>
                </a:solidFill>
                <a:latin typeface="Cambria"/>
                <a:cs typeface="Cambria"/>
              </a:rPr>
              <a:t> </a:t>
            </a:r>
            <a:r>
              <a:rPr spc="-20" dirty="0">
                <a:solidFill>
                  <a:prstClr val="black"/>
                </a:solidFill>
                <a:latin typeface="Cambria"/>
                <a:cs typeface="Cambria"/>
              </a:rPr>
              <a:t>power</a:t>
            </a:r>
            <a:r>
              <a:rPr spc="50" dirty="0">
                <a:solidFill>
                  <a:prstClr val="black"/>
                </a:solidFill>
                <a:latin typeface="Cambria"/>
                <a:cs typeface="Cambria"/>
              </a:rPr>
              <a:t> </a:t>
            </a:r>
            <a:r>
              <a:rPr spc="-10" dirty="0">
                <a:solidFill>
                  <a:prstClr val="black"/>
                </a:solidFill>
                <a:latin typeface="Cambria"/>
                <a:cs typeface="Cambria"/>
              </a:rPr>
              <a:t>switch.</a:t>
            </a:r>
            <a:endParaRPr dirty="0">
              <a:solidFill>
                <a:prstClr val="black"/>
              </a:solidFill>
              <a:latin typeface="Cambria"/>
              <a:cs typeface="Cambria"/>
            </a:endParaRPr>
          </a:p>
          <a:p>
            <a:pPr marL="38100">
              <a:lnSpc>
                <a:spcPct val="150000"/>
              </a:lnSpc>
              <a:spcBef>
                <a:spcPts val="890"/>
              </a:spcBef>
            </a:pPr>
            <a:r>
              <a:rPr spc="-10" dirty="0">
                <a:solidFill>
                  <a:prstClr val="black"/>
                </a:solidFill>
                <a:latin typeface="Cambria"/>
                <a:cs typeface="Cambria"/>
              </a:rPr>
              <a:t>Programming</a:t>
            </a:r>
            <a:r>
              <a:rPr spc="20" dirty="0">
                <a:solidFill>
                  <a:prstClr val="black"/>
                </a:solidFill>
                <a:latin typeface="Cambria"/>
                <a:cs typeface="Cambria"/>
              </a:rPr>
              <a:t> </a:t>
            </a:r>
            <a:r>
              <a:rPr spc="15" dirty="0">
                <a:solidFill>
                  <a:prstClr val="black"/>
                </a:solidFill>
                <a:latin typeface="Cambria"/>
                <a:cs typeface="Cambria"/>
              </a:rPr>
              <a:t>Language</a:t>
            </a:r>
            <a:endParaRPr dirty="0">
              <a:solidFill>
                <a:prstClr val="black"/>
              </a:solidFill>
              <a:latin typeface="Cambria"/>
              <a:cs typeface="Cambria"/>
            </a:endParaRPr>
          </a:p>
          <a:p>
            <a:pPr marL="723265" lvl="1" indent="-229235">
              <a:lnSpc>
                <a:spcPct val="150000"/>
              </a:lnSpc>
              <a:spcBef>
                <a:spcPts val="244"/>
              </a:spcBef>
              <a:buFont typeface="Symbol"/>
              <a:buChar char=""/>
              <a:tabLst>
                <a:tab pos="723265" algn="l"/>
                <a:tab pos="723900" algn="l"/>
              </a:tabLst>
            </a:pPr>
            <a:r>
              <a:rPr spc="140" dirty="0">
                <a:solidFill>
                  <a:prstClr val="black"/>
                </a:solidFill>
                <a:latin typeface="Cambria"/>
                <a:cs typeface="Cambria"/>
              </a:rPr>
              <a:t>C/C++</a:t>
            </a:r>
            <a:r>
              <a:rPr spc="25" dirty="0">
                <a:solidFill>
                  <a:prstClr val="black"/>
                </a:solidFill>
                <a:latin typeface="Cambria"/>
                <a:cs typeface="Cambria"/>
              </a:rPr>
              <a:t> </a:t>
            </a:r>
            <a:r>
              <a:rPr spc="-30" dirty="0">
                <a:solidFill>
                  <a:prstClr val="black"/>
                </a:solidFill>
                <a:latin typeface="Cambria"/>
                <a:cs typeface="Cambria"/>
              </a:rPr>
              <a:t>for</a:t>
            </a:r>
            <a:r>
              <a:rPr spc="25" dirty="0">
                <a:solidFill>
                  <a:prstClr val="black"/>
                </a:solidFill>
                <a:latin typeface="Cambria"/>
                <a:cs typeface="Cambria"/>
              </a:rPr>
              <a:t> </a:t>
            </a:r>
            <a:r>
              <a:rPr spc="20" dirty="0">
                <a:solidFill>
                  <a:prstClr val="black"/>
                </a:solidFill>
                <a:latin typeface="Cambria"/>
                <a:cs typeface="Cambria"/>
              </a:rPr>
              <a:t>CanSat</a:t>
            </a:r>
            <a:r>
              <a:rPr spc="30" dirty="0">
                <a:solidFill>
                  <a:prstClr val="black"/>
                </a:solidFill>
                <a:latin typeface="Cambria"/>
                <a:cs typeface="Cambria"/>
              </a:rPr>
              <a:t> </a:t>
            </a:r>
            <a:r>
              <a:rPr spc="-15" dirty="0">
                <a:solidFill>
                  <a:prstClr val="black"/>
                </a:solidFill>
                <a:latin typeface="Cambria"/>
                <a:cs typeface="Cambria"/>
              </a:rPr>
              <a:t>container</a:t>
            </a:r>
            <a:endParaRPr dirty="0">
              <a:solidFill>
                <a:prstClr val="black"/>
              </a:solidFill>
              <a:latin typeface="Cambria"/>
              <a:cs typeface="Cambria"/>
            </a:endParaRPr>
          </a:p>
          <a:p>
            <a:pPr marL="723265" lvl="1" indent="-229235">
              <a:lnSpc>
                <a:spcPct val="150000"/>
              </a:lnSpc>
              <a:spcBef>
                <a:spcPts val="60"/>
              </a:spcBef>
              <a:buFont typeface="Symbol"/>
              <a:buChar char=""/>
              <a:tabLst>
                <a:tab pos="723265" algn="l"/>
                <a:tab pos="723900" algn="l"/>
              </a:tabLst>
            </a:pPr>
            <a:r>
              <a:rPr spc="50" dirty="0">
                <a:solidFill>
                  <a:prstClr val="black"/>
                </a:solidFill>
                <a:latin typeface="Cambria"/>
                <a:cs typeface="Cambria"/>
              </a:rPr>
              <a:t>Python/C++</a:t>
            </a:r>
            <a:r>
              <a:rPr spc="30" dirty="0">
                <a:solidFill>
                  <a:prstClr val="black"/>
                </a:solidFill>
                <a:latin typeface="Cambria"/>
                <a:cs typeface="Cambria"/>
              </a:rPr>
              <a:t> </a:t>
            </a:r>
            <a:r>
              <a:rPr spc="-30" dirty="0">
                <a:solidFill>
                  <a:prstClr val="black"/>
                </a:solidFill>
                <a:latin typeface="Cambria"/>
                <a:cs typeface="Cambria"/>
              </a:rPr>
              <a:t>for</a:t>
            </a:r>
            <a:r>
              <a:rPr spc="40" dirty="0">
                <a:solidFill>
                  <a:prstClr val="black"/>
                </a:solidFill>
                <a:latin typeface="Cambria"/>
                <a:cs typeface="Cambria"/>
              </a:rPr>
              <a:t> </a:t>
            </a:r>
            <a:r>
              <a:rPr spc="-15" dirty="0">
                <a:solidFill>
                  <a:prstClr val="black"/>
                </a:solidFill>
                <a:latin typeface="Cambria"/>
                <a:cs typeface="Cambria"/>
              </a:rPr>
              <a:t>ground</a:t>
            </a:r>
            <a:r>
              <a:rPr spc="45" dirty="0">
                <a:solidFill>
                  <a:prstClr val="black"/>
                </a:solidFill>
                <a:latin typeface="Cambria"/>
                <a:cs typeface="Cambria"/>
              </a:rPr>
              <a:t> </a:t>
            </a:r>
            <a:r>
              <a:rPr spc="-20" dirty="0">
                <a:solidFill>
                  <a:prstClr val="black"/>
                </a:solidFill>
                <a:latin typeface="Cambria"/>
                <a:cs typeface="Cambria"/>
              </a:rPr>
              <a:t>station</a:t>
            </a:r>
            <a:endParaRPr dirty="0">
              <a:solidFill>
                <a:prstClr val="black"/>
              </a:solidFill>
              <a:latin typeface="Cambria"/>
              <a:cs typeface="Cambria"/>
            </a:endParaRPr>
          </a:p>
          <a:p>
            <a:pPr marL="38100">
              <a:lnSpc>
                <a:spcPct val="150000"/>
              </a:lnSpc>
              <a:spcBef>
                <a:spcPts val="785"/>
              </a:spcBef>
            </a:pPr>
            <a:r>
              <a:rPr spc="5" dirty="0">
                <a:solidFill>
                  <a:prstClr val="black"/>
                </a:solidFill>
                <a:latin typeface="Cambria"/>
                <a:cs typeface="Cambria"/>
              </a:rPr>
              <a:t>Development</a:t>
            </a:r>
            <a:r>
              <a:rPr spc="40" dirty="0">
                <a:solidFill>
                  <a:prstClr val="black"/>
                </a:solidFill>
                <a:latin typeface="Cambria"/>
                <a:cs typeface="Cambria"/>
              </a:rPr>
              <a:t> </a:t>
            </a:r>
            <a:r>
              <a:rPr spc="-20" dirty="0">
                <a:solidFill>
                  <a:prstClr val="black"/>
                </a:solidFill>
                <a:latin typeface="Cambria"/>
                <a:cs typeface="Cambria"/>
              </a:rPr>
              <a:t>Environment</a:t>
            </a:r>
            <a:endParaRPr dirty="0">
              <a:solidFill>
                <a:prstClr val="black"/>
              </a:solidFill>
              <a:latin typeface="Cambria"/>
              <a:cs typeface="Cambria"/>
            </a:endParaRPr>
          </a:p>
          <a:p>
            <a:pPr marL="723265" lvl="1" indent="-229235">
              <a:lnSpc>
                <a:spcPct val="150000"/>
              </a:lnSpc>
              <a:spcBef>
                <a:spcPts val="245"/>
              </a:spcBef>
              <a:buFont typeface="Symbol"/>
              <a:buChar char=""/>
              <a:tabLst>
                <a:tab pos="723265" algn="l"/>
                <a:tab pos="723900" algn="l"/>
              </a:tabLst>
            </a:pPr>
            <a:r>
              <a:rPr spc="-15" dirty="0">
                <a:solidFill>
                  <a:prstClr val="black"/>
                </a:solidFill>
                <a:latin typeface="Cambria"/>
                <a:cs typeface="Cambria"/>
              </a:rPr>
              <a:t>Arduino</a:t>
            </a:r>
            <a:r>
              <a:rPr spc="15" dirty="0">
                <a:solidFill>
                  <a:prstClr val="black"/>
                </a:solidFill>
                <a:latin typeface="Cambria"/>
                <a:cs typeface="Cambria"/>
              </a:rPr>
              <a:t> </a:t>
            </a:r>
            <a:r>
              <a:rPr spc="50" dirty="0">
                <a:solidFill>
                  <a:prstClr val="black"/>
                </a:solidFill>
                <a:latin typeface="Cambria"/>
                <a:cs typeface="Cambria"/>
              </a:rPr>
              <a:t>IDE</a:t>
            </a:r>
            <a:endParaRPr dirty="0">
              <a:solidFill>
                <a:prstClr val="black"/>
              </a:solidFill>
              <a:latin typeface="Cambria"/>
              <a:cs typeface="Cambria"/>
            </a:endParaRPr>
          </a:p>
          <a:p>
            <a:pPr marL="723265" lvl="1" indent="-229235">
              <a:lnSpc>
                <a:spcPct val="150000"/>
              </a:lnSpc>
              <a:spcBef>
                <a:spcPts val="70"/>
              </a:spcBef>
              <a:buFont typeface="Symbol"/>
              <a:buChar char=""/>
              <a:tabLst>
                <a:tab pos="723265" algn="l"/>
                <a:tab pos="723900" algn="l"/>
              </a:tabLst>
            </a:pPr>
            <a:r>
              <a:rPr spc="-5" dirty="0">
                <a:solidFill>
                  <a:prstClr val="black"/>
                </a:solidFill>
                <a:latin typeface="Cambria"/>
                <a:cs typeface="Cambria"/>
              </a:rPr>
              <a:t>Visual</a:t>
            </a:r>
            <a:r>
              <a:rPr spc="30" dirty="0">
                <a:solidFill>
                  <a:prstClr val="black"/>
                </a:solidFill>
                <a:latin typeface="Cambria"/>
                <a:cs typeface="Cambria"/>
              </a:rPr>
              <a:t> </a:t>
            </a:r>
            <a:r>
              <a:rPr spc="-5" dirty="0">
                <a:solidFill>
                  <a:prstClr val="black"/>
                </a:solidFill>
                <a:latin typeface="Cambria"/>
                <a:cs typeface="Cambria"/>
              </a:rPr>
              <a:t>Studio</a:t>
            </a:r>
            <a:r>
              <a:rPr spc="15" dirty="0">
                <a:solidFill>
                  <a:prstClr val="black"/>
                </a:solidFill>
                <a:latin typeface="Cambria"/>
                <a:cs typeface="Cambria"/>
              </a:rPr>
              <a:t> </a:t>
            </a:r>
            <a:r>
              <a:rPr spc="45" dirty="0">
                <a:solidFill>
                  <a:prstClr val="black"/>
                </a:solidFill>
                <a:latin typeface="Cambria"/>
                <a:cs typeface="Cambria"/>
              </a:rPr>
              <a:t>Code</a:t>
            </a:r>
            <a:endParaRPr dirty="0">
              <a:solidFill>
                <a:prstClr val="black"/>
              </a:solidFill>
              <a:latin typeface="Cambria"/>
              <a:cs typeface="Cambria"/>
            </a:endParaRPr>
          </a:p>
          <a:p>
            <a:pPr marL="723265" lvl="1" indent="-229235">
              <a:lnSpc>
                <a:spcPct val="150000"/>
              </a:lnSpc>
              <a:spcBef>
                <a:spcPts val="60"/>
              </a:spcBef>
              <a:buFont typeface="Symbol"/>
              <a:buChar char=""/>
              <a:tabLst>
                <a:tab pos="723265" algn="l"/>
                <a:tab pos="723900" algn="l"/>
              </a:tabLst>
            </a:pPr>
            <a:r>
              <a:rPr spc="-5" dirty="0">
                <a:solidFill>
                  <a:prstClr val="black"/>
                </a:solidFill>
                <a:latin typeface="Cambria"/>
                <a:cs typeface="Cambria"/>
              </a:rPr>
              <a:t>Spyder</a:t>
            </a:r>
            <a:endParaRPr dirty="0">
              <a:solidFill>
                <a:prstClr val="black"/>
              </a:solidFill>
              <a:latin typeface="Cambria"/>
              <a:cs typeface="Cambria"/>
            </a:endParaRPr>
          </a:p>
        </p:txBody>
      </p:sp>
      <p:sp>
        <p:nvSpPr>
          <p:cNvPr id="9" name="TextBox 8">
            <a:extLst>
              <a:ext uri="{FF2B5EF4-FFF2-40B4-BE49-F238E27FC236}">
                <a16:creationId xmlns:a16="http://schemas.microsoft.com/office/drawing/2014/main" id="{60FD8E3E-1AEC-B347-D44D-678B37F5F206}"/>
              </a:ext>
            </a:extLst>
          </p:cNvPr>
          <p:cNvSpPr txBox="1"/>
          <p:nvPr/>
        </p:nvSpPr>
        <p:spPr>
          <a:xfrm>
            <a:off x="3030956" y="296597"/>
            <a:ext cx="6130088" cy="646331"/>
          </a:xfrm>
          <a:prstGeom prst="rect">
            <a:avLst/>
          </a:prstGeom>
          <a:noFill/>
        </p:spPr>
        <p:txBody>
          <a:bodyPr wrap="square">
            <a:spAutoFit/>
          </a:bodyPr>
          <a:lstStyle/>
          <a:p>
            <a:pPr algn="ctr"/>
            <a:r>
              <a:rPr lang="en-IN" sz="3600" dirty="0">
                <a:solidFill>
                  <a:schemeClr val="accent1">
                    <a:lumMod val="75000"/>
                  </a:schemeClr>
                </a:solidFill>
              </a:rPr>
              <a:t>FLIGHT SOFTWARE DESIGN</a:t>
            </a:r>
          </a:p>
        </p:txBody>
      </p:sp>
    </p:spTree>
    <p:extLst>
      <p:ext uri="{BB962C8B-B14F-4D97-AF65-F5344CB8AC3E}">
        <p14:creationId xmlns:p14="http://schemas.microsoft.com/office/powerpoint/2010/main" val="42127032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BDC0E4-B650-A5BB-718C-84A148758C89}"/>
              </a:ext>
            </a:extLst>
          </p:cNvPr>
          <p:cNvSpPr>
            <a:spLocks noGrp="1"/>
          </p:cNvSpPr>
          <p:nvPr>
            <p:ph type="sldNum" sz="quarter" idx="12"/>
          </p:nvPr>
        </p:nvSpPr>
        <p:spPr/>
        <p:txBody>
          <a:bodyPr/>
          <a:lstStyle/>
          <a:p>
            <a:fld id="{D88F94E2-5C54-4DAF-A39A-2298FFE509E3}" type="slidenum">
              <a:rPr lang="en-IN" smtClean="0"/>
              <a:pPr/>
              <a:t>55</a:t>
            </a:fld>
            <a:endParaRPr lang="en-IN" dirty="0"/>
          </a:p>
        </p:txBody>
      </p:sp>
      <p:sp>
        <p:nvSpPr>
          <p:cNvPr id="2" name="object 7">
            <a:extLst>
              <a:ext uri="{FF2B5EF4-FFF2-40B4-BE49-F238E27FC236}">
                <a16:creationId xmlns:a16="http://schemas.microsoft.com/office/drawing/2014/main" id="{4A1521B3-ADED-55DC-8A32-1D9A82FE0A9F}"/>
              </a:ext>
            </a:extLst>
          </p:cNvPr>
          <p:cNvSpPr txBox="1"/>
          <p:nvPr/>
        </p:nvSpPr>
        <p:spPr>
          <a:xfrm>
            <a:off x="5274836" y="283912"/>
            <a:ext cx="1642327" cy="628377"/>
          </a:xfrm>
          <a:prstGeom prst="rect">
            <a:avLst/>
          </a:prstGeom>
        </p:spPr>
        <p:txBody>
          <a:bodyPr vert="horz" wrap="square" lIns="0" tIns="12700" rIns="0" bIns="0" rtlCol="0">
            <a:spAutoFit/>
          </a:bodyPr>
          <a:lstStyle/>
          <a:p>
            <a:pPr marL="12700" algn="ctr">
              <a:spcBef>
                <a:spcPts val="100"/>
              </a:spcBef>
            </a:pPr>
            <a:r>
              <a:rPr sz="4000" b="1" spc="-5" dirty="0">
                <a:solidFill>
                  <a:schemeClr val="accent1">
                    <a:lumMod val="75000"/>
                  </a:schemeClr>
                </a:solidFill>
                <a:latin typeface="Cambria"/>
                <a:cs typeface="Cambria"/>
              </a:rPr>
              <a:t>FSW</a:t>
            </a:r>
            <a:endParaRPr sz="4000" dirty="0">
              <a:solidFill>
                <a:schemeClr val="accent1">
                  <a:lumMod val="75000"/>
                </a:schemeClr>
              </a:solidFill>
              <a:latin typeface="Cambria"/>
              <a:cs typeface="Cambria"/>
            </a:endParaRPr>
          </a:p>
        </p:txBody>
      </p:sp>
      <p:sp>
        <p:nvSpPr>
          <p:cNvPr id="3" name="object 8">
            <a:extLst>
              <a:ext uri="{FF2B5EF4-FFF2-40B4-BE49-F238E27FC236}">
                <a16:creationId xmlns:a16="http://schemas.microsoft.com/office/drawing/2014/main" id="{1EA3E4E9-71EA-CE43-7FB3-A789EEB23C03}"/>
              </a:ext>
            </a:extLst>
          </p:cNvPr>
          <p:cNvSpPr txBox="1"/>
          <p:nvPr/>
        </p:nvSpPr>
        <p:spPr>
          <a:xfrm>
            <a:off x="629707" y="1565862"/>
            <a:ext cx="5466293" cy="4141775"/>
          </a:xfrm>
          <a:prstGeom prst="rect">
            <a:avLst/>
          </a:prstGeom>
        </p:spPr>
        <p:txBody>
          <a:bodyPr vert="horz" wrap="square" lIns="0" tIns="23495" rIns="0" bIns="0" rtlCol="0">
            <a:spAutoFit/>
          </a:bodyPr>
          <a:lstStyle/>
          <a:p>
            <a:pPr marL="132715" marR="111125" indent="-120650">
              <a:lnSpc>
                <a:spcPct val="150000"/>
              </a:lnSpc>
              <a:spcBef>
                <a:spcPts val="185"/>
              </a:spcBef>
              <a:buFontTx/>
              <a:buChar char="•"/>
              <a:tabLst>
                <a:tab pos="133350" algn="l"/>
              </a:tabLst>
            </a:pPr>
            <a:r>
              <a:rPr dirty="0">
                <a:solidFill>
                  <a:prstClr val="black"/>
                </a:solidFill>
                <a:latin typeface="Times New Roman"/>
                <a:cs typeface="Times New Roman"/>
              </a:rPr>
              <a:t>The</a:t>
            </a:r>
            <a:r>
              <a:rPr spc="-15" dirty="0">
                <a:solidFill>
                  <a:prstClr val="black"/>
                </a:solidFill>
                <a:latin typeface="Times New Roman"/>
                <a:cs typeface="Times New Roman"/>
              </a:rPr>
              <a:t> </a:t>
            </a:r>
            <a:r>
              <a:rPr spc="-5" dirty="0">
                <a:solidFill>
                  <a:prstClr val="black"/>
                </a:solidFill>
                <a:latin typeface="Times New Roman"/>
                <a:cs typeface="Times New Roman"/>
              </a:rPr>
              <a:t>accuracy</a:t>
            </a:r>
            <a:r>
              <a:rPr spc="10" dirty="0">
                <a:solidFill>
                  <a:prstClr val="black"/>
                </a:solidFill>
                <a:latin typeface="Times New Roman"/>
                <a:cs typeface="Times New Roman"/>
              </a:rPr>
              <a:t> </a:t>
            </a:r>
            <a:r>
              <a:rPr dirty="0">
                <a:solidFill>
                  <a:prstClr val="black"/>
                </a:solidFill>
                <a:latin typeface="Times New Roman"/>
                <a:cs typeface="Times New Roman"/>
              </a:rPr>
              <a:t>of</a:t>
            </a:r>
            <a:r>
              <a:rPr spc="-15" dirty="0">
                <a:solidFill>
                  <a:prstClr val="black"/>
                </a:solidFill>
                <a:latin typeface="Times New Roman"/>
                <a:cs typeface="Times New Roman"/>
              </a:rPr>
              <a:t> </a:t>
            </a:r>
            <a:r>
              <a:rPr dirty="0">
                <a:solidFill>
                  <a:prstClr val="black"/>
                </a:solidFill>
                <a:latin typeface="Times New Roman"/>
                <a:cs typeface="Times New Roman"/>
              </a:rPr>
              <a:t>the</a:t>
            </a:r>
            <a:r>
              <a:rPr spc="-5" dirty="0">
                <a:solidFill>
                  <a:prstClr val="black"/>
                </a:solidFill>
                <a:latin typeface="Times New Roman"/>
                <a:cs typeface="Times New Roman"/>
              </a:rPr>
              <a:t> </a:t>
            </a:r>
            <a:r>
              <a:rPr dirty="0">
                <a:solidFill>
                  <a:prstClr val="black"/>
                </a:solidFill>
                <a:latin typeface="Times New Roman"/>
                <a:cs typeface="Times New Roman"/>
              </a:rPr>
              <a:t>data</a:t>
            </a:r>
            <a:r>
              <a:rPr spc="5" dirty="0">
                <a:solidFill>
                  <a:prstClr val="black"/>
                </a:solidFill>
                <a:latin typeface="Times New Roman"/>
                <a:cs typeface="Times New Roman"/>
              </a:rPr>
              <a:t> </a:t>
            </a:r>
            <a:r>
              <a:rPr spc="-5" dirty="0">
                <a:solidFill>
                  <a:prstClr val="black"/>
                </a:solidFill>
                <a:latin typeface="Times New Roman"/>
                <a:cs typeface="Times New Roman"/>
              </a:rPr>
              <a:t>get</a:t>
            </a:r>
            <a:r>
              <a:rPr dirty="0">
                <a:solidFill>
                  <a:prstClr val="black"/>
                </a:solidFill>
                <a:latin typeface="Times New Roman"/>
                <a:cs typeface="Times New Roman"/>
              </a:rPr>
              <a:t> </a:t>
            </a:r>
            <a:r>
              <a:rPr spc="-5" dirty="0">
                <a:solidFill>
                  <a:prstClr val="black"/>
                </a:solidFill>
                <a:latin typeface="Times New Roman"/>
                <a:cs typeface="Times New Roman"/>
              </a:rPr>
              <a:t>from </a:t>
            </a:r>
            <a:r>
              <a:rPr dirty="0">
                <a:solidFill>
                  <a:prstClr val="black"/>
                </a:solidFill>
                <a:latin typeface="Times New Roman"/>
                <a:cs typeface="Times New Roman"/>
              </a:rPr>
              <a:t>the</a:t>
            </a:r>
            <a:r>
              <a:rPr spc="-5" dirty="0">
                <a:solidFill>
                  <a:prstClr val="black"/>
                </a:solidFill>
                <a:latin typeface="Times New Roman"/>
                <a:cs typeface="Times New Roman"/>
              </a:rPr>
              <a:t> each</a:t>
            </a:r>
            <a:r>
              <a:rPr spc="-10" dirty="0">
                <a:solidFill>
                  <a:prstClr val="black"/>
                </a:solidFill>
                <a:latin typeface="Times New Roman"/>
                <a:cs typeface="Times New Roman"/>
              </a:rPr>
              <a:t> </a:t>
            </a:r>
            <a:r>
              <a:rPr dirty="0">
                <a:solidFill>
                  <a:prstClr val="black"/>
                </a:solidFill>
                <a:latin typeface="Times New Roman"/>
                <a:cs typeface="Times New Roman"/>
              </a:rPr>
              <a:t>sensors</a:t>
            </a:r>
            <a:r>
              <a:rPr spc="10" dirty="0">
                <a:solidFill>
                  <a:prstClr val="black"/>
                </a:solidFill>
                <a:latin typeface="Times New Roman"/>
                <a:cs typeface="Times New Roman"/>
              </a:rPr>
              <a:t> </a:t>
            </a:r>
            <a:r>
              <a:rPr spc="-5" dirty="0">
                <a:solidFill>
                  <a:prstClr val="black"/>
                </a:solidFill>
                <a:latin typeface="Times New Roman"/>
                <a:cs typeface="Times New Roman"/>
              </a:rPr>
              <a:t>were checked</a:t>
            </a:r>
            <a:r>
              <a:rPr spc="10" dirty="0">
                <a:solidFill>
                  <a:prstClr val="black"/>
                </a:solidFill>
                <a:latin typeface="Times New Roman"/>
                <a:cs typeface="Times New Roman"/>
              </a:rPr>
              <a:t> </a:t>
            </a:r>
            <a:r>
              <a:rPr spc="-5" dirty="0">
                <a:solidFill>
                  <a:prstClr val="black"/>
                </a:solidFill>
                <a:latin typeface="Times New Roman"/>
                <a:cs typeface="Times New Roman"/>
              </a:rPr>
              <a:t>(particulate/dust,</a:t>
            </a:r>
            <a:r>
              <a:rPr spc="5" dirty="0">
                <a:solidFill>
                  <a:prstClr val="black"/>
                </a:solidFill>
                <a:latin typeface="Times New Roman"/>
                <a:cs typeface="Times New Roman"/>
              </a:rPr>
              <a:t> </a:t>
            </a:r>
            <a:r>
              <a:rPr spc="-5" dirty="0">
                <a:solidFill>
                  <a:prstClr val="black"/>
                </a:solidFill>
                <a:latin typeface="Times New Roman"/>
                <a:cs typeface="Times New Roman"/>
              </a:rPr>
              <a:t>air</a:t>
            </a:r>
            <a:r>
              <a:rPr spc="-10" dirty="0">
                <a:solidFill>
                  <a:prstClr val="black"/>
                </a:solidFill>
                <a:latin typeface="Times New Roman"/>
                <a:cs typeface="Times New Roman"/>
              </a:rPr>
              <a:t> </a:t>
            </a:r>
            <a:r>
              <a:rPr spc="-5" dirty="0">
                <a:solidFill>
                  <a:prstClr val="black"/>
                </a:solidFill>
                <a:latin typeface="Times New Roman"/>
                <a:cs typeface="Times New Roman"/>
              </a:rPr>
              <a:t>speed, </a:t>
            </a:r>
            <a:r>
              <a:rPr spc="-285" dirty="0">
                <a:solidFill>
                  <a:prstClr val="black"/>
                </a:solidFill>
                <a:latin typeface="Times New Roman"/>
                <a:cs typeface="Times New Roman"/>
              </a:rPr>
              <a:t> </a:t>
            </a:r>
            <a:r>
              <a:rPr dirty="0">
                <a:solidFill>
                  <a:prstClr val="black"/>
                </a:solidFill>
                <a:latin typeface="Times New Roman"/>
                <a:cs typeface="Times New Roman"/>
              </a:rPr>
              <a:t>GPS</a:t>
            </a:r>
            <a:r>
              <a:rPr spc="5" dirty="0">
                <a:solidFill>
                  <a:prstClr val="black"/>
                </a:solidFill>
                <a:latin typeface="Times New Roman"/>
                <a:cs typeface="Times New Roman"/>
              </a:rPr>
              <a:t> </a:t>
            </a:r>
            <a:r>
              <a:rPr spc="-5" dirty="0">
                <a:solidFill>
                  <a:prstClr val="black"/>
                </a:solidFill>
                <a:latin typeface="Times New Roman"/>
                <a:cs typeface="Times New Roman"/>
              </a:rPr>
              <a:t>location,</a:t>
            </a:r>
            <a:r>
              <a:rPr dirty="0">
                <a:solidFill>
                  <a:prstClr val="black"/>
                </a:solidFill>
                <a:latin typeface="Times New Roman"/>
                <a:cs typeface="Times New Roman"/>
              </a:rPr>
              <a:t> </a:t>
            </a:r>
            <a:r>
              <a:rPr spc="-5" dirty="0">
                <a:solidFill>
                  <a:prstClr val="black"/>
                </a:solidFill>
                <a:latin typeface="Times New Roman"/>
                <a:cs typeface="Times New Roman"/>
              </a:rPr>
              <a:t>temperature,</a:t>
            </a:r>
            <a:r>
              <a:rPr dirty="0">
                <a:solidFill>
                  <a:prstClr val="black"/>
                </a:solidFill>
                <a:latin typeface="Times New Roman"/>
                <a:cs typeface="Times New Roman"/>
              </a:rPr>
              <a:t> </a:t>
            </a:r>
            <a:r>
              <a:rPr spc="-5" dirty="0">
                <a:solidFill>
                  <a:prstClr val="black"/>
                </a:solidFill>
                <a:latin typeface="Times New Roman"/>
                <a:cs typeface="Times New Roman"/>
              </a:rPr>
              <a:t>pressure,</a:t>
            </a:r>
            <a:r>
              <a:rPr dirty="0">
                <a:solidFill>
                  <a:prstClr val="black"/>
                </a:solidFill>
                <a:latin typeface="Times New Roman"/>
                <a:cs typeface="Times New Roman"/>
              </a:rPr>
              <a:t> </a:t>
            </a:r>
            <a:r>
              <a:rPr spc="-5" dirty="0">
                <a:solidFill>
                  <a:prstClr val="black"/>
                </a:solidFill>
                <a:latin typeface="Times New Roman"/>
                <a:cs typeface="Times New Roman"/>
              </a:rPr>
              <a:t>etc.).</a:t>
            </a:r>
            <a:endParaRPr dirty="0">
              <a:solidFill>
                <a:prstClr val="black"/>
              </a:solidFill>
              <a:latin typeface="Times New Roman"/>
              <a:cs typeface="Times New Roman"/>
            </a:endParaRPr>
          </a:p>
          <a:p>
            <a:pPr marL="132715" indent="-120650">
              <a:lnSpc>
                <a:spcPct val="150000"/>
              </a:lnSpc>
              <a:buFontTx/>
              <a:buChar char="•"/>
              <a:tabLst>
                <a:tab pos="133350" algn="l"/>
              </a:tabLst>
            </a:pPr>
            <a:r>
              <a:rPr spc="-5" dirty="0">
                <a:solidFill>
                  <a:prstClr val="black"/>
                </a:solidFill>
                <a:latin typeface="Times New Roman"/>
                <a:cs typeface="Times New Roman"/>
              </a:rPr>
              <a:t>Sub-systems</a:t>
            </a:r>
            <a:r>
              <a:rPr spc="5" dirty="0">
                <a:solidFill>
                  <a:prstClr val="black"/>
                </a:solidFill>
                <a:latin typeface="Times New Roman"/>
                <a:cs typeface="Times New Roman"/>
              </a:rPr>
              <a:t> </a:t>
            </a:r>
            <a:r>
              <a:rPr spc="-5" dirty="0">
                <a:solidFill>
                  <a:prstClr val="black"/>
                </a:solidFill>
                <a:latin typeface="Times New Roman"/>
                <a:cs typeface="Times New Roman"/>
              </a:rPr>
              <a:t>were</a:t>
            </a:r>
            <a:r>
              <a:rPr spc="-15" dirty="0">
                <a:solidFill>
                  <a:prstClr val="black"/>
                </a:solidFill>
                <a:latin typeface="Times New Roman"/>
                <a:cs typeface="Times New Roman"/>
              </a:rPr>
              <a:t> </a:t>
            </a:r>
            <a:r>
              <a:rPr spc="-5" dirty="0">
                <a:solidFill>
                  <a:prstClr val="black"/>
                </a:solidFill>
                <a:latin typeface="Times New Roman"/>
                <a:cs typeface="Times New Roman"/>
              </a:rPr>
              <a:t>tested</a:t>
            </a:r>
            <a:r>
              <a:rPr spc="20" dirty="0">
                <a:solidFill>
                  <a:prstClr val="black"/>
                </a:solidFill>
                <a:latin typeface="Times New Roman"/>
                <a:cs typeface="Times New Roman"/>
              </a:rPr>
              <a:t> </a:t>
            </a:r>
            <a:r>
              <a:rPr spc="-5" dirty="0">
                <a:solidFill>
                  <a:prstClr val="black"/>
                </a:solidFill>
                <a:latin typeface="Times New Roman"/>
                <a:cs typeface="Times New Roman"/>
              </a:rPr>
              <a:t>(release</a:t>
            </a:r>
            <a:r>
              <a:rPr spc="-15" dirty="0">
                <a:solidFill>
                  <a:prstClr val="black"/>
                </a:solidFill>
                <a:latin typeface="Times New Roman"/>
                <a:cs typeface="Times New Roman"/>
              </a:rPr>
              <a:t> </a:t>
            </a:r>
            <a:r>
              <a:rPr spc="-5" dirty="0">
                <a:solidFill>
                  <a:prstClr val="black"/>
                </a:solidFill>
                <a:latin typeface="Times New Roman"/>
                <a:cs typeface="Times New Roman"/>
              </a:rPr>
              <a:t>mechanisms,</a:t>
            </a:r>
            <a:r>
              <a:rPr spc="10" dirty="0">
                <a:solidFill>
                  <a:prstClr val="black"/>
                </a:solidFill>
                <a:latin typeface="Times New Roman"/>
                <a:cs typeface="Times New Roman"/>
              </a:rPr>
              <a:t> </a:t>
            </a:r>
            <a:r>
              <a:rPr spc="-5" dirty="0">
                <a:solidFill>
                  <a:prstClr val="black"/>
                </a:solidFill>
                <a:latin typeface="Times New Roman"/>
                <a:cs typeface="Times New Roman"/>
              </a:rPr>
              <a:t>parachute </a:t>
            </a:r>
            <a:r>
              <a:rPr dirty="0">
                <a:solidFill>
                  <a:prstClr val="black"/>
                </a:solidFill>
                <a:latin typeface="Times New Roman"/>
                <a:cs typeface="Times New Roman"/>
              </a:rPr>
              <a:t>opening,</a:t>
            </a:r>
            <a:r>
              <a:rPr spc="5" dirty="0">
                <a:solidFill>
                  <a:prstClr val="black"/>
                </a:solidFill>
                <a:latin typeface="Times New Roman"/>
                <a:cs typeface="Times New Roman"/>
              </a:rPr>
              <a:t> </a:t>
            </a:r>
            <a:r>
              <a:rPr spc="-5" dirty="0">
                <a:solidFill>
                  <a:prstClr val="black"/>
                </a:solidFill>
                <a:latin typeface="Times New Roman"/>
                <a:cs typeface="Times New Roman"/>
              </a:rPr>
              <a:t>communication,</a:t>
            </a:r>
            <a:r>
              <a:rPr spc="15" dirty="0">
                <a:solidFill>
                  <a:prstClr val="black"/>
                </a:solidFill>
                <a:latin typeface="Times New Roman"/>
                <a:cs typeface="Times New Roman"/>
              </a:rPr>
              <a:t> </a:t>
            </a:r>
            <a:r>
              <a:rPr spc="-5" dirty="0">
                <a:solidFill>
                  <a:prstClr val="black"/>
                </a:solidFill>
                <a:latin typeface="Times New Roman"/>
                <a:cs typeface="Times New Roman"/>
              </a:rPr>
              <a:t>etc.).</a:t>
            </a:r>
            <a:endParaRPr dirty="0">
              <a:solidFill>
                <a:prstClr val="black"/>
              </a:solidFill>
              <a:latin typeface="Times New Roman"/>
              <a:cs typeface="Times New Roman"/>
            </a:endParaRPr>
          </a:p>
          <a:p>
            <a:pPr marL="132715" indent="-120650">
              <a:lnSpc>
                <a:spcPct val="150000"/>
              </a:lnSpc>
              <a:buFontTx/>
              <a:buChar char="•"/>
              <a:tabLst>
                <a:tab pos="133350" algn="l"/>
              </a:tabLst>
            </a:pPr>
            <a:r>
              <a:rPr spc="-5" dirty="0">
                <a:solidFill>
                  <a:prstClr val="black"/>
                </a:solidFill>
                <a:latin typeface="Times New Roman"/>
                <a:cs typeface="Times New Roman"/>
              </a:rPr>
              <a:t>Data recovery</a:t>
            </a:r>
            <a:r>
              <a:rPr spc="5" dirty="0">
                <a:solidFill>
                  <a:prstClr val="black"/>
                </a:solidFill>
                <a:latin typeface="Times New Roman"/>
                <a:cs typeface="Times New Roman"/>
              </a:rPr>
              <a:t> </a:t>
            </a:r>
            <a:r>
              <a:rPr spc="-5" dirty="0">
                <a:solidFill>
                  <a:prstClr val="black"/>
                </a:solidFill>
                <a:latin typeface="Times New Roman"/>
                <a:cs typeface="Times New Roman"/>
              </a:rPr>
              <a:t>algorithms</a:t>
            </a:r>
            <a:r>
              <a:rPr spc="5" dirty="0">
                <a:solidFill>
                  <a:prstClr val="black"/>
                </a:solidFill>
                <a:latin typeface="Times New Roman"/>
                <a:cs typeface="Times New Roman"/>
              </a:rPr>
              <a:t> </a:t>
            </a:r>
            <a:r>
              <a:rPr spc="-5" dirty="0">
                <a:solidFill>
                  <a:prstClr val="black"/>
                </a:solidFill>
                <a:latin typeface="Times New Roman"/>
                <a:cs typeface="Times New Roman"/>
              </a:rPr>
              <a:t>were</a:t>
            </a:r>
            <a:r>
              <a:rPr spc="-15" dirty="0">
                <a:solidFill>
                  <a:prstClr val="black"/>
                </a:solidFill>
                <a:latin typeface="Times New Roman"/>
                <a:cs typeface="Times New Roman"/>
              </a:rPr>
              <a:t> </a:t>
            </a:r>
            <a:r>
              <a:rPr spc="-5" dirty="0">
                <a:solidFill>
                  <a:prstClr val="black"/>
                </a:solidFill>
                <a:latin typeface="Times New Roman"/>
                <a:cs typeface="Times New Roman"/>
              </a:rPr>
              <a:t>tested</a:t>
            </a:r>
            <a:r>
              <a:rPr spc="15" dirty="0">
                <a:solidFill>
                  <a:prstClr val="black"/>
                </a:solidFill>
                <a:latin typeface="Times New Roman"/>
                <a:cs typeface="Times New Roman"/>
              </a:rPr>
              <a:t> </a:t>
            </a:r>
            <a:r>
              <a:rPr dirty="0">
                <a:solidFill>
                  <a:prstClr val="black"/>
                </a:solidFill>
                <a:latin typeface="Times New Roman"/>
                <a:cs typeface="Times New Roman"/>
              </a:rPr>
              <a:t>in</a:t>
            </a:r>
            <a:r>
              <a:rPr spc="-5" dirty="0">
                <a:solidFill>
                  <a:prstClr val="black"/>
                </a:solidFill>
                <a:latin typeface="Times New Roman"/>
                <a:cs typeface="Times New Roman"/>
              </a:rPr>
              <a:t> </a:t>
            </a:r>
            <a:r>
              <a:rPr dirty="0">
                <a:solidFill>
                  <a:prstClr val="black"/>
                </a:solidFill>
                <a:latin typeface="Times New Roman"/>
                <a:cs typeface="Times New Roman"/>
              </a:rPr>
              <a:t>case</a:t>
            </a:r>
            <a:r>
              <a:rPr spc="-10" dirty="0">
                <a:solidFill>
                  <a:prstClr val="black"/>
                </a:solidFill>
                <a:latin typeface="Times New Roman"/>
                <a:cs typeface="Times New Roman"/>
              </a:rPr>
              <a:t> </a:t>
            </a:r>
            <a:r>
              <a:rPr dirty="0">
                <a:solidFill>
                  <a:prstClr val="black"/>
                </a:solidFill>
                <a:latin typeface="Times New Roman"/>
                <a:cs typeface="Times New Roman"/>
              </a:rPr>
              <a:t>of</a:t>
            </a:r>
            <a:r>
              <a:rPr spc="-10" dirty="0">
                <a:solidFill>
                  <a:prstClr val="black"/>
                </a:solidFill>
                <a:latin typeface="Times New Roman"/>
                <a:cs typeface="Times New Roman"/>
              </a:rPr>
              <a:t> </a:t>
            </a:r>
            <a:r>
              <a:rPr spc="-5" dirty="0">
                <a:solidFill>
                  <a:prstClr val="black"/>
                </a:solidFill>
                <a:latin typeface="Times New Roman"/>
                <a:cs typeface="Times New Roman"/>
              </a:rPr>
              <a:t>microcontroller</a:t>
            </a:r>
            <a:r>
              <a:rPr spc="10" dirty="0">
                <a:solidFill>
                  <a:prstClr val="black"/>
                </a:solidFill>
                <a:latin typeface="Times New Roman"/>
                <a:cs typeface="Times New Roman"/>
              </a:rPr>
              <a:t> </a:t>
            </a:r>
            <a:r>
              <a:rPr spc="-5" dirty="0">
                <a:solidFill>
                  <a:prstClr val="black"/>
                </a:solidFill>
                <a:latin typeface="Times New Roman"/>
                <a:cs typeface="Times New Roman"/>
              </a:rPr>
              <a:t>reset.</a:t>
            </a:r>
            <a:endParaRPr dirty="0">
              <a:solidFill>
                <a:prstClr val="black"/>
              </a:solidFill>
              <a:latin typeface="Times New Roman"/>
              <a:cs typeface="Times New Roman"/>
            </a:endParaRPr>
          </a:p>
          <a:p>
            <a:pPr marL="132715" marR="5080" indent="-120650">
              <a:lnSpc>
                <a:spcPct val="150000"/>
              </a:lnSpc>
              <a:spcBef>
                <a:spcPts val="80"/>
              </a:spcBef>
              <a:buFontTx/>
              <a:buChar char="•"/>
              <a:tabLst>
                <a:tab pos="133350" algn="l"/>
              </a:tabLst>
            </a:pPr>
            <a:r>
              <a:rPr dirty="0">
                <a:solidFill>
                  <a:prstClr val="black"/>
                </a:solidFill>
                <a:latin typeface="Times New Roman"/>
                <a:cs typeface="Times New Roman"/>
              </a:rPr>
              <a:t>The</a:t>
            </a:r>
            <a:r>
              <a:rPr spc="-5" dirty="0">
                <a:solidFill>
                  <a:prstClr val="black"/>
                </a:solidFill>
                <a:latin typeface="Times New Roman"/>
                <a:cs typeface="Times New Roman"/>
              </a:rPr>
              <a:t> sequence</a:t>
            </a:r>
            <a:r>
              <a:rPr dirty="0">
                <a:solidFill>
                  <a:prstClr val="black"/>
                </a:solidFill>
                <a:latin typeface="Times New Roman"/>
                <a:cs typeface="Times New Roman"/>
              </a:rPr>
              <a:t> of</a:t>
            </a:r>
            <a:r>
              <a:rPr spc="5" dirty="0">
                <a:solidFill>
                  <a:prstClr val="black"/>
                </a:solidFill>
                <a:latin typeface="Times New Roman"/>
                <a:cs typeface="Times New Roman"/>
              </a:rPr>
              <a:t> </a:t>
            </a:r>
            <a:r>
              <a:rPr dirty="0">
                <a:solidFill>
                  <a:prstClr val="black"/>
                </a:solidFill>
                <a:latin typeface="Times New Roman"/>
                <a:cs typeface="Times New Roman"/>
              </a:rPr>
              <a:t>the data</a:t>
            </a:r>
            <a:r>
              <a:rPr spc="10" dirty="0">
                <a:solidFill>
                  <a:prstClr val="black"/>
                </a:solidFill>
                <a:latin typeface="Times New Roman"/>
                <a:cs typeface="Times New Roman"/>
              </a:rPr>
              <a:t> </a:t>
            </a:r>
            <a:r>
              <a:rPr spc="-5" dirty="0">
                <a:solidFill>
                  <a:prstClr val="black"/>
                </a:solidFill>
                <a:latin typeface="Times New Roman"/>
                <a:cs typeface="Times New Roman"/>
              </a:rPr>
              <a:t>transmission</a:t>
            </a:r>
            <a:r>
              <a:rPr spc="5" dirty="0">
                <a:solidFill>
                  <a:prstClr val="black"/>
                </a:solidFill>
                <a:latin typeface="Times New Roman"/>
                <a:cs typeface="Times New Roman"/>
              </a:rPr>
              <a:t> </a:t>
            </a:r>
            <a:r>
              <a:rPr dirty="0">
                <a:solidFill>
                  <a:prstClr val="black"/>
                </a:solidFill>
                <a:latin typeface="Times New Roman"/>
                <a:cs typeface="Times New Roman"/>
              </a:rPr>
              <a:t>to</a:t>
            </a:r>
            <a:r>
              <a:rPr spc="10" dirty="0">
                <a:solidFill>
                  <a:prstClr val="black"/>
                </a:solidFill>
                <a:latin typeface="Times New Roman"/>
                <a:cs typeface="Times New Roman"/>
              </a:rPr>
              <a:t> </a:t>
            </a:r>
            <a:r>
              <a:rPr dirty="0">
                <a:solidFill>
                  <a:prstClr val="black"/>
                </a:solidFill>
                <a:latin typeface="Times New Roman"/>
                <a:cs typeface="Times New Roman"/>
              </a:rPr>
              <a:t>the </a:t>
            </a:r>
            <a:r>
              <a:rPr spc="-5" dirty="0">
                <a:solidFill>
                  <a:prstClr val="black"/>
                </a:solidFill>
                <a:latin typeface="Times New Roman"/>
                <a:cs typeface="Times New Roman"/>
              </a:rPr>
              <a:t>ground</a:t>
            </a:r>
            <a:r>
              <a:rPr spc="5" dirty="0">
                <a:solidFill>
                  <a:prstClr val="black"/>
                </a:solidFill>
                <a:latin typeface="Times New Roman"/>
                <a:cs typeface="Times New Roman"/>
              </a:rPr>
              <a:t> </a:t>
            </a:r>
            <a:r>
              <a:rPr spc="-5" dirty="0">
                <a:solidFill>
                  <a:prstClr val="black"/>
                </a:solidFill>
                <a:latin typeface="Times New Roman"/>
                <a:cs typeface="Times New Roman"/>
              </a:rPr>
              <a:t>station</a:t>
            </a:r>
            <a:r>
              <a:rPr spc="10" dirty="0">
                <a:solidFill>
                  <a:prstClr val="black"/>
                </a:solidFill>
                <a:latin typeface="Times New Roman"/>
                <a:cs typeface="Times New Roman"/>
              </a:rPr>
              <a:t> </a:t>
            </a:r>
            <a:r>
              <a:rPr dirty="0">
                <a:solidFill>
                  <a:prstClr val="black"/>
                </a:solidFill>
                <a:latin typeface="Times New Roman"/>
                <a:cs typeface="Times New Roman"/>
              </a:rPr>
              <a:t>will</a:t>
            </a:r>
            <a:r>
              <a:rPr spc="5" dirty="0">
                <a:solidFill>
                  <a:prstClr val="black"/>
                </a:solidFill>
                <a:latin typeface="Times New Roman"/>
                <a:cs typeface="Times New Roman"/>
              </a:rPr>
              <a:t> </a:t>
            </a:r>
            <a:r>
              <a:rPr dirty="0">
                <a:solidFill>
                  <a:prstClr val="black"/>
                </a:solidFill>
                <a:latin typeface="Times New Roman"/>
                <a:cs typeface="Times New Roman"/>
              </a:rPr>
              <a:t>be </a:t>
            </a:r>
            <a:r>
              <a:rPr spc="-5" dirty="0">
                <a:solidFill>
                  <a:prstClr val="black"/>
                </a:solidFill>
                <a:latin typeface="Times New Roman"/>
                <a:cs typeface="Times New Roman"/>
              </a:rPr>
              <a:t>checked</a:t>
            </a:r>
            <a:r>
              <a:rPr spc="20" dirty="0">
                <a:solidFill>
                  <a:prstClr val="black"/>
                </a:solidFill>
                <a:latin typeface="Times New Roman"/>
                <a:cs typeface="Times New Roman"/>
              </a:rPr>
              <a:t> </a:t>
            </a:r>
            <a:r>
              <a:rPr dirty="0">
                <a:solidFill>
                  <a:prstClr val="black"/>
                </a:solidFill>
                <a:latin typeface="Times New Roman"/>
                <a:cs typeface="Times New Roman"/>
              </a:rPr>
              <a:t>for</a:t>
            </a:r>
            <a:r>
              <a:rPr spc="-5" dirty="0">
                <a:solidFill>
                  <a:prstClr val="black"/>
                </a:solidFill>
                <a:latin typeface="Times New Roman"/>
                <a:cs typeface="Times New Roman"/>
              </a:rPr>
              <a:t> consistency</a:t>
            </a:r>
            <a:r>
              <a:rPr spc="5" dirty="0">
                <a:solidFill>
                  <a:prstClr val="black"/>
                </a:solidFill>
                <a:latin typeface="Times New Roman"/>
                <a:cs typeface="Times New Roman"/>
              </a:rPr>
              <a:t> </a:t>
            </a:r>
            <a:r>
              <a:rPr dirty="0">
                <a:solidFill>
                  <a:prstClr val="black"/>
                </a:solidFill>
                <a:latin typeface="Times New Roman"/>
                <a:cs typeface="Times New Roman"/>
              </a:rPr>
              <a:t>in </a:t>
            </a:r>
            <a:r>
              <a:rPr spc="-285" dirty="0">
                <a:solidFill>
                  <a:prstClr val="black"/>
                </a:solidFill>
                <a:latin typeface="Times New Roman"/>
                <a:cs typeface="Times New Roman"/>
              </a:rPr>
              <a:t> </a:t>
            </a:r>
            <a:r>
              <a:rPr dirty="0">
                <a:solidFill>
                  <a:prstClr val="black"/>
                </a:solidFill>
                <a:latin typeface="Times New Roman"/>
                <a:cs typeface="Times New Roman"/>
              </a:rPr>
              <a:t>the</a:t>
            </a:r>
            <a:r>
              <a:rPr spc="-20" dirty="0">
                <a:solidFill>
                  <a:prstClr val="black"/>
                </a:solidFill>
                <a:latin typeface="Times New Roman"/>
                <a:cs typeface="Times New Roman"/>
              </a:rPr>
              <a:t> </a:t>
            </a:r>
            <a:r>
              <a:rPr spc="-5" dirty="0">
                <a:solidFill>
                  <a:prstClr val="black"/>
                </a:solidFill>
                <a:latin typeface="Times New Roman"/>
                <a:cs typeface="Times New Roman"/>
              </a:rPr>
              <a:t>appropriate order.</a:t>
            </a:r>
            <a:endParaRPr dirty="0">
              <a:solidFill>
                <a:prstClr val="black"/>
              </a:solidFill>
              <a:latin typeface="Times New Roman"/>
              <a:cs typeface="Times New Roman"/>
            </a:endParaRPr>
          </a:p>
        </p:txBody>
      </p:sp>
      <p:pic>
        <p:nvPicPr>
          <p:cNvPr id="5" name="object 10">
            <a:extLst>
              <a:ext uri="{FF2B5EF4-FFF2-40B4-BE49-F238E27FC236}">
                <a16:creationId xmlns:a16="http://schemas.microsoft.com/office/drawing/2014/main" id="{095C3CF0-9A11-D4C6-AE24-220BE1433F44}"/>
              </a:ext>
            </a:extLst>
          </p:cNvPr>
          <p:cNvPicPr/>
          <p:nvPr/>
        </p:nvPicPr>
        <p:blipFill>
          <a:blip r:embed="rId2" cstate="print"/>
          <a:stretch>
            <a:fillRect/>
          </a:stretch>
        </p:blipFill>
        <p:spPr>
          <a:xfrm>
            <a:off x="6207796" y="2390934"/>
            <a:ext cx="5693546" cy="2941384"/>
          </a:xfrm>
          <a:prstGeom prst="rect">
            <a:avLst/>
          </a:prstGeom>
        </p:spPr>
      </p:pic>
    </p:spTree>
    <p:extLst>
      <p:ext uri="{BB962C8B-B14F-4D97-AF65-F5344CB8AC3E}">
        <p14:creationId xmlns:p14="http://schemas.microsoft.com/office/powerpoint/2010/main" val="3001075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BBF96C-D168-A0B9-A401-23D30B082D95}"/>
              </a:ext>
            </a:extLst>
          </p:cNvPr>
          <p:cNvSpPr>
            <a:spLocks noGrp="1"/>
          </p:cNvSpPr>
          <p:nvPr>
            <p:ph type="sldNum" sz="quarter" idx="12"/>
          </p:nvPr>
        </p:nvSpPr>
        <p:spPr/>
        <p:txBody>
          <a:bodyPr/>
          <a:lstStyle/>
          <a:p>
            <a:fld id="{D88F94E2-5C54-4DAF-A39A-2298FFE509E3}" type="slidenum">
              <a:rPr lang="en-IN" smtClean="0"/>
              <a:pPr/>
              <a:t>56</a:t>
            </a:fld>
            <a:endParaRPr lang="en-IN" dirty="0"/>
          </a:p>
        </p:txBody>
      </p:sp>
      <p:sp>
        <p:nvSpPr>
          <p:cNvPr id="8" name="object 3">
            <a:extLst>
              <a:ext uri="{FF2B5EF4-FFF2-40B4-BE49-F238E27FC236}">
                <a16:creationId xmlns:a16="http://schemas.microsoft.com/office/drawing/2014/main" id="{7E1BC41E-F6E6-E72B-55BC-AB8E96D25E8D}"/>
              </a:ext>
            </a:extLst>
          </p:cNvPr>
          <p:cNvSpPr txBox="1"/>
          <p:nvPr/>
        </p:nvSpPr>
        <p:spPr>
          <a:xfrm>
            <a:off x="902003" y="1342582"/>
            <a:ext cx="1239617" cy="351378"/>
          </a:xfrm>
          <a:prstGeom prst="rect">
            <a:avLst/>
          </a:prstGeom>
        </p:spPr>
        <p:txBody>
          <a:bodyPr vert="horz" wrap="square" lIns="0" tIns="12700" rIns="0" bIns="0" rtlCol="0">
            <a:spAutoFit/>
          </a:bodyPr>
          <a:lstStyle/>
          <a:p>
            <a:pPr marL="12700">
              <a:spcBef>
                <a:spcPts val="100"/>
              </a:spcBef>
            </a:pPr>
            <a:r>
              <a:rPr sz="2200" spc="100" dirty="0">
                <a:solidFill>
                  <a:prstClr val="black"/>
                </a:solidFill>
                <a:latin typeface="Cambria"/>
                <a:cs typeface="Cambria"/>
              </a:rPr>
              <a:t>Ov</a:t>
            </a:r>
            <a:r>
              <a:rPr sz="2200" spc="-35" dirty="0">
                <a:solidFill>
                  <a:prstClr val="black"/>
                </a:solidFill>
                <a:latin typeface="Cambria"/>
                <a:cs typeface="Cambria"/>
              </a:rPr>
              <a:t>erv</a:t>
            </a:r>
            <a:r>
              <a:rPr sz="2200" spc="-15" dirty="0">
                <a:solidFill>
                  <a:prstClr val="black"/>
                </a:solidFill>
                <a:latin typeface="Cambria"/>
                <a:cs typeface="Cambria"/>
              </a:rPr>
              <a:t>i</a:t>
            </a:r>
            <a:r>
              <a:rPr sz="2200" spc="-25" dirty="0">
                <a:solidFill>
                  <a:prstClr val="black"/>
                </a:solidFill>
                <a:latin typeface="Cambria"/>
                <a:cs typeface="Cambria"/>
              </a:rPr>
              <a:t>ew</a:t>
            </a:r>
            <a:endParaRPr sz="2200" dirty="0">
              <a:solidFill>
                <a:prstClr val="black"/>
              </a:solidFill>
              <a:latin typeface="Cambria"/>
              <a:cs typeface="Cambria"/>
            </a:endParaRPr>
          </a:p>
        </p:txBody>
      </p:sp>
      <p:sp>
        <p:nvSpPr>
          <p:cNvPr id="9" name="object 4">
            <a:extLst>
              <a:ext uri="{FF2B5EF4-FFF2-40B4-BE49-F238E27FC236}">
                <a16:creationId xmlns:a16="http://schemas.microsoft.com/office/drawing/2014/main" id="{EC23D1A9-458F-8E38-A1A2-8EB14FDB02EB}"/>
              </a:ext>
            </a:extLst>
          </p:cNvPr>
          <p:cNvSpPr txBox="1"/>
          <p:nvPr/>
        </p:nvSpPr>
        <p:spPr>
          <a:xfrm>
            <a:off x="564424" y="1957559"/>
            <a:ext cx="5625465" cy="3020892"/>
          </a:xfrm>
          <a:prstGeom prst="rect">
            <a:avLst/>
          </a:prstGeom>
        </p:spPr>
        <p:txBody>
          <a:bodyPr vert="horz" wrap="square" lIns="0" tIns="12700" rIns="0" bIns="0" rtlCol="0">
            <a:spAutoFit/>
          </a:bodyPr>
          <a:lstStyle/>
          <a:p>
            <a:pPr marL="240665" marR="5080" indent="-228600">
              <a:lnSpc>
                <a:spcPct val="107500"/>
              </a:lnSpc>
              <a:spcBef>
                <a:spcPts val="100"/>
              </a:spcBef>
              <a:buFont typeface="Symbol"/>
              <a:buChar char=""/>
              <a:tabLst>
                <a:tab pos="240665" algn="l"/>
                <a:tab pos="241300" algn="l"/>
              </a:tabLst>
            </a:pPr>
            <a:r>
              <a:rPr spc="5" dirty="0">
                <a:solidFill>
                  <a:prstClr val="black"/>
                </a:solidFill>
                <a:latin typeface="Cambria"/>
                <a:cs typeface="Cambria"/>
              </a:rPr>
              <a:t>Main</a:t>
            </a:r>
            <a:r>
              <a:rPr spc="55" dirty="0">
                <a:solidFill>
                  <a:prstClr val="black"/>
                </a:solidFill>
                <a:latin typeface="Cambria"/>
                <a:cs typeface="Cambria"/>
              </a:rPr>
              <a:t> </a:t>
            </a:r>
            <a:r>
              <a:rPr dirty="0">
                <a:solidFill>
                  <a:prstClr val="black"/>
                </a:solidFill>
                <a:latin typeface="Cambria"/>
                <a:cs typeface="Cambria"/>
              </a:rPr>
              <a:t>Computer</a:t>
            </a:r>
            <a:r>
              <a:rPr spc="50" dirty="0">
                <a:solidFill>
                  <a:prstClr val="black"/>
                </a:solidFill>
                <a:latin typeface="Cambria"/>
                <a:cs typeface="Cambria"/>
              </a:rPr>
              <a:t> </a:t>
            </a:r>
            <a:r>
              <a:rPr spc="-25" dirty="0">
                <a:solidFill>
                  <a:prstClr val="black"/>
                </a:solidFill>
                <a:latin typeface="Cambria"/>
                <a:cs typeface="Cambria"/>
              </a:rPr>
              <a:t>is</a:t>
            </a:r>
            <a:r>
              <a:rPr spc="55" dirty="0">
                <a:solidFill>
                  <a:prstClr val="black"/>
                </a:solidFill>
                <a:latin typeface="Cambria"/>
                <a:cs typeface="Cambria"/>
              </a:rPr>
              <a:t> </a:t>
            </a:r>
            <a:r>
              <a:rPr dirty="0">
                <a:solidFill>
                  <a:prstClr val="black"/>
                </a:solidFill>
                <a:latin typeface="Cambria"/>
                <a:cs typeface="Cambria"/>
              </a:rPr>
              <a:t>a</a:t>
            </a:r>
            <a:r>
              <a:rPr spc="55" dirty="0">
                <a:solidFill>
                  <a:prstClr val="black"/>
                </a:solidFill>
                <a:latin typeface="Cambria"/>
                <a:cs typeface="Cambria"/>
              </a:rPr>
              <a:t> </a:t>
            </a:r>
            <a:r>
              <a:rPr spc="-20" dirty="0">
                <a:solidFill>
                  <a:prstClr val="black"/>
                </a:solidFill>
                <a:latin typeface="Cambria"/>
                <a:cs typeface="Cambria"/>
              </a:rPr>
              <a:t>laptop</a:t>
            </a:r>
            <a:r>
              <a:rPr spc="55" dirty="0">
                <a:solidFill>
                  <a:prstClr val="black"/>
                </a:solidFill>
                <a:latin typeface="Cambria"/>
                <a:cs typeface="Cambria"/>
              </a:rPr>
              <a:t> </a:t>
            </a:r>
            <a:r>
              <a:rPr spc="-25" dirty="0">
                <a:solidFill>
                  <a:prstClr val="black"/>
                </a:solidFill>
                <a:latin typeface="Cambria"/>
                <a:cs typeface="Cambria"/>
              </a:rPr>
              <a:t>running</a:t>
            </a:r>
            <a:r>
              <a:rPr spc="50" dirty="0">
                <a:solidFill>
                  <a:prstClr val="black"/>
                </a:solidFill>
                <a:latin typeface="Cambria"/>
                <a:cs typeface="Cambria"/>
              </a:rPr>
              <a:t> </a:t>
            </a:r>
            <a:r>
              <a:rPr spc="75" dirty="0">
                <a:solidFill>
                  <a:prstClr val="black"/>
                </a:solidFill>
                <a:latin typeface="Cambria"/>
                <a:cs typeface="Cambria"/>
              </a:rPr>
              <a:t>GS</a:t>
            </a:r>
            <a:r>
              <a:rPr spc="55" dirty="0">
                <a:solidFill>
                  <a:prstClr val="black"/>
                </a:solidFill>
                <a:latin typeface="Cambria"/>
                <a:cs typeface="Cambria"/>
              </a:rPr>
              <a:t> </a:t>
            </a:r>
            <a:r>
              <a:rPr spc="-10" dirty="0">
                <a:solidFill>
                  <a:prstClr val="black"/>
                </a:solidFill>
                <a:latin typeface="Cambria"/>
                <a:cs typeface="Cambria"/>
              </a:rPr>
              <a:t>application.</a:t>
            </a:r>
            <a:r>
              <a:rPr spc="55" dirty="0">
                <a:solidFill>
                  <a:prstClr val="black"/>
                </a:solidFill>
                <a:latin typeface="Cambria"/>
                <a:cs typeface="Cambria"/>
              </a:rPr>
              <a:t> </a:t>
            </a:r>
            <a:r>
              <a:rPr spc="15" dirty="0">
                <a:solidFill>
                  <a:prstClr val="black"/>
                </a:solidFill>
                <a:latin typeface="Cambria"/>
                <a:cs typeface="Cambria"/>
              </a:rPr>
              <a:t>The</a:t>
            </a:r>
            <a:r>
              <a:rPr spc="55" dirty="0">
                <a:solidFill>
                  <a:prstClr val="black"/>
                </a:solidFill>
                <a:latin typeface="Cambria"/>
                <a:cs typeface="Cambria"/>
              </a:rPr>
              <a:t> </a:t>
            </a:r>
            <a:r>
              <a:rPr spc="-15" dirty="0">
                <a:solidFill>
                  <a:prstClr val="black"/>
                </a:solidFill>
                <a:latin typeface="Cambria"/>
                <a:cs typeface="Cambria"/>
              </a:rPr>
              <a:t>application</a:t>
            </a:r>
            <a:r>
              <a:rPr spc="55" dirty="0">
                <a:solidFill>
                  <a:prstClr val="black"/>
                </a:solidFill>
                <a:latin typeface="Cambria"/>
                <a:cs typeface="Cambria"/>
              </a:rPr>
              <a:t> </a:t>
            </a:r>
            <a:r>
              <a:rPr spc="-25" dirty="0">
                <a:solidFill>
                  <a:prstClr val="black"/>
                </a:solidFill>
                <a:latin typeface="Cambria"/>
                <a:cs typeface="Cambria"/>
              </a:rPr>
              <a:t>is</a:t>
            </a:r>
            <a:r>
              <a:rPr spc="55" dirty="0">
                <a:solidFill>
                  <a:prstClr val="black"/>
                </a:solidFill>
                <a:latin typeface="Cambria"/>
                <a:cs typeface="Cambria"/>
              </a:rPr>
              <a:t> </a:t>
            </a:r>
            <a:r>
              <a:rPr spc="-10" dirty="0">
                <a:solidFill>
                  <a:prstClr val="black"/>
                </a:solidFill>
                <a:latin typeface="Cambria"/>
                <a:cs typeface="Cambria"/>
              </a:rPr>
              <a:t>configured</a:t>
            </a:r>
            <a:r>
              <a:rPr spc="55" dirty="0">
                <a:solidFill>
                  <a:prstClr val="black"/>
                </a:solidFill>
                <a:latin typeface="Cambria"/>
                <a:cs typeface="Cambria"/>
              </a:rPr>
              <a:t> </a:t>
            </a:r>
            <a:r>
              <a:rPr spc="-30" dirty="0">
                <a:solidFill>
                  <a:prstClr val="black"/>
                </a:solidFill>
                <a:latin typeface="Cambria"/>
                <a:cs typeface="Cambria"/>
              </a:rPr>
              <a:t>in </a:t>
            </a:r>
            <a:r>
              <a:rPr spc="-250" dirty="0">
                <a:solidFill>
                  <a:prstClr val="black"/>
                </a:solidFill>
                <a:latin typeface="Cambria"/>
                <a:cs typeface="Cambria"/>
              </a:rPr>
              <a:t> </a:t>
            </a:r>
            <a:r>
              <a:rPr spc="70" dirty="0">
                <a:solidFill>
                  <a:prstClr val="black"/>
                </a:solidFill>
                <a:latin typeface="Cambria"/>
                <a:cs typeface="Cambria"/>
              </a:rPr>
              <a:t>GUI</a:t>
            </a:r>
            <a:r>
              <a:rPr spc="40" dirty="0">
                <a:solidFill>
                  <a:prstClr val="black"/>
                </a:solidFill>
                <a:latin typeface="Cambria"/>
                <a:cs typeface="Cambria"/>
              </a:rPr>
              <a:t> </a:t>
            </a:r>
            <a:r>
              <a:rPr dirty="0">
                <a:solidFill>
                  <a:prstClr val="black"/>
                </a:solidFill>
                <a:latin typeface="Cambria"/>
                <a:cs typeface="Cambria"/>
              </a:rPr>
              <a:t>so</a:t>
            </a:r>
            <a:r>
              <a:rPr spc="45" dirty="0">
                <a:solidFill>
                  <a:prstClr val="black"/>
                </a:solidFill>
                <a:latin typeface="Cambria"/>
                <a:cs typeface="Cambria"/>
              </a:rPr>
              <a:t> </a:t>
            </a:r>
            <a:r>
              <a:rPr spc="-25" dirty="0">
                <a:solidFill>
                  <a:prstClr val="black"/>
                </a:solidFill>
                <a:latin typeface="Cambria"/>
                <a:cs typeface="Cambria"/>
              </a:rPr>
              <a:t>that</a:t>
            </a:r>
            <a:r>
              <a:rPr spc="40" dirty="0">
                <a:solidFill>
                  <a:prstClr val="black"/>
                </a:solidFill>
                <a:latin typeface="Cambria"/>
                <a:cs typeface="Cambria"/>
              </a:rPr>
              <a:t> </a:t>
            </a:r>
            <a:r>
              <a:rPr spc="-10" dirty="0">
                <a:solidFill>
                  <a:prstClr val="black"/>
                </a:solidFill>
                <a:latin typeface="Cambria"/>
                <a:cs typeface="Cambria"/>
              </a:rPr>
              <a:t>an</a:t>
            </a:r>
            <a:r>
              <a:rPr spc="45" dirty="0">
                <a:solidFill>
                  <a:prstClr val="black"/>
                </a:solidFill>
                <a:latin typeface="Cambria"/>
                <a:cs typeface="Cambria"/>
              </a:rPr>
              <a:t> </a:t>
            </a:r>
            <a:r>
              <a:rPr spc="-20" dirty="0">
                <a:solidFill>
                  <a:prstClr val="black"/>
                </a:solidFill>
                <a:latin typeface="Cambria"/>
                <a:cs typeface="Cambria"/>
              </a:rPr>
              <a:t>appropriate</a:t>
            </a:r>
            <a:r>
              <a:rPr spc="45" dirty="0">
                <a:solidFill>
                  <a:prstClr val="black"/>
                </a:solidFill>
                <a:latin typeface="Cambria"/>
                <a:cs typeface="Cambria"/>
              </a:rPr>
              <a:t> </a:t>
            </a:r>
            <a:r>
              <a:rPr spc="-30" dirty="0">
                <a:solidFill>
                  <a:prstClr val="black"/>
                </a:solidFill>
                <a:latin typeface="Cambria"/>
                <a:cs typeface="Cambria"/>
              </a:rPr>
              <a:t>port</a:t>
            </a:r>
            <a:r>
              <a:rPr spc="40" dirty="0">
                <a:solidFill>
                  <a:prstClr val="black"/>
                </a:solidFill>
                <a:latin typeface="Cambria"/>
                <a:cs typeface="Cambria"/>
              </a:rPr>
              <a:t> </a:t>
            </a:r>
            <a:r>
              <a:rPr spc="-5" dirty="0">
                <a:solidFill>
                  <a:prstClr val="black"/>
                </a:solidFill>
                <a:latin typeface="Cambria"/>
                <a:cs typeface="Cambria"/>
              </a:rPr>
              <a:t>and</a:t>
            </a:r>
            <a:r>
              <a:rPr spc="45" dirty="0">
                <a:solidFill>
                  <a:prstClr val="black"/>
                </a:solidFill>
                <a:latin typeface="Cambria"/>
                <a:cs typeface="Cambria"/>
              </a:rPr>
              <a:t> </a:t>
            </a:r>
            <a:r>
              <a:rPr spc="-10" dirty="0">
                <a:solidFill>
                  <a:prstClr val="black"/>
                </a:solidFill>
                <a:latin typeface="Cambria"/>
                <a:cs typeface="Cambria"/>
              </a:rPr>
              <a:t>baud</a:t>
            </a:r>
            <a:r>
              <a:rPr spc="45" dirty="0">
                <a:solidFill>
                  <a:prstClr val="black"/>
                </a:solidFill>
                <a:latin typeface="Cambria"/>
                <a:cs typeface="Cambria"/>
              </a:rPr>
              <a:t> </a:t>
            </a:r>
            <a:r>
              <a:rPr spc="-20" dirty="0">
                <a:solidFill>
                  <a:prstClr val="black"/>
                </a:solidFill>
                <a:latin typeface="Cambria"/>
                <a:cs typeface="Cambria"/>
              </a:rPr>
              <a:t>rate</a:t>
            </a:r>
            <a:r>
              <a:rPr spc="45" dirty="0">
                <a:solidFill>
                  <a:prstClr val="black"/>
                </a:solidFill>
                <a:latin typeface="Cambria"/>
                <a:cs typeface="Cambria"/>
              </a:rPr>
              <a:t> </a:t>
            </a:r>
            <a:r>
              <a:rPr spc="5" dirty="0">
                <a:solidFill>
                  <a:prstClr val="black"/>
                </a:solidFill>
                <a:latin typeface="Cambria"/>
                <a:cs typeface="Cambria"/>
              </a:rPr>
              <a:t>can</a:t>
            </a:r>
            <a:r>
              <a:rPr spc="40" dirty="0">
                <a:solidFill>
                  <a:prstClr val="black"/>
                </a:solidFill>
                <a:latin typeface="Cambria"/>
                <a:cs typeface="Cambria"/>
              </a:rPr>
              <a:t> </a:t>
            </a:r>
            <a:r>
              <a:rPr spc="-5" dirty="0">
                <a:solidFill>
                  <a:prstClr val="black"/>
                </a:solidFill>
                <a:latin typeface="Cambria"/>
                <a:cs typeface="Cambria"/>
              </a:rPr>
              <a:t>be</a:t>
            </a:r>
            <a:r>
              <a:rPr spc="45" dirty="0">
                <a:solidFill>
                  <a:prstClr val="black"/>
                </a:solidFill>
                <a:latin typeface="Cambria"/>
                <a:cs typeface="Cambria"/>
              </a:rPr>
              <a:t> </a:t>
            </a:r>
            <a:r>
              <a:rPr spc="5" dirty="0">
                <a:solidFill>
                  <a:prstClr val="black"/>
                </a:solidFill>
                <a:latin typeface="Cambria"/>
                <a:cs typeface="Cambria"/>
              </a:rPr>
              <a:t>selected.</a:t>
            </a:r>
            <a:endParaRPr dirty="0">
              <a:solidFill>
                <a:prstClr val="black"/>
              </a:solidFill>
              <a:latin typeface="Cambria"/>
              <a:cs typeface="Cambria"/>
            </a:endParaRPr>
          </a:p>
          <a:p>
            <a:pPr marL="240665" marR="492125" indent="-228600">
              <a:lnSpc>
                <a:spcPct val="107500"/>
              </a:lnSpc>
              <a:spcBef>
                <a:spcPts val="70"/>
              </a:spcBef>
              <a:buFont typeface="Symbol"/>
              <a:buChar char=""/>
              <a:tabLst>
                <a:tab pos="240665" algn="l"/>
                <a:tab pos="241300" algn="l"/>
              </a:tabLst>
            </a:pPr>
            <a:r>
              <a:rPr spc="85" dirty="0">
                <a:solidFill>
                  <a:prstClr val="black"/>
                </a:solidFill>
                <a:latin typeface="Cambria"/>
                <a:cs typeface="Cambria"/>
              </a:rPr>
              <a:t>QHA</a:t>
            </a:r>
            <a:r>
              <a:rPr spc="50" dirty="0">
                <a:solidFill>
                  <a:prstClr val="black"/>
                </a:solidFill>
                <a:latin typeface="Cambria"/>
                <a:cs typeface="Cambria"/>
              </a:rPr>
              <a:t> </a:t>
            </a:r>
            <a:r>
              <a:rPr spc="-15" dirty="0">
                <a:solidFill>
                  <a:prstClr val="black"/>
                </a:solidFill>
                <a:latin typeface="Cambria"/>
                <a:cs typeface="Cambria"/>
              </a:rPr>
              <a:t>antenna</a:t>
            </a:r>
            <a:r>
              <a:rPr spc="50" dirty="0">
                <a:solidFill>
                  <a:prstClr val="black"/>
                </a:solidFill>
                <a:latin typeface="Cambria"/>
                <a:cs typeface="Cambria"/>
              </a:rPr>
              <a:t> </a:t>
            </a:r>
            <a:r>
              <a:rPr spc="-5" dirty="0">
                <a:solidFill>
                  <a:prstClr val="black"/>
                </a:solidFill>
                <a:latin typeface="Cambria"/>
                <a:cs typeface="Cambria"/>
              </a:rPr>
              <a:t>receives</a:t>
            </a:r>
            <a:r>
              <a:rPr spc="50" dirty="0">
                <a:solidFill>
                  <a:prstClr val="black"/>
                </a:solidFill>
                <a:latin typeface="Cambria"/>
                <a:cs typeface="Cambria"/>
              </a:rPr>
              <a:t> </a:t>
            </a:r>
            <a:r>
              <a:rPr spc="-5" dirty="0">
                <a:solidFill>
                  <a:prstClr val="black"/>
                </a:solidFill>
                <a:latin typeface="Cambria"/>
                <a:cs typeface="Cambria"/>
              </a:rPr>
              <a:t>data</a:t>
            </a:r>
            <a:r>
              <a:rPr spc="45" dirty="0">
                <a:solidFill>
                  <a:prstClr val="black"/>
                </a:solidFill>
                <a:latin typeface="Cambria"/>
                <a:cs typeface="Cambria"/>
              </a:rPr>
              <a:t> </a:t>
            </a:r>
            <a:r>
              <a:rPr spc="-20" dirty="0">
                <a:solidFill>
                  <a:prstClr val="black"/>
                </a:solidFill>
                <a:latin typeface="Cambria"/>
                <a:cs typeface="Cambria"/>
              </a:rPr>
              <a:t>from</a:t>
            </a:r>
            <a:r>
              <a:rPr spc="45" dirty="0">
                <a:solidFill>
                  <a:prstClr val="black"/>
                </a:solidFill>
                <a:latin typeface="Cambria"/>
                <a:cs typeface="Cambria"/>
              </a:rPr>
              <a:t> </a:t>
            </a:r>
            <a:r>
              <a:rPr spc="-15" dirty="0">
                <a:solidFill>
                  <a:prstClr val="black"/>
                </a:solidFill>
                <a:latin typeface="Cambria"/>
                <a:cs typeface="Cambria"/>
              </a:rPr>
              <a:t>the</a:t>
            </a:r>
            <a:r>
              <a:rPr spc="50" dirty="0">
                <a:solidFill>
                  <a:prstClr val="black"/>
                </a:solidFill>
                <a:latin typeface="Cambria"/>
                <a:cs typeface="Cambria"/>
              </a:rPr>
              <a:t> </a:t>
            </a:r>
            <a:r>
              <a:rPr spc="-15" dirty="0">
                <a:solidFill>
                  <a:prstClr val="black"/>
                </a:solidFill>
                <a:latin typeface="Cambria"/>
                <a:cs typeface="Cambria"/>
              </a:rPr>
              <a:t>probe</a:t>
            </a:r>
            <a:r>
              <a:rPr spc="50" dirty="0">
                <a:solidFill>
                  <a:prstClr val="black"/>
                </a:solidFill>
                <a:latin typeface="Cambria"/>
                <a:cs typeface="Cambria"/>
              </a:rPr>
              <a:t> </a:t>
            </a:r>
            <a:r>
              <a:rPr spc="-5" dirty="0">
                <a:solidFill>
                  <a:prstClr val="black"/>
                </a:solidFill>
                <a:latin typeface="Cambria"/>
                <a:cs typeface="Cambria"/>
              </a:rPr>
              <a:t>(i.e.</a:t>
            </a:r>
            <a:r>
              <a:rPr spc="45" dirty="0">
                <a:solidFill>
                  <a:prstClr val="black"/>
                </a:solidFill>
                <a:latin typeface="Cambria"/>
                <a:cs typeface="Cambria"/>
              </a:rPr>
              <a:t> </a:t>
            </a:r>
            <a:r>
              <a:rPr spc="15" dirty="0">
                <a:solidFill>
                  <a:prstClr val="black"/>
                </a:solidFill>
                <a:latin typeface="Cambria"/>
                <a:cs typeface="Cambria"/>
              </a:rPr>
              <a:t>CanSat</a:t>
            </a:r>
            <a:r>
              <a:rPr spc="45" dirty="0">
                <a:solidFill>
                  <a:prstClr val="black"/>
                </a:solidFill>
                <a:latin typeface="Cambria"/>
                <a:cs typeface="Cambria"/>
              </a:rPr>
              <a:t> </a:t>
            </a:r>
            <a:r>
              <a:rPr spc="35" dirty="0">
                <a:solidFill>
                  <a:prstClr val="black"/>
                </a:solidFill>
                <a:latin typeface="Cambria"/>
                <a:cs typeface="Cambria"/>
              </a:rPr>
              <a:t>CPU)</a:t>
            </a:r>
            <a:r>
              <a:rPr spc="50" dirty="0">
                <a:solidFill>
                  <a:prstClr val="black"/>
                </a:solidFill>
                <a:latin typeface="Cambria"/>
                <a:cs typeface="Cambria"/>
              </a:rPr>
              <a:t> </a:t>
            </a:r>
            <a:r>
              <a:rPr spc="-10" dirty="0">
                <a:solidFill>
                  <a:prstClr val="black"/>
                </a:solidFill>
                <a:latin typeface="Cambria"/>
                <a:cs typeface="Cambria"/>
              </a:rPr>
              <a:t>and</a:t>
            </a:r>
            <a:r>
              <a:rPr spc="45" dirty="0">
                <a:solidFill>
                  <a:prstClr val="black"/>
                </a:solidFill>
                <a:latin typeface="Cambria"/>
                <a:cs typeface="Cambria"/>
              </a:rPr>
              <a:t> </a:t>
            </a:r>
            <a:r>
              <a:rPr spc="-25" dirty="0">
                <a:solidFill>
                  <a:prstClr val="black"/>
                </a:solidFill>
                <a:latin typeface="Cambria"/>
                <a:cs typeface="Cambria"/>
              </a:rPr>
              <a:t>transmits </a:t>
            </a:r>
            <a:r>
              <a:rPr spc="-245" dirty="0">
                <a:solidFill>
                  <a:prstClr val="black"/>
                </a:solidFill>
                <a:latin typeface="Cambria"/>
                <a:cs typeface="Cambria"/>
              </a:rPr>
              <a:t> </a:t>
            </a:r>
            <a:r>
              <a:rPr spc="5" dirty="0">
                <a:solidFill>
                  <a:prstClr val="black"/>
                </a:solidFill>
                <a:latin typeface="Cambria"/>
                <a:cs typeface="Cambria"/>
              </a:rPr>
              <a:t>commands.</a:t>
            </a:r>
            <a:endParaRPr dirty="0">
              <a:solidFill>
                <a:prstClr val="black"/>
              </a:solidFill>
              <a:latin typeface="Cambria"/>
              <a:cs typeface="Cambria"/>
            </a:endParaRPr>
          </a:p>
          <a:p>
            <a:pPr marL="240665" marR="295275" indent="-228600">
              <a:lnSpc>
                <a:spcPct val="107700"/>
              </a:lnSpc>
              <a:spcBef>
                <a:spcPts val="60"/>
              </a:spcBef>
              <a:buFont typeface="Symbol"/>
              <a:buChar char=""/>
              <a:tabLst>
                <a:tab pos="240665" algn="l"/>
                <a:tab pos="241300" algn="l"/>
              </a:tabLst>
            </a:pPr>
            <a:r>
              <a:rPr spc="30" dirty="0">
                <a:solidFill>
                  <a:prstClr val="black"/>
                </a:solidFill>
                <a:latin typeface="Cambria"/>
                <a:cs typeface="Cambria"/>
              </a:rPr>
              <a:t>Xbee</a:t>
            </a:r>
            <a:r>
              <a:rPr spc="50" dirty="0">
                <a:solidFill>
                  <a:prstClr val="black"/>
                </a:solidFill>
                <a:latin typeface="Cambria"/>
                <a:cs typeface="Cambria"/>
              </a:rPr>
              <a:t> </a:t>
            </a:r>
            <a:r>
              <a:rPr spc="55" dirty="0">
                <a:solidFill>
                  <a:prstClr val="black"/>
                </a:solidFill>
                <a:latin typeface="Cambria"/>
                <a:cs typeface="Cambria"/>
              </a:rPr>
              <a:t>PRO</a:t>
            </a:r>
            <a:r>
              <a:rPr spc="50" dirty="0">
                <a:solidFill>
                  <a:prstClr val="black"/>
                </a:solidFill>
                <a:latin typeface="Cambria"/>
                <a:cs typeface="Cambria"/>
              </a:rPr>
              <a:t> </a:t>
            </a:r>
            <a:r>
              <a:rPr spc="40" dirty="0">
                <a:solidFill>
                  <a:prstClr val="black"/>
                </a:solidFill>
                <a:latin typeface="Cambria"/>
                <a:cs typeface="Cambria"/>
              </a:rPr>
              <a:t>S2C</a:t>
            </a:r>
            <a:r>
              <a:rPr spc="50" dirty="0">
                <a:solidFill>
                  <a:prstClr val="black"/>
                </a:solidFill>
                <a:latin typeface="Cambria"/>
                <a:cs typeface="Cambria"/>
              </a:rPr>
              <a:t> </a:t>
            </a:r>
            <a:r>
              <a:rPr spc="-10" dirty="0">
                <a:solidFill>
                  <a:prstClr val="black"/>
                </a:solidFill>
                <a:latin typeface="Cambria"/>
                <a:cs typeface="Cambria"/>
              </a:rPr>
              <a:t>module</a:t>
            </a:r>
            <a:r>
              <a:rPr spc="60" dirty="0">
                <a:solidFill>
                  <a:prstClr val="black"/>
                </a:solidFill>
                <a:latin typeface="Cambria"/>
                <a:cs typeface="Cambria"/>
              </a:rPr>
              <a:t> </a:t>
            </a:r>
            <a:r>
              <a:rPr spc="-25" dirty="0">
                <a:solidFill>
                  <a:prstClr val="black"/>
                </a:solidFill>
                <a:latin typeface="Cambria"/>
                <a:cs typeface="Cambria"/>
              </a:rPr>
              <a:t>forwards</a:t>
            </a:r>
            <a:r>
              <a:rPr spc="50" dirty="0">
                <a:solidFill>
                  <a:prstClr val="black"/>
                </a:solidFill>
                <a:latin typeface="Cambria"/>
                <a:cs typeface="Cambria"/>
              </a:rPr>
              <a:t> </a:t>
            </a:r>
            <a:r>
              <a:rPr spc="-10" dirty="0">
                <a:solidFill>
                  <a:prstClr val="black"/>
                </a:solidFill>
                <a:latin typeface="Cambria"/>
                <a:cs typeface="Cambria"/>
              </a:rPr>
              <a:t>and</a:t>
            </a:r>
            <a:r>
              <a:rPr spc="50" dirty="0">
                <a:solidFill>
                  <a:prstClr val="black"/>
                </a:solidFill>
                <a:latin typeface="Cambria"/>
                <a:cs typeface="Cambria"/>
              </a:rPr>
              <a:t> </a:t>
            </a:r>
            <a:r>
              <a:rPr spc="-5" dirty="0">
                <a:solidFill>
                  <a:prstClr val="black"/>
                </a:solidFill>
                <a:latin typeface="Cambria"/>
                <a:cs typeface="Cambria"/>
              </a:rPr>
              <a:t>receive</a:t>
            </a:r>
            <a:r>
              <a:rPr spc="50" dirty="0">
                <a:solidFill>
                  <a:prstClr val="black"/>
                </a:solidFill>
                <a:latin typeface="Cambria"/>
                <a:cs typeface="Cambria"/>
              </a:rPr>
              <a:t> </a:t>
            </a:r>
            <a:r>
              <a:rPr spc="-5" dirty="0">
                <a:solidFill>
                  <a:prstClr val="black"/>
                </a:solidFill>
                <a:latin typeface="Cambria"/>
                <a:cs typeface="Cambria"/>
              </a:rPr>
              <a:t>data</a:t>
            </a:r>
            <a:r>
              <a:rPr spc="50" dirty="0">
                <a:solidFill>
                  <a:prstClr val="black"/>
                </a:solidFill>
                <a:latin typeface="Cambria"/>
                <a:cs typeface="Cambria"/>
              </a:rPr>
              <a:t> </a:t>
            </a:r>
            <a:r>
              <a:rPr spc="-15" dirty="0">
                <a:solidFill>
                  <a:prstClr val="black"/>
                </a:solidFill>
                <a:latin typeface="Cambria"/>
                <a:cs typeface="Cambria"/>
              </a:rPr>
              <a:t>to</a:t>
            </a:r>
            <a:r>
              <a:rPr spc="50" dirty="0">
                <a:solidFill>
                  <a:prstClr val="black"/>
                </a:solidFill>
                <a:latin typeface="Cambria"/>
                <a:cs typeface="Cambria"/>
              </a:rPr>
              <a:t> </a:t>
            </a:r>
            <a:r>
              <a:rPr spc="-20" dirty="0">
                <a:solidFill>
                  <a:prstClr val="black"/>
                </a:solidFill>
                <a:latin typeface="Cambria"/>
                <a:cs typeface="Cambria"/>
              </a:rPr>
              <a:t>form</a:t>
            </a:r>
            <a:r>
              <a:rPr spc="45" dirty="0">
                <a:solidFill>
                  <a:prstClr val="black"/>
                </a:solidFill>
                <a:latin typeface="Cambria"/>
                <a:cs typeface="Cambria"/>
              </a:rPr>
              <a:t> </a:t>
            </a:r>
            <a:r>
              <a:rPr spc="-5" dirty="0">
                <a:solidFill>
                  <a:prstClr val="black"/>
                </a:solidFill>
                <a:latin typeface="Cambria"/>
                <a:cs typeface="Cambria"/>
              </a:rPr>
              <a:t>communication</a:t>
            </a:r>
            <a:r>
              <a:rPr spc="50" dirty="0">
                <a:solidFill>
                  <a:prstClr val="black"/>
                </a:solidFill>
                <a:latin typeface="Cambria"/>
                <a:cs typeface="Cambria"/>
              </a:rPr>
              <a:t> </a:t>
            </a:r>
            <a:r>
              <a:rPr spc="-30" dirty="0">
                <a:solidFill>
                  <a:prstClr val="black"/>
                </a:solidFill>
                <a:latin typeface="Cambria"/>
                <a:cs typeface="Cambria"/>
              </a:rPr>
              <a:t>link </a:t>
            </a:r>
            <a:r>
              <a:rPr spc="-250" dirty="0">
                <a:solidFill>
                  <a:prstClr val="black"/>
                </a:solidFill>
                <a:latin typeface="Cambria"/>
                <a:cs typeface="Cambria"/>
              </a:rPr>
              <a:t> </a:t>
            </a:r>
            <a:r>
              <a:rPr spc="-10" dirty="0">
                <a:solidFill>
                  <a:prstClr val="black"/>
                </a:solidFill>
                <a:latin typeface="Cambria"/>
                <a:cs typeface="Cambria"/>
              </a:rPr>
              <a:t>between</a:t>
            </a:r>
            <a:r>
              <a:rPr spc="40" dirty="0">
                <a:solidFill>
                  <a:prstClr val="black"/>
                </a:solidFill>
                <a:latin typeface="Cambria"/>
                <a:cs typeface="Cambria"/>
              </a:rPr>
              <a:t> </a:t>
            </a:r>
            <a:r>
              <a:rPr spc="20" dirty="0">
                <a:solidFill>
                  <a:prstClr val="black"/>
                </a:solidFill>
                <a:latin typeface="Cambria"/>
                <a:cs typeface="Cambria"/>
              </a:rPr>
              <a:t>CanSat</a:t>
            </a:r>
            <a:r>
              <a:rPr spc="40" dirty="0">
                <a:solidFill>
                  <a:prstClr val="black"/>
                </a:solidFill>
                <a:latin typeface="Cambria"/>
                <a:cs typeface="Cambria"/>
              </a:rPr>
              <a:t> </a:t>
            </a:r>
            <a:r>
              <a:rPr spc="-5" dirty="0">
                <a:solidFill>
                  <a:prstClr val="black"/>
                </a:solidFill>
                <a:latin typeface="Cambria"/>
                <a:cs typeface="Cambria"/>
              </a:rPr>
              <a:t>and</a:t>
            </a:r>
            <a:r>
              <a:rPr spc="45" dirty="0">
                <a:solidFill>
                  <a:prstClr val="black"/>
                </a:solidFill>
                <a:latin typeface="Cambria"/>
                <a:cs typeface="Cambria"/>
              </a:rPr>
              <a:t> </a:t>
            </a:r>
            <a:r>
              <a:rPr spc="80" dirty="0">
                <a:solidFill>
                  <a:prstClr val="black"/>
                </a:solidFill>
                <a:latin typeface="Cambria"/>
                <a:cs typeface="Cambria"/>
              </a:rPr>
              <a:t>GCS.</a:t>
            </a:r>
            <a:endParaRPr dirty="0">
              <a:solidFill>
                <a:prstClr val="black"/>
              </a:solidFill>
              <a:latin typeface="Cambria"/>
              <a:cs typeface="Cambria"/>
            </a:endParaRPr>
          </a:p>
          <a:p>
            <a:pPr marL="240665" marR="378460" indent="-228600">
              <a:lnSpc>
                <a:spcPct val="107500"/>
              </a:lnSpc>
              <a:spcBef>
                <a:spcPts val="70"/>
              </a:spcBef>
              <a:buFont typeface="Symbol"/>
              <a:buChar char=""/>
              <a:tabLst>
                <a:tab pos="240665" algn="l"/>
                <a:tab pos="241300" algn="l"/>
              </a:tabLst>
            </a:pPr>
            <a:r>
              <a:rPr spc="75" dirty="0">
                <a:solidFill>
                  <a:prstClr val="black"/>
                </a:solidFill>
                <a:latin typeface="Cambria"/>
                <a:cs typeface="Cambria"/>
              </a:rPr>
              <a:t>GS</a:t>
            </a:r>
            <a:r>
              <a:rPr spc="50" dirty="0">
                <a:solidFill>
                  <a:prstClr val="black"/>
                </a:solidFill>
                <a:latin typeface="Cambria"/>
                <a:cs typeface="Cambria"/>
              </a:rPr>
              <a:t> </a:t>
            </a:r>
            <a:r>
              <a:rPr spc="-10" dirty="0">
                <a:solidFill>
                  <a:prstClr val="black"/>
                </a:solidFill>
                <a:latin typeface="Cambria"/>
                <a:cs typeface="Cambria"/>
              </a:rPr>
              <a:t>application,</a:t>
            </a:r>
            <a:r>
              <a:rPr spc="50" dirty="0">
                <a:solidFill>
                  <a:prstClr val="black"/>
                </a:solidFill>
                <a:latin typeface="Cambria"/>
                <a:cs typeface="Cambria"/>
              </a:rPr>
              <a:t> </a:t>
            </a:r>
            <a:r>
              <a:rPr spc="-30" dirty="0">
                <a:solidFill>
                  <a:prstClr val="black"/>
                </a:solidFill>
                <a:latin typeface="Cambria"/>
                <a:cs typeface="Cambria"/>
              </a:rPr>
              <a:t>written</a:t>
            </a:r>
            <a:r>
              <a:rPr spc="50" dirty="0">
                <a:solidFill>
                  <a:prstClr val="black"/>
                </a:solidFill>
                <a:latin typeface="Cambria"/>
                <a:cs typeface="Cambria"/>
              </a:rPr>
              <a:t> </a:t>
            </a:r>
            <a:r>
              <a:rPr spc="-25" dirty="0">
                <a:solidFill>
                  <a:prstClr val="black"/>
                </a:solidFill>
                <a:latin typeface="Cambria"/>
                <a:cs typeface="Cambria"/>
              </a:rPr>
              <a:t>in</a:t>
            </a:r>
            <a:r>
              <a:rPr spc="50" dirty="0">
                <a:solidFill>
                  <a:prstClr val="black"/>
                </a:solidFill>
                <a:latin typeface="Cambria"/>
                <a:cs typeface="Cambria"/>
              </a:rPr>
              <a:t> </a:t>
            </a:r>
            <a:r>
              <a:rPr spc="40" dirty="0">
                <a:solidFill>
                  <a:prstClr val="black"/>
                </a:solidFill>
                <a:latin typeface="Cambria"/>
                <a:cs typeface="Cambria"/>
              </a:rPr>
              <a:t>C++/Python,</a:t>
            </a:r>
            <a:r>
              <a:rPr spc="50" dirty="0">
                <a:solidFill>
                  <a:prstClr val="black"/>
                </a:solidFill>
                <a:latin typeface="Cambria"/>
                <a:cs typeface="Cambria"/>
              </a:rPr>
              <a:t> </a:t>
            </a:r>
            <a:r>
              <a:rPr spc="-5" dirty="0">
                <a:solidFill>
                  <a:prstClr val="black"/>
                </a:solidFill>
                <a:latin typeface="Cambria"/>
                <a:cs typeface="Cambria"/>
              </a:rPr>
              <a:t>saves</a:t>
            </a:r>
            <a:r>
              <a:rPr spc="55" dirty="0">
                <a:solidFill>
                  <a:prstClr val="black"/>
                </a:solidFill>
                <a:latin typeface="Cambria"/>
                <a:cs typeface="Cambria"/>
              </a:rPr>
              <a:t> </a:t>
            </a:r>
            <a:r>
              <a:rPr spc="-5" dirty="0">
                <a:solidFill>
                  <a:prstClr val="black"/>
                </a:solidFill>
                <a:latin typeface="Cambria"/>
                <a:cs typeface="Cambria"/>
              </a:rPr>
              <a:t>and</a:t>
            </a:r>
            <a:r>
              <a:rPr spc="50" dirty="0">
                <a:solidFill>
                  <a:prstClr val="black"/>
                </a:solidFill>
                <a:latin typeface="Cambria"/>
                <a:cs typeface="Cambria"/>
              </a:rPr>
              <a:t> </a:t>
            </a:r>
            <a:r>
              <a:rPr spc="-15" dirty="0">
                <a:solidFill>
                  <a:prstClr val="black"/>
                </a:solidFill>
                <a:latin typeface="Cambria"/>
                <a:cs typeface="Cambria"/>
              </a:rPr>
              <a:t>displays</a:t>
            </a:r>
            <a:r>
              <a:rPr spc="55" dirty="0">
                <a:solidFill>
                  <a:prstClr val="black"/>
                </a:solidFill>
                <a:latin typeface="Cambria"/>
                <a:cs typeface="Cambria"/>
              </a:rPr>
              <a:t> </a:t>
            </a:r>
            <a:r>
              <a:rPr dirty="0">
                <a:solidFill>
                  <a:prstClr val="black"/>
                </a:solidFill>
                <a:latin typeface="Cambria"/>
                <a:cs typeface="Cambria"/>
              </a:rPr>
              <a:t>data.</a:t>
            </a:r>
            <a:r>
              <a:rPr spc="50" dirty="0">
                <a:solidFill>
                  <a:prstClr val="black"/>
                </a:solidFill>
                <a:latin typeface="Cambria"/>
                <a:cs typeface="Cambria"/>
              </a:rPr>
              <a:t> </a:t>
            </a:r>
            <a:r>
              <a:rPr spc="-10" dirty="0">
                <a:solidFill>
                  <a:prstClr val="black"/>
                </a:solidFill>
                <a:latin typeface="Cambria"/>
                <a:cs typeface="Cambria"/>
              </a:rPr>
              <a:t>It</a:t>
            </a:r>
            <a:r>
              <a:rPr spc="50" dirty="0">
                <a:solidFill>
                  <a:prstClr val="black"/>
                </a:solidFill>
                <a:latin typeface="Cambria"/>
                <a:cs typeface="Cambria"/>
              </a:rPr>
              <a:t> </a:t>
            </a:r>
            <a:r>
              <a:rPr spc="-10" dirty="0">
                <a:solidFill>
                  <a:prstClr val="black"/>
                </a:solidFill>
                <a:latin typeface="Cambria"/>
                <a:cs typeface="Cambria"/>
              </a:rPr>
              <a:t>also</a:t>
            </a:r>
            <a:r>
              <a:rPr spc="65" dirty="0">
                <a:solidFill>
                  <a:prstClr val="black"/>
                </a:solidFill>
                <a:latin typeface="Cambria"/>
                <a:cs typeface="Cambria"/>
              </a:rPr>
              <a:t> </a:t>
            </a:r>
            <a:r>
              <a:rPr spc="-5" dirty="0">
                <a:solidFill>
                  <a:prstClr val="black"/>
                </a:solidFill>
                <a:latin typeface="Cambria"/>
                <a:cs typeface="Cambria"/>
              </a:rPr>
              <a:t>saves </a:t>
            </a:r>
            <a:r>
              <a:rPr spc="-250" dirty="0">
                <a:solidFill>
                  <a:prstClr val="black"/>
                </a:solidFill>
                <a:latin typeface="Cambria"/>
                <a:cs typeface="Cambria"/>
              </a:rPr>
              <a:t> </a:t>
            </a:r>
            <a:r>
              <a:rPr dirty="0">
                <a:solidFill>
                  <a:prstClr val="black"/>
                </a:solidFill>
                <a:latin typeface="Cambria"/>
                <a:cs typeface="Cambria"/>
              </a:rPr>
              <a:t>received</a:t>
            </a:r>
            <a:r>
              <a:rPr spc="40" dirty="0">
                <a:solidFill>
                  <a:prstClr val="black"/>
                </a:solidFill>
                <a:latin typeface="Cambria"/>
                <a:cs typeface="Cambria"/>
              </a:rPr>
              <a:t> </a:t>
            </a:r>
            <a:r>
              <a:rPr spc="-5" dirty="0">
                <a:solidFill>
                  <a:prstClr val="black"/>
                </a:solidFill>
                <a:latin typeface="Cambria"/>
                <a:cs typeface="Cambria"/>
              </a:rPr>
              <a:t>data</a:t>
            </a:r>
            <a:r>
              <a:rPr spc="45" dirty="0">
                <a:solidFill>
                  <a:prstClr val="black"/>
                </a:solidFill>
                <a:latin typeface="Cambria"/>
                <a:cs typeface="Cambria"/>
              </a:rPr>
              <a:t> </a:t>
            </a:r>
            <a:r>
              <a:rPr spc="-30" dirty="0">
                <a:solidFill>
                  <a:prstClr val="black"/>
                </a:solidFill>
                <a:latin typeface="Cambria"/>
                <a:cs typeface="Cambria"/>
              </a:rPr>
              <a:t>in</a:t>
            </a:r>
            <a:r>
              <a:rPr spc="40" dirty="0">
                <a:solidFill>
                  <a:prstClr val="black"/>
                </a:solidFill>
                <a:latin typeface="Cambria"/>
                <a:cs typeface="Cambria"/>
              </a:rPr>
              <a:t> </a:t>
            </a:r>
            <a:r>
              <a:rPr dirty="0">
                <a:solidFill>
                  <a:prstClr val="black"/>
                </a:solidFill>
                <a:latin typeface="Cambria"/>
                <a:cs typeface="Cambria"/>
              </a:rPr>
              <a:t>a</a:t>
            </a:r>
            <a:r>
              <a:rPr spc="45" dirty="0">
                <a:solidFill>
                  <a:prstClr val="black"/>
                </a:solidFill>
                <a:latin typeface="Cambria"/>
                <a:cs typeface="Cambria"/>
              </a:rPr>
              <a:t> </a:t>
            </a:r>
            <a:r>
              <a:rPr spc="-5" dirty="0">
                <a:solidFill>
                  <a:prstClr val="black"/>
                </a:solidFill>
                <a:latin typeface="Cambria"/>
                <a:cs typeface="Cambria"/>
              </a:rPr>
              <a:t>local</a:t>
            </a:r>
            <a:r>
              <a:rPr spc="50" dirty="0">
                <a:solidFill>
                  <a:prstClr val="black"/>
                </a:solidFill>
                <a:latin typeface="Cambria"/>
                <a:cs typeface="Cambria"/>
              </a:rPr>
              <a:t> </a:t>
            </a:r>
            <a:r>
              <a:rPr spc="-15" dirty="0">
                <a:solidFill>
                  <a:prstClr val="black"/>
                </a:solidFill>
                <a:latin typeface="Cambria"/>
                <a:cs typeface="Cambria"/>
              </a:rPr>
              <a:t>area</a:t>
            </a:r>
            <a:r>
              <a:rPr spc="45" dirty="0">
                <a:solidFill>
                  <a:prstClr val="black"/>
                </a:solidFill>
                <a:latin typeface="Cambria"/>
                <a:cs typeface="Cambria"/>
              </a:rPr>
              <a:t> </a:t>
            </a:r>
            <a:r>
              <a:rPr spc="-15" dirty="0">
                <a:solidFill>
                  <a:prstClr val="black"/>
                </a:solidFill>
                <a:latin typeface="Cambria"/>
                <a:cs typeface="Cambria"/>
              </a:rPr>
              <a:t>network.</a:t>
            </a:r>
            <a:endParaRPr dirty="0">
              <a:solidFill>
                <a:prstClr val="black"/>
              </a:solidFill>
              <a:latin typeface="Cambria"/>
              <a:cs typeface="Cambria"/>
            </a:endParaRPr>
          </a:p>
        </p:txBody>
      </p:sp>
      <p:sp>
        <p:nvSpPr>
          <p:cNvPr id="10" name="object 5">
            <a:extLst>
              <a:ext uri="{FF2B5EF4-FFF2-40B4-BE49-F238E27FC236}">
                <a16:creationId xmlns:a16="http://schemas.microsoft.com/office/drawing/2014/main" id="{279C5BFA-ADAC-1BFA-95FB-DFDDB30E5BEA}"/>
              </a:ext>
            </a:extLst>
          </p:cNvPr>
          <p:cNvSpPr txBox="1"/>
          <p:nvPr/>
        </p:nvSpPr>
        <p:spPr>
          <a:xfrm>
            <a:off x="902003" y="5714815"/>
            <a:ext cx="3104515" cy="299720"/>
          </a:xfrm>
          <a:prstGeom prst="rect">
            <a:avLst/>
          </a:prstGeom>
        </p:spPr>
        <p:txBody>
          <a:bodyPr vert="horz" wrap="square" lIns="0" tIns="12700" rIns="0" bIns="0" rtlCol="0">
            <a:spAutoFit/>
          </a:bodyPr>
          <a:lstStyle/>
          <a:p>
            <a:pPr marL="12700">
              <a:spcBef>
                <a:spcPts val="100"/>
              </a:spcBef>
            </a:pPr>
            <a:r>
              <a:rPr dirty="0">
                <a:solidFill>
                  <a:prstClr val="black"/>
                </a:solidFill>
                <a:latin typeface="Cambria"/>
                <a:cs typeface="Cambria"/>
              </a:rPr>
              <a:t>There</a:t>
            </a:r>
            <a:r>
              <a:rPr spc="60" dirty="0">
                <a:solidFill>
                  <a:prstClr val="black"/>
                </a:solidFill>
                <a:latin typeface="Cambria"/>
                <a:cs typeface="Cambria"/>
              </a:rPr>
              <a:t> </a:t>
            </a:r>
            <a:r>
              <a:rPr spc="-35" dirty="0">
                <a:solidFill>
                  <a:prstClr val="black"/>
                </a:solidFill>
                <a:latin typeface="Cambria"/>
                <a:cs typeface="Cambria"/>
              </a:rPr>
              <a:t>is</a:t>
            </a:r>
            <a:r>
              <a:rPr spc="60" dirty="0">
                <a:solidFill>
                  <a:prstClr val="black"/>
                </a:solidFill>
                <a:latin typeface="Cambria"/>
                <a:cs typeface="Cambria"/>
              </a:rPr>
              <a:t> </a:t>
            </a:r>
            <a:r>
              <a:rPr spc="-5" dirty="0">
                <a:solidFill>
                  <a:prstClr val="black"/>
                </a:solidFill>
                <a:latin typeface="Cambria"/>
                <a:cs typeface="Cambria"/>
              </a:rPr>
              <a:t>no</a:t>
            </a:r>
            <a:r>
              <a:rPr spc="50" dirty="0">
                <a:solidFill>
                  <a:prstClr val="black"/>
                </a:solidFill>
                <a:latin typeface="Cambria"/>
                <a:cs typeface="Cambria"/>
              </a:rPr>
              <a:t> </a:t>
            </a:r>
            <a:r>
              <a:rPr spc="5" dirty="0">
                <a:solidFill>
                  <a:prstClr val="black"/>
                </a:solidFill>
                <a:latin typeface="Cambria"/>
                <a:cs typeface="Cambria"/>
              </a:rPr>
              <a:t>changes</a:t>
            </a:r>
            <a:r>
              <a:rPr spc="60" dirty="0">
                <a:solidFill>
                  <a:prstClr val="black"/>
                </a:solidFill>
                <a:latin typeface="Cambria"/>
                <a:cs typeface="Cambria"/>
              </a:rPr>
              <a:t> </a:t>
            </a:r>
            <a:r>
              <a:rPr spc="-5" dirty="0">
                <a:solidFill>
                  <a:prstClr val="black"/>
                </a:solidFill>
                <a:latin typeface="Cambria"/>
                <a:cs typeface="Cambria"/>
              </a:rPr>
              <a:t>since</a:t>
            </a:r>
            <a:r>
              <a:rPr spc="60" dirty="0">
                <a:solidFill>
                  <a:prstClr val="black"/>
                </a:solidFill>
                <a:latin typeface="Cambria"/>
                <a:cs typeface="Cambria"/>
              </a:rPr>
              <a:t> </a:t>
            </a:r>
            <a:r>
              <a:rPr spc="65" dirty="0">
                <a:solidFill>
                  <a:prstClr val="black"/>
                </a:solidFill>
                <a:latin typeface="Cambria"/>
                <a:cs typeface="Cambria"/>
              </a:rPr>
              <a:t>PDR.</a:t>
            </a:r>
            <a:endParaRPr dirty="0">
              <a:solidFill>
                <a:prstClr val="black"/>
              </a:solidFill>
              <a:latin typeface="Cambria"/>
              <a:cs typeface="Cambria"/>
            </a:endParaRPr>
          </a:p>
        </p:txBody>
      </p:sp>
      <p:sp>
        <p:nvSpPr>
          <p:cNvPr id="11" name="object 6">
            <a:extLst>
              <a:ext uri="{FF2B5EF4-FFF2-40B4-BE49-F238E27FC236}">
                <a16:creationId xmlns:a16="http://schemas.microsoft.com/office/drawing/2014/main" id="{DFC143FF-66DE-FC42-CC9E-9969800B7652}"/>
              </a:ext>
            </a:extLst>
          </p:cNvPr>
          <p:cNvSpPr txBox="1"/>
          <p:nvPr/>
        </p:nvSpPr>
        <p:spPr>
          <a:xfrm>
            <a:off x="6791872" y="1364962"/>
            <a:ext cx="3214985" cy="320601"/>
          </a:xfrm>
          <a:prstGeom prst="rect">
            <a:avLst/>
          </a:prstGeom>
        </p:spPr>
        <p:txBody>
          <a:bodyPr vert="horz" wrap="square" lIns="0" tIns="12700" rIns="0" bIns="0" rtlCol="0">
            <a:spAutoFit/>
          </a:bodyPr>
          <a:lstStyle/>
          <a:p>
            <a:pPr marL="12700">
              <a:spcBef>
                <a:spcPts val="100"/>
              </a:spcBef>
            </a:pPr>
            <a:r>
              <a:rPr sz="2000" spc="20" dirty="0">
                <a:solidFill>
                  <a:prstClr val="black"/>
                </a:solidFill>
                <a:latin typeface="Cambria"/>
                <a:cs typeface="Cambria"/>
              </a:rPr>
              <a:t>Data</a:t>
            </a:r>
            <a:r>
              <a:rPr sz="2000" spc="55" dirty="0">
                <a:solidFill>
                  <a:prstClr val="black"/>
                </a:solidFill>
                <a:latin typeface="Cambria"/>
                <a:cs typeface="Cambria"/>
              </a:rPr>
              <a:t> </a:t>
            </a:r>
            <a:r>
              <a:rPr sz="2000" spc="-5" dirty="0">
                <a:solidFill>
                  <a:prstClr val="black"/>
                </a:solidFill>
                <a:latin typeface="Cambria"/>
                <a:cs typeface="Cambria"/>
              </a:rPr>
              <a:t>Flow</a:t>
            </a:r>
            <a:r>
              <a:rPr sz="2000" spc="50" dirty="0">
                <a:solidFill>
                  <a:prstClr val="black"/>
                </a:solidFill>
                <a:latin typeface="Cambria"/>
                <a:cs typeface="Cambria"/>
              </a:rPr>
              <a:t> </a:t>
            </a:r>
            <a:r>
              <a:rPr sz="2000" spc="-5" dirty="0">
                <a:solidFill>
                  <a:prstClr val="black"/>
                </a:solidFill>
                <a:latin typeface="Cambria"/>
                <a:cs typeface="Cambria"/>
              </a:rPr>
              <a:t>and</a:t>
            </a:r>
            <a:r>
              <a:rPr sz="2000" spc="55" dirty="0">
                <a:solidFill>
                  <a:prstClr val="black"/>
                </a:solidFill>
                <a:latin typeface="Cambria"/>
                <a:cs typeface="Cambria"/>
              </a:rPr>
              <a:t> </a:t>
            </a:r>
            <a:r>
              <a:rPr sz="2000" spc="5" dirty="0">
                <a:solidFill>
                  <a:prstClr val="black"/>
                </a:solidFill>
                <a:latin typeface="Cambria"/>
                <a:cs typeface="Cambria"/>
              </a:rPr>
              <a:t>Components</a:t>
            </a:r>
            <a:endParaRPr sz="2000" dirty="0">
              <a:solidFill>
                <a:prstClr val="black"/>
              </a:solidFill>
              <a:latin typeface="Cambria"/>
              <a:cs typeface="Cambria"/>
            </a:endParaRPr>
          </a:p>
        </p:txBody>
      </p:sp>
      <p:sp>
        <p:nvSpPr>
          <p:cNvPr id="12" name="object 7">
            <a:extLst>
              <a:ext uri="{FF2B5EF4-FFF2-40B4-BE49-F238E27FC236}">
                <a16:creationId xmlns:a16="http://schemas.microsoft.com/office/drawing/2014/main" id="{0BCA76FB-ACF6-99E1-C8B2-6CBC931AD495}"/>
              </a:ext>
            </a:extLst>
          </p:cNvPr>
          <p:cNvSpPr txBox="1"/>
          <p:nvPr/>
        </p:nvSpPr>
        <p:spPr>
          <a:xfrm>
            <a:off x="6314026" y="1790093"/>
            <a:ext cx="5830570" cy="2950936"/>
          </a:xfrm>
          <a:prstGeom prst="rect">
            <a:avLst/>
          </a:prstGeom>
        </p:spPr>
        <p:txBody>
          <a:bodyPr vert="horz" wrap="square" lIns="0" tIns="33655" rIns="0" bIns="0" rtlCol="0">
            <a:spAutoFit/>
          </a:bodyPr>
          <a:lstStyle/>
          <a:p>
            <a:pPr marL="240665" indent="-228600">
              <a:spcBef>
                <a:spcPts val="265"/>
              </a:spcBef>
              <a:buFont typeface="Symbol"/>
              <a:buChar char=""/>
              <a:tabLst>
                <a:tab pos="240665" algn="l"/>
                <a:tab pos="241300" algn="l"/>
              </a:tabLst>
            </a:pPr>
            <a:r>
              <a:rPr spc="15" dirty="0">
                <a:solidFill>
                  <a:prstClr val="black"/>
                </a:solidFill>
                <a:latin typeface="Cambria"/>
                <a:cs typeface="Cambria"/>
              </a:rPr>
              <a:t>The</a:t>
            </a:r>
            <a:r>
              <a:rPr spc="45" dirty="0">
                <a:solidFill>
                  <a:prstClr val="black"/>
                </a:solidFill>
                <a:latin typeface="Cambria"/>
                <a:cs typeface="Cambria"/>
              </a:rPr>
              <a:t> </a:t>
            </a:r>
            <a:r>
              <a:rPr spc="-15" dirty="0">
                <a:solidFill>
                  <a:prstClr val="black"/>
                </a:solidFill>
                <a:latin typeface="Cambria"/>
                <a:cs typeface="Cambria"/>
              </a:rPr>
              <a:t>antenna</a:t>
            </a:r>
            <a:r>
              <a:rPr spc="45" dirty="0">
                <a:solidFill>
                  <a:prstClr val="black"/>
                </a:solidFill>
                <a:latin typeface="Cambria"/>
                <a:cs typeface="Cambria"/>
              </a:rPr>
              <a:t> </a:t>
            </a:r>
            <a:r>
              <a:rPr spc="-5" dirty="0">
                <a:solidFill>
                  <a:prstClr val="black"/>
                </a:solidFill>
                <a:latin typeface="Cambria"/>
                <a:cs typeface="Cambria"/>
              </a:rPr>
              <a:t>receives</a:t>
            </a:r>
            <a:r>
              <a:rPr spc="45" dirty="0">
                <a:solidFill>
                  <a:prstClr val="black"/>
                </a:solidFill>
                <a:latin typeface="Cambria"/>
                <a:cs typeface="Cambria"/>
              </a:rPr>
              <a:t> </a:t>
            </a:r>
            <a:r>
              <a:rPr spc="-5" dirty="0">
                <a:solidFill>
                  <a:prstClr val="black"/>
                </a:solidFill>
                <a:latin typeface="Cambria"/>
                <a:cs typeface="Cambria"/>
              </a:rPr>
              <a:t>data</a:t>
            </a:r>
            <a:r>
              <a:rPr spc="45" dirty="0">
                <a:solidFill>
                  <a:prstClr val="black"/>
                </a:solidFill>
                <a:latin typeface="Cambria"/>
                <a:cs typeface="Cambria"/>
              </a:rPr>
              <a:t> </a:t>
            </a:r>
            <a:r>
              <a:rPr spc="-10" dirty="0">
                <a:solidFill>
                  <a:prstClr val="black"/>
                </a:solidFill>
                <a:latin typeface="Cambria"/>
                <a:cs typeface="Cambria"/>
              </a:rPr>
              <a:t>over</a:t>
            </a:r>
            <a:r>
              <a:rPr spc="45" dirty="0">
                <a:solidFill>
                  <a:prstClr val="black"/>
                </a:solidFill>
                <a:latin typeface="Cambria"/>
                <a:cs typeface="Cambria"/>
              </a:rPr>
              <a:t> </a:t>
            </a:r>
            <a:r>
              <a:rPr spc="-20" dirty="0">
                <a:solidFill>
                  <a:prstClr val="black"/>
                </a:solidFill>
                <a:latin typeface="Cambria"/>
                <a:cs typeface="Cambria"/>
              </a:rPr>
              <a:t>radio</a:t>
            </a:r>
            <a:r>
              <a:rPr spc="45" dirty="0">
                <a:solidFill>
                  <a:prstClr val="black"/>
                </a:solidFill>
                <a:latin typeface="Cambria"/>
                <a:cs typeface="Cambria"/>
              </a:rPr>
              <a:t> </a:t>
            </a:r>
            <a:r>
              <a:rPr spc="-20" dirty="0">
                <a:solidFill>
                  <a:prstClr val="black"/>
                </a:solidFill>
                <a:latin typeface="Cambria"/>
                <a:cs typeface="Cambria"/>
              </a:rPr>
              <a:t>from</a:t>
            </a:r>
            <a:r>
              <a:rPr spc="40" dirty="0">
                <a:solidFill>
                  <a:prstClr val="black"/>
                </a:solidFill>
                <a:latin typeface="Cambria"/>
                <a:cs typeface="Cambria"/>
              </a:rPr>
              <a:t> </a:t>
            </a:r>
            <a:r>
              <a:rPr spc="-20" dirty="0">
                <a:solidFill>
                  <a:prstClr val="black"/>
                </a:solidFill>
                <a:latin typeface="Cambria"/>
                <a:cs typeface="Cambria"/>
              </a:rPr>
              <a:t>the</a:t>
            </a:r>
            <a:r>
              <a:rPr spc="55" dirty="0">
                <a:solidFill>
                  <a:prstClr val="black"/>
                </a:solidFill>
                <a:latin typeface="Cambria"/>
                <a:cs typeface="Cambria"/>
              </a:rPr>
              <a:t> </a:t>
            </a:r>
            <a:r>
              <a:rPr spc="-5" dirty="0">
                <a:solidFill>
                  <a:prstClr val="black"/>
                </a:solidFill>
                <a:latin typeface="Cambria"/>
                <a:cs typeface="Cambria"/>
              </a:rPr>
              <a:t>probe.</a:t>
            </a:r>
            <a:endParaRPr dirty="0">
              <a:solidFill>
                <a:prstClr val="black"/>
              </a:solidFill>
              <a:latin typeface="Cambria"/>
              <a:cs typeface="Cambria"/>
            </a:endParaRPr>
          </a:p>
          <a:p>
            <a:pPr marL="240665" indent="-228600">
              <a:spcBef>
                <a:spcPts val="170"/>
              </a:spcBef>
              <a:buFont typeface="Symbol"/>
              <a:buChar char=""/>
              <a:tabLst>
                <a:tab pos="240665" algn="l"/>
                <a:tab pos="241300" algn="l"/>
              </a:tabLst>
            </a:pPr>
            <a:r>
              <a:rPr spc="10" dirty="0">
                <a:solidFill>
                  <a:prstClr val="black"/>
                </a:solidFill>
                <a:latin typeface="Cambria"/>
                <a:cs typeface="Cambria"/>
              </a:rPr>
              <a:t>Using</a:t>
            </a:r>
            <a:r>
              <a:rPr spc="35" dirty="0">
                <a:solidFill>
                  <a:prstClr val="black"/>
                </a:solidFill>
                <a:latin typeface="Cambria"/>
                <a:cs typeface="Cambria"/>
              </a:rPr>
              <a:t> </a:t>
            </a:r>
            <a:r>
              <a:rPr spc="30" dirty="0">
                <a:solidFill>
                  <a:prstClr val="black"/>
                </a:solidFill>
                <a:latin typeface="Cambria"/>
                <a:cs typeface="Cambria"/>
              </a:rPr>
              <a:t>Xbee</a:t>
            </a:r>
            <a:r>
              <a:rPr spc="45" dirty="0">
                <a:solidFill>
                  <a:prstClr val="black"/>
                </a:solidFill>
                <a:latin typeface="Cambria"/>
                <a:cs typeface="Cambria"/>
              </a:rPr>
              <a:t> </a:t>
            </a:r>
            <a:r>
              <a:rPr spc="-15" dirty="0">
                <a:solidFill>
                  <a:prstClr val="black"/>
                </a:solidFill>
                <a:latin typeface="Cambria"/>
                <a:cs typeface="Cambria"/>
              </a:rPr>
              <a:t>explorer</a:t>
            </a:r>
            <a:r>
              <a:rPr spc="40" dirty="0">
                <a:solidFill>
                  <a:prstClr val="black"/>
                </a:solidFill>
                <a:latin typeface="Cambria"/>
                <a:cs typeface="Cambria"/>
              </a:rPr>
              <a:t> </a:t>
            </a:r>
            <a:r>
              <a:rPr dirty="0">
                <a:solidFill>
                  <a:prstClr val="black"/>
                </a:solidFill>
                <a:latin typeface="Cambria"/>
                <a:cs typeface="Cambria"/>
              </a:rPr>
              <a:t>cable</a:t>
            </a:r>
            <a:r>
              <a:rPr spc="45" dirty="0">
                <a:solidFill>
                  <a:prstClr val="black"/>
                </a:solidFill>
                <a:latin typeface="Cambria"/>
                <a:cs typeface="Cambria"/>
              </a:rPr>
              <a:t> </a:t>
            </a:r>
            <a:r>
              <a:rPr spc="40" dirty="0">
                <a:solidFill>
                  <a:prstClr val="black"/>
                </a:solidFill>
                <a:latin typeface="Cambria"/>
                <a:cs typeface="Cambria"/>
              </a:rPr>
              <a:t>,</a:t>
            </a:r>
            <a:r>
              <a:rPr spc="45" dirty="0">
                <a:solidFill>
                  <a:prstClr val="black"/>
                </a:solidFill>
                <a:latin typeface="Cambria"/>
                <a:cs typeface="Cambria"/>
              </a:rPr>
              <a:t> </a:t>
            </a:r>
            <a:r>
              <a:rPr spc="-25" dirty="0">
                <a:solidFill>
                  <a:prstClr val="black"/>
                </a:solidFill>
                <a:latin typeface="Cambria"/>
                <a:cs typeface="Cambria"/>
              </a:rPr>
              <a:t>forwards</a:t>
            </a:r>
            <a:r>
              <a:rPr spc="40" dirty="0">
                <a:solidFill>
                  <a:prstClr val="black"/>
                </a:solidFill>
                <a:latin typeface="Cambria"/>
                <a:cs typeface="Cambria"/>
              </a:rPr>
              <a:t> </a:t>
            </a:r>
            <a:r>
              <a:rPr spc="-10" dirty="0">
                <a:solidFill>
                  <a:prstClr val="black"/>
                </a:solidFill>
                <a:latin typeface="Cambria"/>
                <a:cs typeface="Cambria"/>
              </a:rPr>
              <a:t>data</a:t>
            </a:r>
            <a:r>
              <a:rPr spc="45" dirty="0">
                <a:solidFill>
                  <a:prstClr val="black"/>
                </a:solidFill>
                <a:latin typeface="Cambria"/>
                <a:cs typeface="Cambria"/>
              </a:rPr>
              <a:t> </a:t>
            </a:r>
            <a:r>
              <a:rPr spc="-15" dirty="0">
                <a:solidFill>
                  <a:prstClr val="black"/>
                </a:solidFill>
                <a:latin typeface="Cambria"/>
                <a:cs typeface="Cambria"/>
              </a:rPr>
              <a:t>to</a:t>
            </a:r>
            <a:r>
              <a:rPr spc="50" dirty="0">
                <a:solidFill>
                  <a:prstClr val="black"/>
                </a:solidFill>
                <a:latin typeface="Cambria"/>
                <a:cs typeface="Cambria"/>
              </a:rPr>
              <a:t> </a:t>
            </a:r>
            <a:r>
              <a:rPr spc="-15" dirty="0">
                <a:solidFill>
                  <a:prstClr val="black"/>
                </a:solidFill>
                <a:latin typeface="Cambria"/>
                <a:cs typeface="Cambria"/>
              </a:rPr>
              <a:t>the</a:t>
            </a:r>
            <a:r>
              <a:rPr spc="45" dirty="0">
                <a:solidFill>
                  <a:prstClr val="black"/>
                </a:solidFill>
                <a:latin typeface="Cambria"/>
                <a:cs typeface="Cambria"/>
              </a:rPr>
              <a:t> </a:t>
            </a:r>
            <a:r>
              <a:rPr spc="30" dirty="0">
                <a:solidFill>
                  <a:prstClr val="black"/>
                </a:solidFill>
                <a:latin typeface="Cambria"/>
                <a:cs typeface="Cambria"/>
              </a:rPr>
              <a:t>Xbee</a:t>
            </a:r>
            <a:r>
              <a:rPr spc="45" dirty="0">
                <a:solidFill>
                  <a:prstClr val="black"/>
                </a:solidFill>
                <a:latin typeface="Cambria"/>
                <a:cs typeface="Cambria"/>
              </a:rPr>
              <a:t> </a:t>
            </a:r>
            <a:r>
              <a:rPr dirty="0">
                <a:solidFill>
                  <a:prstClr val="black"/>
                </a:solidFill>
                <a:latin typeface="Cambria"/>
                <a:cs typeface="Cambria"/>
              </a:rPr>
              <a:t>module.</a:t>
            </a:r>
          </a:p>
          <a:p>
            <a:pPr marL="240665" indent="-228600">
              <a:spcBef>
                <a:spcPts val="165"/>
              </a:spcBef>
              <a:buFont typeface="Symbol"/>
              <a:buChar char=""/>
              <a:tabLst>
                <a:tab pos="240665" algn="l"/>
                <a:tab pos="241300" algn="l"/>
              </a:tabLst>
            </a:pPr>
            <a:r>
              <a:rPr spc="30" dirty="0">
                <a:solidFill>
                  <a:prstClr val="black"/>
                </a:solidFill>
                <a:latin typeface="Cambria"/>
                <a:cs typeface="Cambria"/>
              </a:rPr>
              <a:t>Xbee</a:t>
            </a:r>
            <a:r>
              <a:rPr spc="45" dirty="0">
                <a:solidFill>
                  <a:prstClr val="black"/>
                </a:solidFill>
                <a:latin typeface="Cambria"/>
                <a:cs typeface="Cambria"/>
              </a:rPr>
              <a:t> </a:t>
            </a:r>
            <a:r>
              <a:rPr spc="55" dirty="0">
                <a:solidFill>
                  <a:prstClr val="black"/>
                </a:solidFill>
                <a:latin typeface="Cambria"/>
                <a:cs typeface="Cambria"/>
              </a:rPr>
              <a:t>PRO</a:t>
            </a:r>
            <a:r>
              <a:rPr spc="50" dirty="0">
                <a:solidFill>
                  <a:prstClr val="black"/>
                </a:solidFill>
                <a:latin typeface="Cambria"/>
                <a:cs typeface="Cambria"/>
              </a:rPr>
              <a:t> </a:t>
            </a:r>
            <a:r>
              <a:rPr spc="40" dirty="0">
                <a:solidFill>
                  <a:prstClr val="black"/>
                </a:solidFill>
                <a:latin typeface="Cambria"/>
                <a:cs typeface="Cambria"/>
              </a:rPr>
              <a:t>S2C</a:t>
            </a:r>
            <a:r>
              <a:rPr spc="45" dirty="0">
                <a:solidFill>
                  <a:prstClr val="black"/>
                </a:solidFill>
                <a:latin typeface="Cambria"/>
                <a:cs typeface="Cambria"/>
              </a:rPr>
              <a:t> </a:t>
            </a:r>
            <a:r>
              <a:rPr spc="-10" dirty="0">
                <a:solidFill>
                  <a:prstClr val="black"/>
                </a:solidFill>
                <a:latin typeface="Cambria"/>
                <a:cs typeface="Cambria"/>
              </a:rPr>
              <a:t>module</a:t>
            </a:r>
            <a:r>
              <a:rPr spc="60" dirty="0">
                <a:solidFill>
                  <a:prstClr val="black"/>
                </a:solidFill>
                <a:latin typeface="Cambria"/>
                <a:cs typeface="Cambria"/>
              </a:rPr>
              <a:t> </a:t>
            </a:r>
            <a:r>
              <a:rPr spc="-25" dirty="0">
                <a:solidFill>
                  <a:prstClr val="black"/>
                </a:solidFill>
                <a:latin typeface="Cambria"/>
                <a:cs typeface="Cambria"/>
              </a:rPr>
              <a:t>forwards</a:t>
            </a:r>
            <a:r>
              <a:rPr spc="50" dirty="0">
                <a:solidFill>
                  <a:prstClr val="black"/>
                </a:solidFill>
                <a:latin typeface="Cambria"/>
                <a:cs typeface="Cambria"/>
              </a:rPr>
              <a:t> </a:t>
            </a:r>
            <a:r>
              <a:rPr spc="-10" dirty="0">
                <a:solidFill>
                  <a:prstClr val="black"/>
                </a:solidFill>
                <a:latin typeface="Cambria"/>
                <a:cs typeface="Cambria"/>
              </a:rPr>
              <a:t>data</a:t>
            </a:r>
            <a:r>
              <a:rPr spc="45" dirty="0">
                <a:solidFill>
                  <a:prstClr val="black"/>
                </a:solidFill>
                <a:latin typeface="Cambria"/>
                <a:cs typeface="Cambria"/>
              </a:rPr>
              <a:t> </a:t>
            </a:r>
            <a:r>
              <a:rPr spc="-10" dirty="0">
                <a:solidFill>
                  <a:prstClr val="black"/>
                </a:solidFill>
                <a:latin typeface="Cambria"/>
                <a:cs typeface="Cambria"/>
              </a:rPr>
              <a:t>to</a:t>
            </a:r>
            <a:r>
              <a:rPr spc="50" dirty="0">
                <a:solidFill>
                  <a:prstClr val="black"/>
                </a:solidFill>
                <a:latin typeface="Cambria"/>
                <a:cs typeface="Cambria"/>
              </a:rPr>
              <a:t> </a:t>
            </a:r>
            <a:r>
              <a:rPr spc="40" dirty="0">
                <a:solidFill>
                  <a:prstClr val="black"/>
                </a:solidFill>
                <a:latin typeface="Cambria"/>
                <a:cs typeface="Cambria"/>
              </a:rPr>
              <a:t>GS’s</a:t>
            </a:r>
            <a:r>
              <a:rPr spc="45" dirty="0">
                <a:solidFill>
                  <a:prstClr val="black"/>
                </a:solidFill>
                <a:latin typeface="Cambria"/>
                <a:cs typeface="Cambria"/>
              </a:rPr>
              <a:t> </a:t>
            </a:r>
            <a:r>
              <a:rPr spc="5" dirty="0">
                <a:solidFill>
                  <a:prstClr val="black"/>
                </a:solidFill>
                <a:latin typeface="Cambria"/>
                <a:cs typeface="Cambria"/>
              </a:rPr>
              <a:t>Main</a:t>
            </a:r>
            <a:r>
              <a:rPr spc="50" dirty="0">
                <a:solidFill>
                  <a:prstClr val="black"/>
                </a:solidFill>
                <a:latin typeface="Cambria"/>
                <a:cs typeface="Cambria"/>
              </a:rPr>
              <a:t> </a:t>
            </a:r>
            <a:r>
              <a:rPr dirty="0">
                <a:solidFill>
                  <a:prstClr val="black"/>
                </a:solidFill>
                <a:latin typeface="Cambria"/>
                <a:cs typeface="Cambria"/>
              </a:rPr>
              <a:t>Computer</a:t>
            </a:r>
            <a:r>
              <a:rPr spc="45" dirty="0">
                <a:solidFill>
                  <a:prstClr val="black"/>
                </a:solidFill>
                <a:latin typeface="Cambria"/>
                <a:cs typeface="Cambria"/>
              </a:rPr>
              <a:t> </a:t>
            </a:r>
            <a:r>
              <a:rPr spc="-15" dirty="0">
                <a:solidFill>
                  <a:prstClr val="black"/>
                </a:solidFill>
                <a:latin typeface="Cambria"/>
                <a:cs typeface="Cambria"/>
              </a:rPr>
              <a:t>using</a:t>
            </a:r>
            <a:r>
              <a:rPr spc="50" dirty="0">
                <a:solidFill>
                  <a:prstClr val="black"/>
                </a:solidFill>
                <a:latin typeface="Cambria"/>
                <a:cs typeface="Cambria"/>
              </a:rPr>
              <a:t> </a:t>
            </a:r>
            <a:r>
              <a:rPr spc="-10" dirty="0">
                <a:solidFill>
                  <a:prstClr val="black"/>
                </a:solidFill>
                <a:latin typeface="Cambria"/>
                <a:cs typeface="Cambria"/>
              </a:rPr>
              <a:t>micro</a:t>
            </a:r>
            <a:r>
              <a:rPr spc="50" dirty="0">
                <a:solidFill>
                  <a:prstClr val="black"/>
                </a:solidFill>
                <a:latin typeface="Cambria"/>
                <a:cs typeface="Cambria"/>
              </a:rPr>
              <a:t> </a:t>
            </a:r>
            <a:r>
              <a:rPr spc="40" dirty="0">
                <a:solidFill>
                  <a:prstClr val="black"/>
                </a:solidFill>
                <a:latin typeface="Cambria"/>
                <a:cs typeface="Cambria"/>
              </a:rPr>
              <a:t>USB</a:t>
            </a:r>
            <a:r>
              <a:rPr spc="45" dirty="0">
                <a:solidFill>
                  <a:prstClr val="black"/>
                </a:solidFill>
                <a:latin typeface="Cambria"/>
                <a:cs typeface="Cambria"/>
              </a:rPr>
              <a:t> </a:t>
            </a:r>
            <a:r>
              <a:rPr spc="-10" dirty="0">
                <a:solidFill>
                  <a:prstClr val="black"/>
                </a:solidFill>
                <a:latin typeface="Cambria"/>
                <a:cs typeface="Cambria"/>
              </a:rPr>
              <a:t>to</a:t>
            </a:r>
            <a:endParaRPr dirty="0">
              <a:solidFill>
                <a:prstClr val="black"/>
              </a:solidFill>
              <a:latin typeface="Cambria"/>
              <a:cs typeface="Cambria"/>
            </a:endParaRPr>
          </a:p>
          <a:p>
            <a:pPr marL="240665">
              <a:spcBef>
                <a:spcPts val="110"/>
              </a:spcBef>
            </a:pPr>
            <a:r>
              <a:rPr spc="40" dirty="0">
                <a:solidFill>
                  <a:prstClr val="black"/>
                </a:solidFill>
                <a:latin typeface="Cambria"/>
                <a:cs typeface="Cambria"/>
              </a:rPr>
              <a:t>USB</a:t>
            </a:r>
            <a:r>
              <a:rPr spc="10" dirty="0">
                <a:solidFill>
                  <a:prstClr val="black"/>
                </a:solidFill>
                <a:latin typeface="Cambria"/>
                <a:cs typeface="Cambria"/>
              </a:rPr>
              <a:t> </a:t>
            </a:r>
            <a:r>
              <a:rPr spc="5" dirty="0">
                <a:solidFill>
                  <a:prstClr val="black"/>
                </a:solidFill>
                <a:latin typeface="Cambria"/>
                <a:cs typeface="Cambria"/>
              </a:rPr>
              <a:t>cable.</a:t>
            </a:r>
            <a:endParaRPr dirty="0">
              <a:solidFill>
                <a:prstClr val="black"/>
              </a:solidFill>
              <a:latin typeface="Cambria"/>
              <a:cs typeface="Cambria"/>
            </a:endParaRPr>
          </a:p>
          <a:p>
            <a:pPr marL="240665" marR="5080" indent="-228600">
              <a:lnSpc>
                <a:spcPct val="107500"/>
              </a:lnSpc>
              <a:spcBef>
                <a:spcPts val="60"/>
              </a:spcBef>
              <a:buFont typeface="Symbol"/>
              <a:buChar char=""/>
              <a:tabLst>
                <a:tab pos="240665" algn="l"/>
                <a:tab pos="241300" algn="l"/>
              </a:tabLst>
            </a:pPr>
            <a:r>
              <a:rPr spc="-15" dirty="0">
                <a:solidFill>
                  <a:prstClr val="black"/>
                </a:solidFill>
                <a:latin typeface="Cambria"/>
                <a:cs typeface="Cambria"/>
              </a:rPr>
              <a:t>Software</a:t>
            </a:r>
            <a:r>
              <a:rPr spc="50" dirty="0">
                <a:solidFill>
                  <a:prstClr val="black"/>
                </a:solidFill>
                <a:latin typeface="Cambria"/>
                <a:cs typeface="Cambria"/>
              </a:rPr>
              <a:t> </a:t>
            </a:r>
            <a:r>
              <a:rPr dirty="0">
                <a:solidFill>
                  <a:prstClr val="black"/>
                </a:solidFill>
                <a:latin typeface="Cambria"/>
                <a:cs typeface="Cambria"/>
              </a:rPr>
              <a:t>developed</a:t>
            </a:r>
            <a:r>
              <a:rPr spc="55" dirty="0">
                <a:solidFill>
                  <a:prstClr val="black"/>
                </a:solidFill>
                <a:latin typeface="Cambria"/>
                <a:cs typeface="Cambria"/>
              </a:rPr>
              <a:t> </a:t>
            </a:r>
            <a:r>
              <a:rPr spc="-25" dirty="0">
                <a:solidFill>
                  <a:prstClr val="black"/>
                </a:solidFill>
                <a:latin typeface="Cambria"/>
                <a:cs typeface="Cambria"/>
              </a:rPr>
              <a:t>in</a:t>
            </a:r>
            <a:r>
              <a:rPr spc="65" dirty="0">
                <a:solidFill>
                  <a:prstClr val="black"/>
                </a:solidFill>
                <a:latin typeface="Cambria"/>
                <a:cs typeface="Cambria"/>
              </a:rPr>
              <a:t> </a:t>
            </a:r>
            <a:r>
              <a:rPr spc="130" dirty="0">
                <a:solidFill>
                  <a:prstClr val="black"/>
                </a:solidFill>
                <a:latin typeface="Cambria"/>
                <a:cs typeface="Cambria"/>
              </a:rPr>
              <a:t>C++</a:t>
            </a:r>
            <a:r>
              <a:rPr spc="60" dirty="0">
                <a:solidFill>
                  <a:prstClr val="black"/>
                </a:solidFill>
                <a:latin typeface="Cambria"/>
                <a:cs typeface="Cambria"/>
              </a:rPr>
              <a:t> </a:t>
            </a:r>
            <a:r>
              <a:rPr spc="-20" dirty="0">
                <a:solidFill>
                  <a:prstClr val="black"/>
                </a:solidFill>
                <a:latin typeface="Cambria"/>
                <a:cs typeface="Cambria"/>
              </a:rPr>
              <a:t>parses</a:t>
            </a:r>
            <a:r>
              <a:rPr spc="50" dirty="0">
                <a:solidFill>
                  <a:prstClr val="black"/>
                </a:solidFill>
                <a:latin typeface="Cambria"/>
                <a:cs typeface="Cambria"/>
              </a:rPr>
              <a:t> </a:t>
            </a:r>
            <a:r>
              <a:rPr spc="-5" dirty="0">
                <a:solidFill>
                  <a:prstClr val="black"/>
                </a:solidFill>
                <a:latin typeface="Cambria"/>
                <a:cs typeface="Cambria"/>
              </a:rPr>
              <a:t>and</a:t>
            </a:r>
            <a:r>
              <a:rPr spc="65" dirty="0">
                <a:solidFill>
                  <a:prstClr val="black"/>
                </a:solidFill>
                <a:latin typeface="Cambria"/>
                <a:cs typeface="Cambria"/>
              </a:rPr>
              <a:t> </a:t>
            </a:r>
            <a:r>
              <a:rPr spc="-20" dirty="0">
                <a:solidFill>
                  <a:prstClr val="black"/>
                </a:solidFill>
                <a:latin typeface="Cambria"/>
                <a:cs typeface="Cambria"/>
              </a:rPr>
              <a:t>then</a:t>
            </a:r>
            <a:r>
              <a:rPr spc="55" dirty="0">
                <a:solidFill>
                  <a:prstClr val="black"/>
                </a:solidFill>
                <a:latin typeface="Cambria"/>
                <a:cs typeface="Cambria"/>
              </a:rPr>
              <a:t> </a:t>
            </a:r>
            <a:r>
              <a:rPr spc="-15" dirty="0">
                <a:solidFill>
                  <a:prstClr val="black"/>
                </a:solidFill>
                <a:latin typeface="Cambria"/>
                <a:cs typeface="Cambria"/>
              </a:rPr>
              <a:t>displays</a:t>
            </a:r>
            <a:r>
              <a:rPr spc="55" dirty="0">
                <a:solidFill>
                  <a:prstClr val="black"/>
                </a:solidFill>
                <a:latin typeface="Cambria"/>
                <a:cs typeface="Cambria"/>
              </a:rPr>
              <a:t> </a:t>
            </a:r>
            <a:r>
              <a:rPr spc="-10" dirty="0">
                <a:solidFill>
                  <a:prstClr val="black"/>
                </a:solidFill>
                <a:latin typeface="Cambria"/>
                <a:cs typeface="Cambria"/>
              </a:rPr>
              <a:t>data</a:t>
            </a:r>
            <a:r>
              <a:rPr spc="50" dirty="0">
                <a:solidFill>
                  <a:prstClr val="black"/>
                </a:solidFill>
                <a:latin typeface="Cambria"/>
                <a:cs typeface="Cambria"/>
              </a:rPr>
              <a:t> </a:t>
            </a:r>
            <a:r>
              <a:rPr spc="-30" dirty="0">
                <a:solidFill>
                  <a:prstClr val="black"/>
                </a:solidFill>
                <a:latin typeface="Cambria"/>
                <a:cs typeface="Cambria"/>
              </a:rPr>
              <a:t>in</a:t>
            </a:r>
            <a:r>
              <a:rPr spc="55" dirty="0">
                <a:solidFill>
                  <a:prstClr val="black"/>
                </a:solidFill>
                <a:latin typeface="Cambria"/>
                <a:cs typeface="Cambria"/>
              </a:rPr>
              <a:t> </a:t>
            </a:r>
            <a:r>
              <a:rPr spc="-10" dirty="0">
                <a:solidFill>
                  <a:prstClr val="black"/>
                </a:solidFill>
                <a:latin typeface="Cambria"/>
                <a:cs typeface="Cambria"/>
              </a:rPr>
              <a:t>engineering</a:t>
            </a:r>
            <a:r>
              <a:rPr spc="50" dirty="0">
                <a:solidFill>
                  <a:prstClr val="black"/>
                </a:solidFill>
                <a:latin typeface="Cambria"/>
                <a:cs typeface="Cambria"/>
              </a:rPr>
              <a:t> </a:t>
            </a:r>
            <a:r>
              <a:rPr spc="-30" dirty="0">
                <a:solidFill>
                  <a:prstClr val="black"/>
                </a:solidFill>
                <a:latin typeface="Cambria"/>
                <a:cs typeface="Cambria"/>
              </a:rPr>
              <a:t>units</a:t>
            </a:r>
            <a:r>
              <a:rPr spc="50" dirty="0">
                <a:solidFill>
                  <a:prstClr val="black"/>
                </a:solidFill>
                <a:latin typeface="Cambria"/>
                <a:cs typeface="Cambria"/>
              </a:rPr>
              <a:t> </a:t>
            </a:r>
            <a:r>
              <a:rPr spc="-10" dirty="0">
                <a:solidFill>
                  <a:prstClr val="black"/>
                </a:solidFill>
                <a:latin typeface="Cambria"/>
                <a:cs typeface="Cambria"/>
              </a:rPr>
              <a:t>and </a:t>
            </a:r>
            <a:r>
              <a:rPr spc="-245" dirty="0">
                <a:solidFill>
                  <a:prstClr val="black"/>
                </a:solidFill>
                <a:latin typeface="Cambria"/>
                <a:cs typeface="Cambria"/>
              </a:rPr>
              <a:t> </a:t>
            </a:r>
            <a:r>
              <a:rPr dirty="0">
                <a:solidFill>
                  <a:prstClr val="black"/>
                </a:solidFill>
                <a:latin typeface="Cambria"/>
                <a:cs typeface="Cambria"/>
              </a:rPr>
              <a:t>save</a:t>
            </a:r>
            <a:r>
              <a:rPr spc="40" dirty="0">
                <a:solidFill>
                  <a:prstClr val="black"/>
                </a:solidFill>
                <a:latin typeface="Cambria"/>
                <a:cs typeface="Cambria"/>
              </a:rPr>
              <a:t> </a:t>
            </a:r>
            <a:r>
              <a:rPr spc="-15" dirty="0">
                <a:solidFill>
                  <a:prstClr val="black"/>
                </a:solidFill>
                <a:latin typeface="Cambria"/>
                <a:cs typeface="Cambria"/>
              </a:rPr>
              <a:t>them</a:t>
            </a:r>
            <a:r>
              <a:rPr spc="45" dirty="0">
                <a:solidFill>
                  <a:prstClr val="black"/>
                </a:solidFill>
                <a:latin typeface="Cambria"/>
                <a:cs typeface="Cambria"/>
              </a:rPr>
              <a:t> </a:t>
            </a:r>
            <a:r>
              <a:rPr spc="-20" dirty="0">
                <a:solidFill>
                  <a:prstClr val="black"/>
                </a:solidFill>
                <a:latin typeface="Cambria"/>
                <a:cs typeface="Cambria"/>
              </a:rPr>
              <a:t>into</a:t>
            </a:r>
            <a:r>
              <a:rPr spc="40" dirty="0">
                <a:solidFill>
                  <a:prstClr val="black"/>
                </a:solidFill>
                <a:latin typeface="Cambria"/>
                <a:cs typeface="Cambria"/>
              </a:rPr>
              <a:t> </a:t>
            </a:r>
            <a:r>
              <a:rPr dirty="0">
                <a:solidFill>
                  <a:prstClr val="black"/>
                </a:solidFill>
                <a:latin typeface="Cambria"/>
                <a:cs typeface="Cambria"/>
              </a:rPr>
              <a:t>a</a:t>
            </a:r>
            <a:r>
              <a:rPr spc="45" dirty="0">
                <a:solidFill>
                  <a:prstClr val="black"/>
                </a:solidFill>
                <a:latin typeface="Cambria"/>
                <a:cs typeface="Cambria"/>
              </a:rPr>
              <a:t> </a:t>
            </a:r>
            <a:r>
              <a:rPr spc="85" dirty="0">
                <a:solidFill>
                  <a:prstClr val="black"/>
                </a:solidFill>
                <a:latin typeface="Cambria"/>
                <a:cs typeface="Cambria"/>
              </a:rPr>
              <a:t>CSV</a:t>
            </a:r>
            <a:r>
              <a:rPr spc="45" dirty="0">
                <a:solidFill>
                  <a:prstClr val="black"/>
                </a:solidFill>
                <a:latin typeface="Cambria"/>
                <a:cs typeface="Cambria"/>
              </a:rPr>
              <a:t> </a:t>
            </a:r>
            <a:r>
              <a:rPr spc="-10" dirty="0">
                <a:solidFill>
                  <a:prstClr val="black"/>
                </a:solidFill>
                <a:latin typeface="Cambria"/>
                <a:cs typeface="Cambria"/>
              </a:rPr>
              <a:t>file.</a:t>
            </a:r>
            <a:endParaRPr dirty="0">
              <a:solidFill>
                <a:prstClr val="black"/>
              </a:solidFill>
              <a:latin typeface="Cambria"/>
              <a:cs typeface="Cambria"/>
            </a:endParaRPr>
          </a:p>
          <a:p>
            <a:pPr marL="240665" indent="-228600">
              <a:spcBef>
                <a:spcPts val="180"/>
              </a:spcBef>
              <a:buFont typeface="Symbol"/>
              <a:buChar char=""/>
              <a:tabLst>
                <a:tab pos="240665" algn="l"/>
                <a:tab pos="241300" algn="l"/>
              </a:tabLst>
            </a:pPr>
            <a:r>
              <a:rPr spc="5" dirty="0">
                <a:solidFill>
                  <a:prstClr val="black"/>
                </a:solidFill>
                <a:latin typeface="Cambria"/>
                <a:cs typeface="Cambria"/>
              </a:rPr>
              <a:t>Main</a:t>
            </a:r>
            <a:r>
              <a:rPr spc="45" dirty="0">
                <a:solidFill>
                  <a:prstClr val="black"/>
                </a:solidFill>
                <a:latin typeface="Cambria"/>
                <a:cs typeface="Cambria"/>
              </a:rPr>
              <a:t> </a:t>
            </a:r>
            <a:r>
              <a:rPr spc="-10" dirty="0">
                <a:solidFill>
                  <a:prstClr val="black"/>
                </a:solidFill>
                <a:latin typeface="Cambria"/>
                <a:cs typeface="Cambria"/>
              </a:rPr>
              <a:t>computer</a:t>
            </a:r>
            <a:r>
              <a:rPr spc="45" dirty="0">
                <a:solidFill>
                  <a:prstClr val="black"/>
                </a:solidFill>
                <a:latin typeface="Cambria"/>
                <a:cs typeface="Cambria"/>
              </a:rPr>
              <a:t> </a:t>
            </a:r>
            <a:r>
              <a:rPr spc="-25" dirty="0">
                <a:solidFill>
                  <a:prstClr val="black"/>
                </a:solidFill>
                <a:latin typeface="Cambria"/>
                <a:cs typeface="Cambria"/>
              </a:rPr>
              <a:t>is</a:t>
            </a:r>
            <a:r>
              <a:rPr spc="45" dirty="0">
                <a:solidFill>
                  <a:prstClr val="black"/>
                </a:solidFill>
                <a:latin typeface="Cambria"/>
                <a:cs typeface="Cambria"/>
              </a:rPr>
              <a:t> </a:t>
            </a:r>
            <a:r>
              <a:rPr dirty="0">
                <a:solidFill>
                  <a:prstClr val="black"/>
                </a:solidFill>
                <a:latin typeface="Cambria"/>
                <a:cs typeface="Cambria"/>
              </a:rPr>
              <a:t>capable</a:t>
            </a:r>
            <a:r>
              <a:rPr spc="50" dirty="0">
                <a:solidFill>
                  <a:prstClr val="black"/>
                </a:solidFill>
                <a:latin typeface="Cambria"/>
                <a:cs typeface="Cambria"/>
              </a:rPr>
              <a:t> </a:t>
            </a:r>
            <a:r>
              <a:rPr spc="-10" dirty="0">
                <a:solidFill>
                  <a:prstClr val="black"/>
                </a:solidFill>
                <a:latin typeface="Cambria"/>
                <a:cs typeface="Cambria"/>
              </a:rPr>
              <a:t>of</a:t>
            </a:r>
            <a:r>
              <a:rPr spc="45" dirty="0">
                <a:solidFill>
                  <a:prstClr val="black"/>
                </a:solidFill>
                <a:latin typeface="Cambria"/>
                <a:cs typeface="Cambria"/>
              </a:rPr>
              <a:t> </a:t>
            </a:r>
            <a:r>
              <a:rPr spc="-5" dirty="0">
                <a:solidFill>
                  <a:prstClr val="black"/>
                </a:solidFill>
                <a:latin typeface="Cambria"/>
                <a:cs typeface="Cambria"/>
              </a:rPr>
              <a:t>sending</a:t>
            </a:r>
            <a:r>
              <a:rPr spc="45" dirty="0">
                <a:solidFill>
                  <a:prstClr val="black"/>
                </a:solidFill>
                <a:latin typeface="Cambria"/>
                <a:cs typeface="Cambria"/>
              </a:rPr>
              <a:t> </a:t>
            </a:r>
            <a:r>
              <a:rPr spc="-15" dirty="0">
                <a:solidFill>
                  <a:prstClr val="black"/>
                </a:solidFill>
                <a:latin typeface="Cambria"/>
                <a:cs typeface="Cambria"/>
              </a:rPr>
              <a:t>predefined</a:t>
            </a:r>
            <a:r>
              <a:rPr spc="45" dirty="0">
                <a:solidFill>
                  <a:prstClr val="black"/>
                </a:solidFill>
                <a:latin typeface="Cambria"/>
                <a:cs typeface="Cambria"/>
              </a:rPr>
              <a:t> </a:t>
            </a:r>
            <a:r>
              <a:rPr dirty="0">
                <a:solidFill>
                  <a:prstClr val="black"/>
                </a:solidFill>
                <a:latin typeface="Cambria"/>
                <a:cs typeface="Cambria"/>
              </a:rPr>
              <a:t>commands</a:t>
            </a:r>
            <a:r>
              <a:rPr spc="50" dirty="0">
                <a:solidFill>
                  <a:prstClr val="black"/>
                </a:solidFill>
                <a:latin typeface="Cambria"/>
                <a:cs typeface="Cambria"/>
              </a:rPr>
              <a:t> </a:t>
            </a:r>
            <a:r>
              <a:rPr spc="-15" dirty="0">
                <a:solidFill>
                  <a:prstClr val="black"/>
                </a:solidFill>
                <a:latin typeface="Cambria"/>
                <a:cs typeface="Cambria"/>
              </a:rPr>
              <a:t>to</a:t>
            </a:r>
            <a:r>
              <a:rPr spc="55" dirty="0">
                <a:solidFill>
                  <a:prstClr val="black"/>
                </a:solidFill>
                <a:latin typeface="Cambria"/>
                <a:cs typeface="Cambria"/>
              </a:rPr>
              <a:t> </a:t>
            </a:r>
            <a:r>
              <a:rPr spc="-20" dirty="0">
                <a:solidFill>
                  <a:prstClr val="black"/>
                </a:solidFill>
                <a:latin typeface="Cambria"/>
                <a:cs typeface="Cambria"/>
              </a:rPr>
              <a:t>the</a:t>
            </a:r>
            <a:r>
              <a:rPr spc="50" dirty="0">
                <a:solidFill>
                  <a:prstClr val="black"/>
                </a:solidFill>
                <a:latin typeface="Cambria"/>
                <a:cs typeface="Cambria"/>
              </a:rPr>
              <a:t> </a:t>
            </a:r>
            <a:r>
              <a:rPr spc="-5" dirty="0">
                <a:solidFill>
                  <a:prstClr val="black"/>
                </a:solidFill>
                <a:latin typeface="Cambria"/>
                <a:cs typeface="Cambria"/>
              </a:rPr>
              <a:t>probe.</a:t>
            </a:r>
            <a:endParaRPr dirty="0">
              <a:solidFill>
                <a:prstClr val="black"/>
              </a:solidFill>
              <a:latin typeface="Cambria"/>
              <a:cs typeface="Cambria"/>
            </a:endParaRPr>
          </a:p>
        </p:txBody>
      </p:sp>
      <p:sp>
        <p:nvSpPr>
          <p:cNvPr id="13" name="object 8">
            <a:extLst>
              <a:ext uri="{FF2B5EF4-FFF2-40B4-BE49-F238E27FC236}">
                <a16:creationId xmlns:a16="http://schemas.microsoft.com/office/drawing/2014/main" id="{308828E0-D43D-4694-4DE5-33CDC62F5F79}"/>
              </a:ext>
            </a:extLst>
          </p:cNvPr>
          <p:cNvSpPr txBox="1"/>
          <p:nvPr/>
        </p:nvSpPr>
        <p:spPr>
          <a:xfrm>
            <a:off x="6386215" y="4746676"/>
            <a:ext cx="2541215" cy="320601"/>
          </a:xfrm>
          <a:prstGeom prst="rect">
            <a:avLst/>
          </a:prstGeom>
        </p:spPr>
        <p:txBody>
          <a:bodyPr vert="horz" wrap="square" lIns="0" tIns="12700" rIns="0" bIns="0" rtlCol="0">
            <a:spAutoFit/>
          </a:bodyPr>
          <a:lstStyle/>
          <a:p>
            <a:pPr marL="12700">
              <a:spcBef>
                <a:spcPts val="100"/>
              </a:spcBef>
            </a:pPr>
            <a:r>
              <a:rPr sz="2000" spc="-15" dirty="0">
                <a:solidFill>
                  <a:prstClr val="black"/>
                </a:solidFill>
                <a:latin typeface="Cambria"/>
                <a:cs typeface="Cambria"/>
              </a:rPr>
              <a:t>Progress</a:t>
            </a:r>
            <a:r>
              <a:rPr sz="2000" spc="45" dirty="0">
                <a:solidFill>
                  <a:prstClr val="black"/>
                </a:solidFill>
                <a:latin typeface="Cambria"/>
                <a:cs typeface="Cambria"/>
              </a:rPr>
              <a:t> </a:t>
            </a:r>
            <a:r>
              <a:rPr sz="2000" spc="15" dirty="0">
                <a:solidFill>
                  <a:prstClr val="black"/>
                </a:solidFill>
                <a:latin typeface="Cambria"/>
                <a:cs typeface="Cambria"/>
              </a:rPr>
              <a:t>Since</a:t>
            </a:r>
            <a:r>
              <a:rPr sz="2000" spc="60" dirty="0">
                <a:solidFill>
                  <a:prstClr val="black"/>
                </a:solidFill>
                <a:latin typeface="Cambria"/>
                <a:cs typeface="Cambria"/>
              </a:rPr>
              <a:t> </a:t>
            </a:r>
            <a:r>
              <a:rPr sz="2000" spc="65" dirty="0">
                <a:solidFill>
                  <a:prstClr val="black"/>
                </a:solidFill>
                <a:latin typeface="Cambria"/>
                <a:cs typeface="Cambria"/>
              </a:rPr>
              <a:t>PDR</a:t>
            </a:r>
            <a:r>
              <a:rPr sz="2000" spc="45" dirty="0">
                <a:solidFill>
                  <a:prstClr val="black"/>
                </a:solidFill>
                <a:latin typeface="Cambria"/>
                <a:cs typeface="Cambria"/>
              </a:rPr>
              <a:t> </a:t>
            </a:r>
            <a:r>
              <a:rPr sz="2000" spc="-45" dirty="0">
                <a:solidFill>
                  <a:prstClr val="black"/>
                </a:solidFill>
                <a:latin typeface="Cambria"/>
                <a:cs typeface="Cambria"/>
              </a:rPr>
              <a:t>:</a:t>
            </a:r>
            <a:endParaRPr sz="2000" dirty="0">
              <a:solidFill>
                <a:prstClr val="black"/>
              </a:solidFill>
              <a:latin typeface="Cambria"/>
              <a:cs typeface="Cambria"/>
            </a:endParaRPr>
          </a:p>
        </p:txBody>
      </p:sp>
      <p:sp>
        <p:nvSpPr>
          <p:cNvPr id="14" name="object 9">
            <a:extLst>
              <a:ext uri="{FF2B5EF4-FFF2-40B4-BE49-F238E27FC236}">
                <a16:creationId xmlns:a16="http://schemas.microsoft.com/office/drawing/2014/main" id="{6EE1C651-1282-C10F-1929-91E8F9255F6A}"/>
              </a:ext>
            </a:extLst>
          </p:cNvPr>
          <p:cNvSpPr txBox="1"/>
          <p:nvPr/>
        </p:nvSpPr>
        <p:spPr>
          <a:xfrm>
            <a:off x="6096000" y="5108303"/>
            <a:ext cx="5933661" cy="1213024"/>
          </a:xfrm>
          <a:prstGeom prst="rect">
            <a:avLst/>
          </a:prstGeom>
        </p:spPr>
        <p:txBody>
          <a:bodyPr vert="horz" wrap="square" lIns="0" tIns="12700" rIns="0" bIns="0" rtlCol="0">
            <a:spAutoFit/>
          </a:bodyPr>
          <a:lstStyle/>
          <a:p>
            <a:pPr marL="240665" marR="5080" indent="-228600">
              <a:lnSpc>
                <a:spcPct val="107500"/>
              </a:lnSpc>
              <a:spcBef>
                <a:spcPts val="100"/>
              </a:spcBef>
              <a:buFont typeface="Symbol"/>
              <a:buChar char=""/>
              <a:tabLst>
                <a:tab pos="240665" algn="l"/>
                <a:tab pos="241300" algn="l"/>
              </a:tabLst>
            </a:pPr>
            <a:r>
              <a:rPr spc="15" dirty="0">
                <a:solidFill>
                  <a:prstClr val="black"/>
                </a:solidFill>
                <a:latin typeface="Cambria"/>
                <a:cs typeface="Cambria"/>
              </a:rPr>
              <a:t>The</a:t>
            </a:r>
            <a:r>
              <a:rPr spc="45" dirty="0">
                <a:solidFill>
                  <a:prstClr val="black"/>
                </a:solidFill>
                <a:latin typeface="Cambria"/>
                <a:cs typeface="Cambria"/>
              </a:rPr>
              <a:t> </a:t>
            </a:r>
            <a:r>
              <a:rPr spc="-15" dirty="0">
                <a:solidFill>
                  <a:prstClr val="black"/>
                </a:solidFill>
                <a:latin typeface="Cambria"/>
                <a:cs typeface="Cambria"/>
              </a:rPr>
              <a:t>login</a:t>
            </a:r>
            <a:r>
              <a:rPr spc="50" dirty="0">
                <a:solidFill>
                  <a:prstClr val="black"/>
                </a:solidFill>
                <a:latin typeface="Cambria"/>
                <a:cs typeface="Cambria"/>
              </a:rPr>
              <a:t> </a:t>
            </a:r>
            <a:r>
              <a:rPr spc="5" dirty="0">
                <a:solidFill>
                  <a:prstClr val="black"/>
                </a:solidFill>
                <a:latin typeface="Cambria"/>
                <a:cs typeface="Cambria"/>
              </a:rPr>
              <a:t>page</a:t>
            </a:r>
            <a:r>
              <a:rPr spc="60" dirty="0">
                <a:solidFill>
                  <a:prstClr val="black"/>
                </a:solidFill>
                <a:latin typeface="Cambria"/>
                <a:cs typeface="Cambria"/>
              </a:rPr>
              <a:t> </a:t>
            </a:r>
            <a:r>
              <a:rPr spc="-10" dirty="0">
                <a:solidFill>
                  <a:prstClr val="black"/>
                </a:solidFill>
                <a:latin typeface="Cambria"/>
                <a:cs typeface="Cambria"/>
              </a:rPr>
              <a:t>of</a:t>
            </a:r>
            <a:r>
              <a:rPr spc="50" dirty="0">
                <a:solidFill>
                  <a:prstClr val="black"/>
                </a:solidFill>
                <a:latin typeface="Cambria"/>
                <a:cs typeface="Cambria"/>
              </a:rPr>
              <a:t> </a:t>
            </a:r>
            <a:r>
              <a:rPr spc="70" dirty="0">
                <a:solidFill>
                  <a:prstClr val="black"/>
                </a:solidFill>
                <a:latin typeface="Cambria"/>
                <a:cs typeface="Cambria"/>
              </a:rPr>
              <a:t>GUI</a:t>
            </a:r>
            <a:r>
              <a:rPr spc="50" dirty="0">
                <a:solidFill>
                  <a:prstClr val="black"/>
                </a:solidFill>
                <a:latin typeface="Cambria"/>
                <a:cs typeface="Cambria"/>
              </a:rPr>
              <a:t> </a:t>
            </a:r>
            <a:r>
              <a:rPr spc="-20" dirty="0">
                <a:solidFill>
                  <a:prstClr val="black"/>
                </a:solidFill>
                <a:latin typeface="Cambria"/>
                <a:cs typeface="Cambria"/>
              </a:rPr>
              <a:t>is</a:t>
            </a:r>
            <a:r>
              <a:rPr spc="50" dirty="0">
                <a:solidFill>
                  <a:prstClr val="black"/>
                </a:solidFill>
                <a:latin typeface="Cambria"/>
                <a:cs typeface="Cambria"/>
              </a:rPr>
              <a:t> </a:t>
            </a:r>
            <a:r>
              <a:rPr spc="-5" dirty="0">
                <a:solidFill>
                  <a:prstClr val="black"/>
                </a:solidFill>
                <a:latin typeface="Cambria"/>
                <a:cs typeface="Cambria"/>
              </a:rPr>
              <a:t>completed</a:t>
            </a:r>
            <a:r>
              <a:rPr spc="50" dirty="0">
                <a:solidFill>
                  <a:prstClr val="black"/>
                </a:solidFill>
                <a:latin typeface="Cambria"/>
                <a:cs typeface="Cambria"/>
              </a:rPr>
              <a:t> </a:t>
            </a:r>
            <a:r>
              <a:rPr spc="-10" dirty="0">
                <a:solidFill>
                  <a:prstClr val="black"/>
                </a:solidFill>
                <a:latin typeface="Cambria"/>
                <a:cs typeface="Cambria"/>
              </a:rPr>
              <a:t>and</a:t>
            </a:r>
            <a:r>
              <a:rPr spc="50" dirty="0">
                <a:solidFill>
                  <a:prstClr val="black"/>
                </a:solidFill>
                <a:latin typeface="Cambria"/>
                <a:cs typeface="Cambria"/>
              </a:rPr>
              <a:t> </a:t>
            </a:r>
            <a:r>
              <a:rPr spc="-20" dirty="0">
                <a:solidFill>
                  <a:prstClr val="black"/>
                </a:solidFill>
                <a:latin typeface="Cambria"/>
                <a:cs typeface="Cambria"/>
              </a:rPr>
              <a:t>currently</a:t>
            </a:r>
            <a:r>
              <a:rPr spc="50" dirty="0">
                <a:solidFill>
                  <a:prstClr val="black"/>
                </a:solidFill>
                <a:latin typeface="Cambria"/>
                <a:cs typeface="Cambria"/>
              </a:rPr>
              <a:t> </a:t>
            </a:r>
            <a:r>
              <a:rPr spc="-20" dirty="0">
                <a:solidFill>
                  <a:prstClr val="black"/>
                </a:solidFill>
                <a:latin typeface="Cambria"/>
                <a:cs typeface="Cambria"/>
              </a:rPr>
              <a:t>working</a:t>
            </a:r>
            <a:r>
              <a:rPr spc="45" dirty="0">
                <a:solidFill>
                  <a:prstClr val="black"/>
                </a:solidFill>
                <a:latin typeface="Cambria"/>
                <a:cs typeface="Cambria"/>
              </a:rPr>
              <a:t> </a:t>
            </a:r>
            <a:r>
              <a:rPr spc="-5" dirty="0">
                <a:solidFill>
                  <a:prstClr val="black"/>
                </a:solidFill>
                <a:latin typeface="Cambria"/>
                <a:cs typeface="Cambria"/>
              </a:rPr>
              <a:t>on</a:t>
            </a:r>
            <a:r>
              <a:rPr spc="45" dirty="0">
                <a:solidFill>
                  <a:prstClr val="black"/>
                </a:solidFill>
                <a:latin typeface="Cambria"/>
                <a:cs typeface="Cambria"/>
              </a:rPr>
              <a:t> </a:t>
            </a:r>
            <a:r>
              <a:rPr spc="-10" dirty="0">
                <a:solidFill>
                  <a:prstClr val="black"/>
                </a:solidFill>
                <a:latin typeface="Cambria"/>
                <a:cs typeface="Cambria"/>
              </a:rPr>
              <a:t>dashboard</a:t>
            </a:r>
            <a:r>
              <a:rPr spc="50" dirty="0">
                <a:solidFill>
                  <a:prstClr val="black"/>
                </a:solidFill>
                <a:latin typeface="Cambria"/>
                <a:cs typeface="Cambria"/>
              </a:rPr>
              <a:t> </a:t>
            </a:r>
            <a:r>
              <a:rPr spc="5" dirty="0">
                <a:solidFill>
                  <a:prstClr val="black"/>
                </a:solidFill>
                <a:latin typeface="Cambria"/>
                <a:cs typeface="Cambria"/>
              </a:rPr>
              <a:t>page</a:t>
            </a:r>
            <a:r>
              <a:rPr spc="50" dirty="0">
                <a:solidFill>
                  <a:prstClr val="black"/>
                </a:solidFill>
                <a:latin typeface="Cambria"/>
                <a:cs typeface="Cambria"/>
              </a:rPr>
              <a:t> </a:t>
            </a:r>
            <a:r>
              <a:rPr spc="-10" dirty="0">
                <a:solidFill>
                  <a:prstClr val="black"/>
                </a:solidFill>
                <a:latin typeface="Cambria"/>
                <a:cs typeface="Cambria"/>
              </a:rPr>
              <a:t>of </a:t>
            </a:r>
            <a:r>
              <a:rPr spc="-250" dirty="0">
                <a:solidFill>
                  <a:prstClr val="black"/>
                </a:solidFill>
                <a:latin typeface="Cambria"/>
                <a:cs typeface="Cambria"/>
              </a:rPr>
              <a:t> </a:t>
            </a:r>
            <a:r>
              <a:rPr spc="70" dirty="0">
                <a:solidFill>
                  <a:prstClr val="black"/>
                </a:solidFill>
                <a:latin typeface="Cambria"/>
                <a:cs typeface="Cambria"/>
              </a:rPr>
              <a:t>GUI</a:t>
            </a:r>
            <a:r>
              <a:rPr spc="45" dirty="0">
                <a:solidFill>
                  <a:prstClr val="black"/>
                </a:solidFill>
                <a:latin typeface="Cambria"/>
                <a:cs typeface="Cambria"/>
              </a:rPr>
              <a:t> </a:t>
            </a:r>
            <a:r>
              <a:rPr spc="-5" dirty="0">
                <a:solidFill>
                  <a:prstClr val="black"/>
                </a:solidFill>
                <a:latin typeface="Cambria"/>
                <a:cs typeface="Cambria"/>
              </a:rPr>
              <a:t>and</a:t>
            </a:r>
            <a:r>
              <a:rPr spc="45" dirty="0">
                <a:solidFill>
                  <a:prstClr val="black"/>
                </a:solidFill>
                <a:latin typeface="Cambria"/>
                <a:cs typeface="Cambria"/>
              </a:rPr>
              <a:t> </a:t>
            </a:r>
            <a:r>
              <a:rPr spc="-20" dirty="0">
                <a:solidFill>
                  <a:prstClr val="black"/>
                </a:solidFill>
                <a:latin typeface="Cambria"/>
                <a:cs typeface="Cambria"/>
              </a:rPr>
              <a:t>the</a:t>
            </a:r>
            <a:r>
              <a:rPr spc="50" dirty="0">
                <a:solidFill>
                  <a:prstClr val="black"/>
                </a:solidFill>
                <a:latin typeface="Cambria"/>
                <a:cs typeface="Cambria"/>
              </a:rPr>
              <a:t> </a:t>
            </a:r>
            <a:r>
              <a:rPr spc="-15" dirty="0">
                <a:solidFill>
                  <a:prstClr val="black"/>
                </a:solidFill>
                <a:latin typeface="Cambria"/>
                <a:cs typeface="Cambria"/>
              </a:rPr>
              <a:t>overall</a:t>
            </a:r>
            <a:r>
              <a:rPr spc="40" dirty="0">
                <a:solidFill>
                  <a:prstClr val="black"/>
                </a:solidFill>
                <a:latin typeface="Cambria"/>
                <a:cs typeface="Cambria"/>
              </a:rPr>
              <a:t> </a:t>
            </a:r>
            <a:r>
              <a:rPr spc="-5" dirty="0">
                <a:solidFill>
                  <a:prstClr val="black"/>
                </a:solidFill>
                <a:latin typeface="Cambria"/>
                <a:cs typeface="Cambria"/>
              </a:rPr>
              <a:t>data</a:t>
            </a:r>
            <a:r>
              <a:rPr spc="50" dirty="0">
                <a:solidFill>
                  <a:prstClr val="black"/>
                </a:solidFill>
                <a:latin typeface="Cambria"/>
                <a:cs typeface="Cambria"/>
              </a:rPr>
              <a:t> </a:t>
            </a:r>
            <a:r>
              <a:rPr spc="-5" dirty="0">
                <a:solidFill>
                  <a:prstClr val="black"/>
                </a:solidFill>
                <a:latin typeface="Cambria"/>
                <a:cs typeface="Cambria"/>
              </a:rPr>
              <a:t>receiving</a:t>
            </a:r>
            <a:r>
              <a:rPr spc="40" dirty="0">
                <a:solidFill>
                  <a:prstClr val="black"/>
                </a:solidFill>
                <a:latin typeface="Cambria"/>
                <a:cs typeface="Cambria"/>
              </a:rPr>
              <a:t> </a:t>
            </a:r>
            <a:r>
              <a:rPr spc="-20" dirty="0">
                <a:solidFill>
                  <a:prstClr val="black"/>
                </a:solidFill>
                <a:latin typeface="Cambria"/>
                <a:cs typeface="Cambria"/>
              </a:rPr>
              <a:t>software</a:t>
            </a:r>
            <a:r>
              <a:rPr spc="50" dirty="0">
                <a:solidFill>
                  <a:prstClr val="black"/>
                </a:solidFill>
                <a:latin typeface="Cambria"/>
                <a:cs typeface="Cambria"/>
              </a:rPr>
              <a:t> </a:t>
            </a:r>
            <a:r>
              <a:rPr spc="-25" dirty="0">
                <a:solidFill>
                  <a:prstClr val="black"/>
                </a:solidFill>
                <a:latin typeface="Cambria"/>
                <a:cs typeface="Cambria"/>
              </a:rPr>
              <a:t>is</a:t>
            </a:r>
            <a:r>
              <a:rPr spc="45" dirty="0">
                <a:solidFill>
                  <a:prstClr val="black"/>
                </a:solidFill>
                <a:latin typeface="Cambria"/>
                <a:cs typeface="Cambria"/>
              </a:rPr>
              <a:t> </a:t>
            </a:r>
            <a:r>
              <a:rPr spc="-10" dirty="0">
                <a:solidFill>
                  <a:prstClr val="black"/>
                </a:solidFill>
                <a:latin typeface="Cambria"/>
                <a:cs typeface="Cambria"/>
              </a:rPr>
              <a:t>tested</a:t>
            </a:r>
            <a:r>
              <a:rPr spc="50" dirty="0">
                <a:solidFill>
                  <a:prstClr val="black"/>
                </a:solidFill>
                <a:latin typeface="Cambria"/>
                <a:cs typeface="Cambria"/>
              </a:rPr>
              <a:t> </a:t>
            </a:r>
            <a:r>
              <a:rPr spc="-30" dirty="0">
                <a:solidFill>
                  <a:prstClr val="black"/>
                </a:solidFill>
                <a:latin typeface="Cambria"/>
                <a:cs typeface="Cambria"/>
              </a:rPr>
              <a:t>for</a:t>
            </a:r>
            <a:r>
              <a:rPr spc="45" dirty="0">
                <a:solidFill>
                  <a:prstClr val="black"/>
                </a:solidFill>
                <a:latin typeface="Cambria"/>
                <a:cs typeface="Cambria"/>
              </a:rPr>
              <a:t> </a:t>
            </a:r>
            <a:r>
              <a:rPr spc="-15" dirty="0">
                <a:solidFill>
                  <a:prstClr val="black"/>
                </a:solidFill>
                <a:latin typeface="Cambria"/>
                <a:cs typeface="Cambria"/>
              </a:rPr>
              <a:t>sensors</a:t>
            </a:r>
            <a:r>
              <a:rPr spc="50" dirty="0">
                <a:solidFill>
                  <a:prstClr val="black"/>
                </a:solidFill>
                <a:latin typeface="Cambria"/>
                <a:cs typeface="Cambria"/>
              </a:rPr>
              <a:t> </a:t>
            </a:r>
            <a:r>
              <a:rPr spc="-15" dirty="0">
                <a:solidFill>
                  <a:prstClr val="black"/>
                </a:solidFill>
                <a:latin typeface="Cambria"/>
                <a:cs typeface="Cambria"/>
              </a:rPr>
              <a:t>individually.</a:t>
            </a:r>
            <a:endParaRPr dirty="0">
              <a:solidFill>
                <a:prstClr val="black"/>
              </a:solidFill>
              <a:latin typeface="Cambria"/>
              <a:cs typeface="Cambria"/>
            </a:endParaRPr>
          </a:p>
          <a:p>
            <a:pPr marL="240665" indent="-228600">
              <a:spcBef>
                <a:spcPts val="165"/>
              </a:spcBef>
              <a:buFont typeface="Symbol"/>
              <a:buChar char=""/>
              <a:tabLst>
                <a:tab pos="240665" algn="l"/>
                <a:tab pos="241300" algn="l"/>
              </a:tabLst>
            </a:pPr>
            <a:r>
              <a:rPr spc="15" dirty="0">
                <a:solidFill>
                  <a:prstClr val="black"/>
                </a:solidFill>
                <a:latin typeface="Cambria"/>
                <a:cs typeface="Cambria"/>
              </a:rPr>
              <a:t>The</a:t>
            </a:r>
            <a:r>
              <a:rPr spc="45" dirty="0">
                <a:solidFill>
                  <a:prstClr val="black"/>
                </a:solidFill>
                <a:latin typeface="Cambria"/>
                <a:cs typeface="Cambria"/>
              </a:rPr>
              <a:t> </a:t>
            </a:r>
            <a:r>
              <a:rPr spc="-5" dirty="0">
                <a:solidFill>
                  <a:prstClr val="black"/>
                </a:solidFill>
                <a:latin typeface="Cambria"/>
                <a:cs typeface="Cambria"/>
              </a:rPr>
              <a:t>development</a:t>
            </a:r>
            <a:r>
              <a:rPr spc="40" dirty="0">
                <a:solidFill>
                  <a:prstClr val="black"/>
                </a:solidFill>
                <a:latin typeface="Cambria"/>
                <a:cs typeface="Cambria"/>
              </a:rPr>
              <a:t> </a:t>
            </a:r>
            <a:r>
              <a:rPr spc="-10" dirty="0">
                <a:solidFill>
                  <a:prstClr val="black"/>
                </a:solidFill>
                <a:latin typeface="Cambria"/>
                <a:cs typeface="Cambria"/>
              </a:rPr>
              <a:t>of</a:t>
            </a:r>
            <a:r>
              <a:rPr spc="50" dirty="0">
                <a:solidFill>
                  <a:prstClr val="black"/>
                </a:solidFill>
                <a:latin typeface="Cambria"/>
                <a:cs typeface="Cambria"/>
              </a:rPr>
              <a:t> </a:t>
            </a:r>
            <a:r>
              <a:rPr spc="-10" dirty="0">
                <a:solidFill>
                  <a:prstClr val="black"/>
                </a:solidFill>
                <a:latin typeface="Cambria"/>
                <a:cs typeface="Cambria"/>
              </a:rPr>
              <a:t>helical</a:t>
            </a:r>
            <a:r>
              <a:rPr spc="45" dirty="0">
                <a:solidFill>
                  <a:prstClr val="black"/>
                </a:solidFill>
                <a:latin typeface="Cambria"/>
                <a:cs typeface="Cambria"/>
              </a:rPr>
              <a:t> </a:t>
            </a:r>
            <a:r>
              <a:rPr spc="-15" dirty="0">
                <a:solidFill>
                  <a:prstClr val="black"/>
                </a:solidFill>
                <a:latin typeface="Cambria"/>
                <a:cs typeface="Cambria"/>
              </a:rPr>
              <a:t>antenna</a:t>
            </a:r>
            <a:r>
              <a:rPr spc="50" dirty="0">
                <a:solidFill>
                  <a:prstClr val="black"/>
                </a:solidFill>
                <a:latin typeface="Cambria"/>
                <a:cs typeface="Cambria"/>
              </a:rPr>
              <a:t> </a:t>
            </a:r>
            <a:r>
              <a:rPr spc="-10" dirty="0">
                <a:solidFill>
                  <a:prstClr val="black"/>
                </a:solidFill>
                <a:latin typeface="Cambria"/>
                <a:cs typeface="Cambria"/>
              </a:rPr>
              <a:t>of</a:t>
            </a:r>
            <a:r>
              <a:rPr spc="45" dirty="0">
                <a:solidFill>
                  <a:prstClr val="black"/>
                </a:solidFill>
                <a:latin typeface="Cambria"/>
                <a:cs typeface="Cambria"/>
              </a:rPr>
              <a:t> </a:t>
            </a:r>
            <a:r>
              <a:rPr spc="90" dirty="0">
                <a:solidFill>
                  <a:prstClr val="black"/>
                </a:solidFill>
                <a:latin typeface="Cambria"/>
                <a:cs typeface="Cambria"/>
              </a:rPr>
              <a:t>GCS</a:t>
            </a:r>
            <a:r>
              <a:rPr spc="45" dirty="0">
                <a:solidFill>
                  <a:prstClr val="black"/>
                </a:solidFill>
                <a:latin typeface="Cambria"/>
                <a:cs typeface="Cambria"/>
              </a:rPr>
              <a:t> </a:t>
            </a:r>
            <a:r>
              <a:rPr spc="-25" dirty="0">
                <a:solidFill>
                  <a:prstClr val="black"/>
                </a:solidFill>
                <a:latin typeface="Cambria"/>
                <a:cs typeface="Cambria"/>
              </a:rPr>
              <a:t>is</a:t>
            </a:r>
            <a:r>
              <a:rPr spc="45" dirty="0">
                <a:solidFill>
                  <a:prstClr val="black"/>
                </a:solidFill>
                <a:latin typeface="Cambria"/>
                <a:cs typeface="Cambria"/>
              </a:rPr>
              <a:t> </a:t>
            </a:r>
            <a:r>
              <a:rPr spc="-15" dirty="0">
                <a:solidFill>
                  <a:prstClr val="black"/>
                </a:solidFill>
                <a:latin typeface="Cambria"/>
                <a:cs typeface="Cambria"/>
              </a:rPr>
              <a:t>started.</a:t>
            </a:r>
            <a:endParaRPr dirty="0">
              <a:solidFill>
                <a:prstClr val="black"/>
              </a:solidFill>
              <a:latin typeface="Cambria"/>
              <a:cs typeface="Cambria"/>
            </a:endParaRPr>
          </a:p>
        </p:txBody>
      </p:sp>
      <p:sp>
        <p:nvSpPr>
          <p:cNvPr id="16" name="TextBox 15">
            <a:extLst>
              <a:ext uri="{FF2B5EF4-FFF2-40B4-BE49-F238E27FC236}">
                <a16:creationId xmlns:a16="http://schemas.microsoft.com/office/drawing/2014/main" id="{DD074410-0EDF-6E9A-019F-867BB9F60D5F}"/>
              </a:ext>
            </a:extLst>
          </p:cNvPr>
          <p:cNvSpPr txBox="1"/>
          <p:nvPr/>
        </p:nvSpPr>
        <p:spPr>
          <a:xfrm>
            <a:off x="3030956" y="249234"/>
            <a:ext cx="6130088" cy="646331"/>
          </a:xfrm>
          <a:prstGeom prst="rect">
            <a:avLst/>
          </a:prstGeom>
          <a:noFill/>
        </p:spPr>
        <p:txBody>
          <a:bodyPr wrap="square">
            <a:spAutoFit/>
          </a:bodyPr>
          <a:lstStyle/>
          <a:p>
            <a:pPr algn="ctr"/>
            <a:r>
              <a:rPr lang="en-IN" sz="3600" dirty="0">
                <a:solidFill>
                  <a:schemeClr val="accent1">
                    <a:lumMod val="75000"/>
                  </a:schemeClr>
                </a:solidFill>
              </a:rPr>
              <a:t>GCS DESIGN AND OVERVIEW</a:t>
            </a:r>
          </a:p>
        </p:txBody>
      </p:sp>
      <p:sp>
        <p:nvSpPr>
          <p:cNvPr id="2" name="Rectangle 1"/>
          <p:cNvSpPr/>
          <p:nvPr/>
        </p:nvSpPr>
        <p:spPr>
          <a:xfrm>
            <a:off x="6189889" y="4741029"/>
            <a:ext cx="2646293" cy="36727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128083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BBF96C-D168-A0B9-A401-23D30B082D95}"/>
              </a:ext>
            </a:extLst>
          </p:cNvPr>
          <p:cNvSpPr>
            <a:spLocks noGrp="1"/>
          </p:cNvSpPr>
          <p:nvPr>
            <p:ph type="sldNum" sz="quarter" idx="12"/>
          </p:nvPr>
        </p:nvSpPr>
        <p:spPr/>
        <p:txBody>
          <a:bodyPr/>
          <a:lstStyle/>
          <a:p>
            <a:fld id="{D88F94E2-5C54-4DAF-A39A-2298FFE509E3}" type="slidenum">
              <a:rPr lang="en-IN" smtClean="0"/>
              <a:pPr/>
              <a:t>57</a:t>
            </a:fld>
            <a:endParaRPr lang="en-IN" dirty="0"/>
          </a:p>
        </p:txBody>
      </p:sp>
      <p:sp>
        <p:nvSpPr>
          <p:cNvPr id="2" name="object 2">
            <a:extLst>
              <a:ext uri="{FF2B5EF4-FFF2-40B4-BE49-F238E27FC236}">
                <a16:creationId xmlns:a16="http://schemas.microsoft.com/office/drawing/2014/main" id="{8CDF9393-F86C-E22C-DA24-AB6EACBB199E}"/>
              </a:ext>
            </a:extLst>
          </p:cNvPr>
          <p:cNvSpPr txBox="1"/>
          <p:nvPr/>
        </p:nvSpPr>
        <p:spPr>
          <a:xfrm>
            <a:off x="2441244" y="1373441"/>
            <a:ext cx="2879090" cy="299720"/>
          </a:xfrm>
          <a:prstGeom prst="rect">
            <a:avLst/>
          </a:prstGeom>
        </p:spPr>
        <p:txBody>
          <a:bodyPr vert="horz" wrap="square" lIns="0" tIns="12700" rIns="0" bIns="0" rtlCol="0">
            <a:spAutoFit/>
          </a:bodyPr>
          <a:lstStyle/>
          <a:p>
            <a:pPr marL="12700">
              <a:spcBef>
                <a:spcPts val="100"/>
              </a:spcBef>
            </a:pPr>
            <a:r>
              <a:rPr spc="5" dirty="0">
                <a:solidFill>
                  <a:prstClr val="black"/>
                </a:solidFill>
                <a:latin typeface="Cambria"/>
                <a:cs typeface="Cambria"/>
              </a:rPr>
              <a:t>Ground</a:t>
            </a:r>
            <a:r>
              <a:rPr spc="50" dirty="0">
                <a:solidFill>
                  <a:prstClr val="black"/>
                </a:solidFill>
                <a:latin typeface="Cambria"/>
                <a:cs typeface="Cambria"/>
              </a:rPr>
              <a:t> </a:t>
            </a:r>
            <a:r>
              <a:rPr dirty="0">
                <a:solidFill>
                  <a:prstClr val="black"/>
                </a:solidFill>
                <a:latin typeface="Cambria"/>
                <a:cs typeface="Cambria"/>
              </a:rPr>
              <a:t>Control</a:t>
            </a:r>
            <a:r>
              <a:rPr spc="60" dirty="0">
                <a:solidFill>
                  <a:prstClr val="black"/>
                </a:solidFill>
                <a:latin typeface="Cambria"/>
                <a:cs typeface="Cambria"/>
              </a:rPr>
              <a:t> </a:t>
            </a:r>
            <a:r>
              <a:rPr spc="-15" dirty="0">
                <a:solidFill>
                  <a:prstClr val="black"/>
                </a:solidFill>
                <a:latin typeface="Cambria"/>
                <a:cs typeface="Cambria"/>
              </a:rPr>
              <a:t>Station</a:t>
            </a:r>
            <a:r>
              <a:rPr spc="40" dirty="0">
                <a:solidFill>
                  <a:prstClr val="black"/>
                </a:solidFill>
                <a:latin typeface="Cambria"/>
                <a:cs typeface="Cambria"/>
              </a:rPr>
              <a:t> </a:t>
            </a:r>
            <a:r>
              <a:rPr spc="105" dirty="0">
                <a:solidFill>
                  <a:prstClr val="black"/>
                </a:solidFill>
                <a:latin typeface="Cambria"/>
                <a:cs typeface="Cambria"/>
              </a:rPr>
              <a:t>GUI</a:t>
            </a:r>
            <a:r>
              <a:rPr spc="65" dirty="0">
                <a:solidFill>
                  <a:prstClr val="black"/>
                </a:solidFill>
                <a:latin typeface="Cambria"/>
                <a:cs typeface="Cambria"/>
              </a:rPr>
              <a:t> </a:t>
            </a:r>
            <a:r>
              <a:rPr spc="-45" dirty="0">
                <a:solidFill>
                  <a:prstClr val="black"/>
                </a:solidFill>
                <a:latin typeface="Cambria"/>
                <a:cs typeface="Cambria"/>
              </a:rPr>
              <a:t>:</a:t>
            </a:r>
            <a:endParaRPr dirty="0">
              <a:solidFill>
                <a:prstClr val="black"/>
              </a:solidFill>
              <a:latin typeface="Cambria"/>
              <a:cs typeface="Cambria"/>
            </a:endParaRPr>
          </a:p>
        </p:txBody>
      </p:sp>
      <p:sp>
        <p:nvSpPr>
          <p:cNvPr id="3" name="object 3">
            <a:extLst>
              <a:ext uri="{FF2B5EF4-FFF2-40B4-BE49-F238E27FC236}">
                <a16:creationId xmlns:a16="http://schemas.microsoft.com/office/drawing/2014/main" id="{E7789F43-7F10-12FB-BADB-888BA682F296}"/>
              </a:ext>
            </a:extLst>
          </p:cNvPr>
          <p:cNvSpPr txBox="1"/>
          <p:nvPr/>
        </p:nvSpPr>
        <p:spPr>
          <a:xfrm>
            <a:off x="6981626" y="1885985"/>
            <a:ext cx="4609670" cy="3285451"/>
          </a:xfrm>
          <a:prstGeom prst="rect">
            <a:avLst/>
          </a:prstGeom>
        </p:spPr>
        <p:txBody>
          <a:bodyPr vert="horz" wrap="square" lIns="0" tIns="12700" rIns="0" bIns="0" rtlCol="0">
            <a:spAutoFit/>
          </a:bodyPr>
          <a:lstStyle/>
          <a:p>
            <a:pPr marL="12700" marR="5080">
              <a:lnSpc>
                <a:spcPct val="150000"/>
              </a:lnSpc>
            </a:pPr>
            <a:r>
              <a:rPr spc="15" dirty="0">
                <a:solidFill>
                  <a:prstClr val="black"/>
                </a:solidFill>
                <a:latin typeface="Cambria"/>
                <a:cs typeface="Cambria"/>
              </a:rPr>
              <a:t>The</a:t>
            </a:r>
            <a:r>
              <a:rPr spc="50" dirty="0">
                <a:solidFill>
                  <a:prstClr val="black"/>
                </a:solidFill>
                <a:latin typeface="Cambria"/>
                <a:cs typeface="Cambria"/>
              </a:rPr>
              <a:t> </a:t>
            </a:r>
            <a:r>
              <a:rPr spc="70" dirty="0">
                <a:solidFill>
                  <a:prstClr val="black"/>
                </a:solidFill>
                <a:latin typeface="Cambria"/>
                <a:cs typeface="Cambria"/>
              </a:rPr>
              <a:t>GUI</a:t>
            </a:r>
            <a:r>
              <a:rPr spc="50" dirty="0">
                <a:solidFill>
                  <a:prstClr val="black"/>
                </a:solidFill>
                <a:latin typeface="Cambria"/>
                <a:cs typeface="Cambria"/>
              </a:rPr>
              <a:t> </a:t>
            </a:r>
            <a:r>
              <a:rPr spc="-25" dirty="0">
                <a:solidFill>
                  <a:prstClr val="black"/>
                </a:solidFill>
                <a:latin typeface="Cambria"/>
                <a:cs typeface="Cambria"/>
              </a:rPr>
              <a:t>is</a:t>
            </a:r>
            <a:r>
              <a:rPr spc="55" dirty="0">
                <a:solidFill>
                  <a:prstClr val="black"/>
                </a:solidFill>
                <a:latin typeface="Cambria"/>
                <a:cs typeface="Cambria"/>
              </a:rPr>
              <a:t> </a:t>
            </a:r>
            <a:r>
              <a:rPr spc="-25" dirty="0">
                <a:solidFill>
                  <a:prstClr val="black"/>
                </a:solidFill>
                <a:latin typeface="Cambria"/>
                <a:cs typeface="Cambria"/>
              </a:rPr>
              <a:t>build</a:t>
            </a:r>
            <a:r>
              <a:rPr spc="50" dirty="0">
                <a:solidFill>
                  <a:prstClr val="black"/>
                </a:solidFill>
                <a:latin typeface="Cambria"/>
                <a:cs typeface="Cambria"/>
              </a:rPr>
              <a:t> </a:t>
            </a:r>
            <a:r>
              <a:rPr spc="-15" dirty="0">
                <a:solidFill>
                  <a:prstClr val="black"/>
                </a:solidFill>
                <a:latin typeface="Cambria"/>
                <a:cs typeface="Cambria"/>
              </a:rPr>
              <a:t>using</a:t>
            </a:r>
            <a:r>
              <a:rPr spc="55" dirty="0">
                <a:solidFill>
                  <a:prstClr val="black"/>
                </a:solidFill>
                <a:latin typeface="Cambria"/>
                <a:cs typeface="Cambria"/>
              </a:rPr>
              <a:t> </a:t>
            </a:r>
            <a:r>
              <a:rPr spc="50" dirty="0">
                <a:solidFill>
                  <a:prstClr val="black"/>
                </a:solidFill>
                <a:latin typeface="Cambria"/>
                <a:cs typeface="Cambria"/>
              </a:rPr>
              <a:t>SPYDER</a:t>
            </a:r>
            <a:r>
              <a:rPr spc="40" dirty="0">
                <a:solidFill>
                  <a:prstClr val="black"/>
                </a:solidFill>
                <a:latin typeface="Cambria"/>
                <a:cs typeface="Cambria"/>
              </a:rPr>
              <a:t> IDE</a:t>
            </a:r>
            <a:r>
              <a:rPr spc="60" dirty="0">
                <a:solidFill>
                  <a:prstClr val="black"/>
                </a:solidFill>
                <a:latin typeface="Cambria"/>
                <a:cs typeface="Cambria"/>
              </a:rPr>
              <a:t> </a:t>
            </a:r>
            <a:r>
              <a:rPr spc="-15" dirty="0">
                <a:solidFill>
                  <a:prstClr val="black"/>
                </a:solidFill>
                <a:latin typeface="Cambria"/>
                <a:cs typeface="Cambria"/>
              </a:rPr>
              <a:t>using</a:t>
            </a:r>
            <a:r>
              <a:rPr spc="45" dirty="0">
                <a:solidFill>
                  <a:prstClr val="black"/>
                </a:solidFill>
                <a:latin typeface="Cambria"/>
                <a:cs typeface="Cambria"/>
              </a:rPr>
              <a:t> </a:t>
            </a:r>
            <a:r>
              <a:rPr spc="-5" dirty="0">
                <a:solidFill>
                  <a:prstClr val="black"/>
                </a:solidFill>
                <a:latin typeface="Cambria"/>
                <a:cs typeface="Cambria"/>
              </a:rPr>
              <a:t>Python</a:t>
            </a:r>
            <a:r>
              <a:rPr spc="45" dirty="0">
                <a:solidFill>
                  <a:prstClr val="black"/>
                </a:solidFill>
                <a:latin typeface="Cambria"/>
                <a:cs typeface="Cambria"/>
              </a:rPr>
              <a:t> </a:t>
            </a:r>
            <a:r>
              <a:rPr spc="-5" dirty="0">
                <a:solidFill>
                  <a:prstClr val="black"/>
                </a:solidFill>
                <a:latin typeface="Cambria"/>
                <a:cs typeface="Cambria"/>
              </a:rPr>
              <a:t>language</a:t>
            </a:r>
            <a:r>
              <a:rPr spc="55" dirty="0">
                <a:solidFill>
                  <a:prstClr val="black"/>
                </a:solidFill>
                <a:latin typeface="Cambria"/>
                <a:cs typeface="Cambria"/>
              </a:rPr>
              <a:t> </a:t>
            </a:r>
            <a:r>
              <a:rPr spc="-5" dirty="0">
                <a:solidFill>
                  <a:prstClr val="black"/>
                </a:solidFill>
                <a:latin typeface="Cambria"/>
                <a:cs typeface="Cambria"/>
              </a:rPr>
              <a:t>and</a:t>
            </a:r>
            <a:r>
              <a:rPr spc="50" dirty="0">
                <a:solidFill>
                  <a:prstClr val="black"/>
                </a:solidFill>
                <a:latin typeface="Cambria"/>
                <a:cs typeface="Cambria"/>
              </a:rPr>
              <a:t> </a:t>
            </a:r>
            <a:r>
              <a:rPr spc="-15" dirty="0">
                <a:solidFill>
                  <a:prstClr val="black"/>
                </a:solidFill>
                <a:latin typeface="Cambria"/>
                <a:cs typeface="Cambria"/>
              </a:rPr>
              <a:t>the</a:t>
            </a:r>
            <a:r>
              <a:rPr spc="50" dirty="0">
                <a:solidFill>
                  <a:prstClr val="black"/>
                </a:solidFill>
                <a:latin typeface="Cambria"/>
                <a:cs typeface="Cambria"/>
              </a:rPr>
              <a:t> </a:t>
            </a:r>
            <a:r>
              <a:rPr spc="-25" dirty="0">
                <a:solidFill>
                  <a:prstClr val="black"/>
                </a:solidFill>
                <a:latin typeface="Cambria"/>
                <a:cs typeface="Cambria"/>
              </a:rPr>
              <a:t>work</a:t>
            </a:r>
            <a:r>
              <a:rPr spc="55" dirty="0">
                <a:solidFill>
                  <a:prstClr val="black"/>
                </a:solidFill>
                <a:latin typeface="Cambria"/>
                <a:cs typeface="Cambria"/>
              </a:rPr>
              <a:t> </a:t>
            </a:r>
            <a:r>
              <a:rPr spc="-25" dirty="0">
                <a:solidFill>
                  <a:prstClr val="black"/>
                </a:solidFill>
                <a:latin typeface="Cambria"/>
                <a:cs typeface="Cambria"/>
              </a:rPr>
              <a:t>is</a:t>
            </a:r>
            <a:r>
              <a:rPr spc="50" dirty="0">
                <a:solidFill>
                  <a:prstClr val="black"/>
                </a:solidFill>
                <a:latin typeface="Cambria"/>
                <a:cs typeface="Cambria"/>
              </a:rPr>
              <a:t> </a:t>
            </a:r>
            <a:r>
              <a:rPr spc="-35" dirty="0">
                <a:solidFill>
                  <a:prstClr val="black"/>
                </a:solidFill>
                <a:latin typeface="Cambria"/>
                <a:cs typeface="Cambria"/>
              </a:rPr>
              <a:t>still</a:t>
            </a:r>
            <a:r>
              <a:rPr spc="45" dirty="0">
                <a:solidFill>
                  <a:prstClr val="black"/>
                </a:solidFill>
                <a:latin typeface="Cambria"/>
                <a:cs typeface="Cambria"/>
              </a:rPr>
              <a:t> </a:t>
            </a:r>
            <a:r>
              <a:rPr spc="-25" dirty="0">
                <a:solidFill>
                  <a:prstClr val="black"/>
                </a:solidFill>
                <a:latin typeface="Cambria"/>
                <a:cs typeface="Cambria"/>
              </a:rPr>
              <a:t>in</a:t>
            </a:r>
            <a:r>
              <a:rPr spc="55" dirty="0">
                <a:solidFill>
                  <a:prstClr val="black"/>
                </a:solidFill>
                <a:latin typeface="Cambria"/>
                <a:cs typeface="Cambria"/>
              </a:rPr>
              <a:t> </a:t>
            </a:r>
            <a:r>
              <a:rPr spc="-15" dirty="0">
                <a:solidFill>
                  <a:prstClr val="black"/>
                </a:solidFill>
                <a:latin typeface="Cambria"/>
                <a:cs typeface="Cambria"/>
              </a:rPr>
              <a:t>progress </a:t>
            </a:r>
            <a:r>
              <a:rPr spc="-250" dirty="0">
                <a:solidFill>
                  <a:prstClr val="black"/>
                </a:solidFill>
                <a:latin typeface="Cambria"/>
                <a:cs typeface="Cambria"/>
              </a:rPr>
              <a:t> </a:t>
            </a:r>
            <a:r>
              <a:rPr spc="-20" dirty="0">
                <a:solidFill>
                  <a:prstClr val="black"/>
                </a:solidFill>
                <a:latin typeface="Cambria"/>
                <a:cs typeface="Cambria"/>
              </a:rPr>
              <a:t>the</a:t>
            </a:r>
            <a:r>
              <a:rPr spc="-15" dirty="0">
                <a:solidFill>
                  <a:prstClr val="black"/>
                </a:solidFill>
                <a:latin typeface="Cambria"/>
                <a:cs typeface="Cambria"/>
              </a:rPr>
              <a:t> </a:t>
            </a:r>
            <a:r>
              <a:rPr spc="-10" dirty="0">
                <a:solidFill>
                  <a:prstClr val="black"/>
                </a:solidFill>
                <a:latin typeface="Cambria"/>
                <a:cs typeface="Cambria"/>
              </a:rPr>
              <a:t>login </a:t>
            </a:r>
            <a:r>
              <a:rPr spc="5" dirty="0">
                <a:solidFill>
                  <a:prstClr val="black"/>
                </a:solidFill>
                <a:latin typeface="Cambria"/>
                <a:cs typeface="Cambria"/>
              </a:rPr>
              <a:t>page </a:t>
            </a:r>
            <a:r>
              <a:rPr spc="-25" dirty="0">
                <a:solidFill>
                  <a:prstClr val="black"/>
                </a:solidFill>
                <a:latin typeface="Cambria"/>
                <a:cs typeface="Cambria"/>
              </a:rPr>
              <a:t>is</a:t>
            </a:r>
            <a:r>
              <a:rPr spc="-20" dirty="0">
                <a:solidFill>
                  <a:prstClr val="black"/>
                </a:solidFill>
                <a:latin typeface="Cambria"/>
                <a:cs typeface="Cambria"/>
              </a:rPr>
              <a:t> </a:t>
            </a:r>
            <a:r>
              <a:rPr spc="-25" dirty="0">
                <a:solidFill>
                  <a:prstClr val="black"/>
                </a:solidFill>
                <a:latin typeface="Cambria"/>
                <a:cs typeface="Cambria"/>
              </a:rPr>
              <a:t>build</a:t>
            </a:r>
            <a:r>
              <a:rPr spc="210" dirty="0">
                <a:solidFill>
                  <a:prstClr val="black"/>
                </a:solidFill>
                <a:latin typeface="Cambria"/>
                <a:cs typeface="Cambria"/>
              </a:rPr>
              <a:t> </a:t>
            </a:r>
            <a:r>
              <a:rPr dirty="0">
                <a:solidFill>
                  <a:prstClr val="black"/>
                </a:solidFill>
                <a:latin typeface="Cambria"/>
                <a:cs typeface="Cambria"/>
              </a:rPr>
              <a:t>as </a:t>
            </a:r>
            <a:r>
              <a:rPr spc="-20" dirty="0">
                <a:solidFill>
                  <a:prstClr val="black"/>
                </a:solidFill>
                <a:latin typeface="Cambria"/>
                <a:cs typeface="Cambria"/>
              </a:rPr>
              <a:t>shown </a:t>
            </a:r>
            <a:r>
              <a:rPr dirty="0">
                <a:solidFill>
                  <a:prstClr val="black"/>
                </a:solidFill>
                <a:latin typeface="Cambria"/>
                <a:cs typeface="Cambria"/>
              </a:rPr>
              <a:t>above </a:t>
            </a:r>
            <a:r>
              <a:rPr spc="-10" dirty="0">
                <a:solidFill>
                  <a:prstClr val="black"/>
                </a:solidFill>
                <a:latin typeface="Cambria"/>
                <a:cs typeface="Cambria"/>
              </a:rPr>
              <a:t>and </a:t>
            </a:r>
            <a:r>
              <a:rPr spc="-20" dirty="0">
                <a:solidFill>
                  <a:prstClr val="black"/>
                </a:solidFill>
                <a:latin typeface="Cambria"/>
                <a:cs typeface="Cambria"/>
              </a:rPr>
              <a:t>the</a:t>
            </a:r>
            <a:r>
              <a:rPr spc="225" dirty="0">
                <a:solidFill>
                  <a:prstClr val="black"/>
                </a:solidFill>
                <a:latin typeface="Cambria"/>
                <a:cs typeface="Cambria"/>
              </a:rPr>
              <a:t> </a:t>
            </a:r>
            <a:r>
              <a:rPr spc="-10" dirty="0">
                <a:solidFill>
                  <a:prstClr val="black"/>
                </a:solidFill>
                <a:latin typeface="Cambria"/>
                <a:cs typeface="Cambria"/>
              </a:rPr>
              <a:t>dashboard </a:t>
            </a:r>
            <a:r>
              <a:rPr spc="-30" dirty="0">
                <a:solidFill>
                  <a:prstClr val="black"/>
                </a:solidFill>
                <a:latin typeface="Cambria"/>
                <a:cs typeface="Cambria"/>
              </a:rPr>
              <a:t>work</a:t>
            </a:r>
            <a:r>
              <a:rPr spc="204" dirty="0">
                <a:solidFill>
                  <a:prstClr val="black"/>
                </a:solidFill>
                <a:latin typeface="Cambria"/>
                <a:cs typeface="Cambria"/>
              </a:rPr>
              <a:t> </a:t>
            </a:r>
            <a:r>
              <a:rPr spc="-25" dirty="0">
                <a:solidFill>
                  <a:prstClr val="black"/>
                </a:solidFill>
                <a:latin typeface="Cambria"/>
                <a:cs typeface="Cambria"/>
              </a:rPr>
              <a:t>is</a:t>
            </a:r>
            <a:r>
              <a:rPr spc="215" dirty="0">
                <a:solidFill>
                  <a:prstClr val="black"/>
                </a:solidFill>
                <a:latin typeface="Cambria"/>
                <a:cs typeface="Cambria"/>
              </a:rPr>
              <a:t> </a:t>
            </a:r>
            <a:r>
              <a:rPr spc="-30" dirty="0">
                <a:solidFill>
                  <a:prstClr val="black"/>
                </a:solidFill>
                <a:latin typeface="Cambria"/>
                <a:cs typeface="Cambria"/>
              </a:rPr>
              <a:t>in</a:t>
            </a:r>
            <a:r>
              <a:rPr spc="204" dirty="0">
                <a:solidFill>
                  <a:prstClr val="black"/>
                </a:solidFill>
                <a:latin typeface="Cambria"/>
                <a:cs typeface="Cambria"/>
              </a:rPr>
              <a:t> </a:t>
            </a:r>
            <a:r>
              <a:rPr spc="-15" dirty="0">
                <a:solidFill>
                  <a:prstClr val="black"/>
                </a:solidFill>
                <a:latin typeface="Cambria"/>
                <a:cs typeface="Cambria"/>
              </a:rPr>
              <a:t>progress </a:t>
            </a:r>
            <a:r>
              <a:rPr spc="-10" dirty="0">
                <a:solidFill>
                  <a:prstClr val="black"/>
                </a:solidFill>
                <a:latin typeface="Cambria"/>
                <a:cs typeface="Cambria"/>
              </a:rPr>
              <a:t>and </a:t>
            </a:r>
            <a:r>
              <a:rPr spc="-25" dirty="0">
                <a:solidFill>
                  <a:prstClr val="black"/>
                </a:solidFill>
                <a:latin typeface="Cambria"/>
                <a:cs typeface="Cambria"/>
              </a:rPr>
              <a:t>for </a:t>
            </a:r>
            <a:r>
              <a:rPr spc="-20" dirty="0">
                <a:solidFill>
                  <a:prstClr val="black"/>
                </a:solidFill>
                <a:latin typeface="Cambria"/>
                <a:cs typeface="Cambria"/>
              </a:rPr>
              <a:t> </a:t>
            </a:r>
            <a:r>
              <a:rPr spc="-15" dirty="0">
                <a:solidFill>
                  <a:prstClr val="black"/>
                </a:solidFill>
                <a:latin typeface="Cambria"/>
                <a:cs typeface="Cambria"/>
              </a:rPr>
              <a:t>testing</a:t>
            </a:r>
            <a:r>
              <a:rPr spc="45" dirty="0">
                <a:solidFill>
                  <a:prstClr val="black"/>
                </a:solidFill>
                <a:latin typeface="Cambria"/>
                <a:cs typeface="Cambria"/>
              </a:rPr>
              <a:t> </a:t>
            </a:r>
            <a:r>
              <a:rPr spc="-15" dirty="0">
                <a:solidFill>
                  <a:prstClr val="black"/>
                </a:solidFill>
                <a:latin typeface="Cambria"/>
                <a:cs typeface="Cambria"/>
              </a:rPr>
              <a:t>we</a:t>
            </a:r>
            <a:r>
              <a:rPr spc="50" dirty="0">
                <a:solidFill>
                  <a:prstClr val="black"/>
                </a:solidFill>
                <a:latin typeface="Cambria"/>
                <a:cs typeface="Cambria"/>
              </a:rPr>
              <a:t> </a:t>
            </a:r>
            <a:r>
              <a:rPr spc="-20" dirty="0">
                <a:solidFill>
                  <a:prstClr val="black"/>
                </a:solidFill>
                <a:latin typeface="Cambria"/>
                <a:cs typeface="Cambria"/>
              </a:rPr>
              <a:t>individually</a:t>
            </a:r>
            <a:r>
              <a:rPr spc="50" dirty="0">
                <a:solidFill>
                  <a:prstClr val="black"/>
                </a:solidFill>
                <a:latin typeface="Cambria"/>
                <a:cs typeface="Cambria"/>
              </a:rPr>
              <a:t> </a:t>
            </a:r>
            <a:r>
              <a:rPr spc="-10" dirty="0">
                <a:solidFill>
                  <a:prstClr val="black"/>
                </a:solidFill>
                <a:latin typeface="Cambria"/>
                <a:cs typeface="Cambria"/>
              </a:rPr>
              <a:t>tested</a:t>
            </a:r>
            <a:r>
              <a:rPr spc="50" dirty="0">
                <a:solidFill>
                  <a:prstClr val="black"/>
                </a:solidFill>
                <a:latin typeface="Cambria"/>
                <a:cs typeface="Cambria"/>
              </a:rPr>
              <a:t> </a:t>
            </a:r>
            <a:r>
              <a:rPr spc="-20" dirty="0">
                <a:solidFill>
                  <a:prstClr val="black"/>
                </a:solidFill>
                <a:latin typeface="Cambria"/>
                <a:cs typeface="Cambria"/>
              </a:rPr>
              <a:t>the</a:t>
            </a:r>
            <a:r>
              <a:rPr spc="50" dirty="0">
                <a:solidFill>
                  <a:prstClr val="black"/>
                </a:solidFill>
                <a:latin typeface="Cambria"/>
                <a:cs typeface="Cambria"/>
              </a:rPr>
              <a:t> </a:t>
            </a:r>
            <a:r>
              <a:rPr spc="-15" dirty="0">
                <a:solidFill>
                  <a:prstClr val="black"/>
                </a:solidFill>
                <a:latin typeface="Cambria"/>
                <a:cs typeface="Cambria"/>
              </a:rPr>
              <a:t>sensor</a:t>
            </a:r>
            <a:r>
              <a:rPr spc="45" dirty="0">
                <a:solidFill>
                  <a:prstClr val="black"/>
                </a:solidFill>
                <a:latin typeface="Cambria"/>
                <a:cs typeface="Cambria"/>
              </a:rPr>
              <a:t> </a:t>
            </a:r>
            <a:r>
              <a:rPr spc="-5" dirty="0">
                <a:solidFill>
                  <a:prstClr val="black"/>
                </a:solidFill>
                <a:latin typeface="Cambria"/>
                <a:cs typeface="Cambria"/>
              </a:rPr>
              <a:t>by</a:t>
            </a:r>
            <a:r>
              <a:rPr spc="50" dirty="0">
                <a:solidFill>
                  <a:prstClr val="black"/>
                </a:solidFill>
                <a:latin typeface="Cambria"/>
                <a:cs typeface="Cambria"/>
              </a:rPr>
              <a:t> </a:t>
            </a:r>
            <a:r>
              <a:rPr spc="-5" dirty="0">
                <a:solidFill>
                  <a:prstClr val="black"/>
                </a:solidFill>
                <a:latin typeface="Cambria"/>
                <a:cs typeface="Cambria"/>
              </a:rPr>
              <a:t>sending</a:t>
            </a:r>
            <a:r>
              <a:rPr spc="45" dirty="0">
                <a:solidFill>
                  <a:prstClr val="black"/>
                </a:solidFill>
                <a:latin typeface="Cambria"/>
                <a:cs typeface="Cambria"/>
              </a:rPr>
              <a:t> </a:t>
            </a:r>
            <a:r>
              <a:rPr spc="-10" dirty="0">
                <a:solidFill>
                  <a:prstClr val="black"/>
                </a:solidFill>
                <a:latin typeface="Cambria"/>
                <a:cs typeface="Cambria"/>
              </a:rPr>
              <a:t>data</a:t>
            </a:r>
            <a:r>
              <a:rPr spc="50" dirty="0">
                <a:solidFill>
                  <a:prstClr val="black"/>
                </a:solidFill>
                <a:latin typeface="Cambria"/>
                <a:cs typeface="Cambria"/>
              </a:rPr>
              <a:t> </a:t>
            </a:r>
            <a:r>
              <a:rPr spc="-15" dirty="0">
                <a:solidFill>
                  <a:prstClr val="black"/>
                </a:solidFill>
                <a:latin typeface="Cambria"/>
                <a:cs typeface="Cambria"/>
              </a:rPr>
              <a:t>using</a:t>
            </a:r>
            <a:r>
              <a:rPr spc="55" dirty="0">
                <a:solidFill>
                  <a:prstClr val="black"/>
                </a:solidFill>
                <a:latin typeface="Cambria"/>
                <a:cs typeface="Cambria"/>
              </a:rPr>
              <a:t> </a:t>
            </a:r>
            <a:r>
              <a:rPr spc="-30" dirty="0">
                <a:solidFill>
                  <a:prstClr val="black"/>
                </a:solidFill>
                <a:latin typeface="Cambria"/>
                <a:cs typeface="Cambria"/>
              </a:rPr>
              <a:t>our</a:t>
            </a:r>
            <a:r>
              <a:rPr spc="50" dirty="0">
                <a:solidFill>
                  <a:prstClr val="black"/>
                </a:solidFill>
                <a:latin typeface="Cambria"/>
                <a:cs typeface="Cambria"/>
              </a:rPr>
              <a:t> </a:t>
            </a:r>
            <a:r>
              <a:rPr spc="-10" dirty="0">
                <a:solidFill>
                  <a:prstClr val="black"/>
                </a:solidFill>
                <a:latin typeface="Cambria"/>
                <a:cs typeface="Cambria"/>
              </a:rPr>
              <a:t>microprocessor</a:t>
            </a:r>
            <a:r>
              <a:rPr spc="45" dirty="0">
                <a:solidFill>
                  <a:prstClr val="black"/>
                </a:solidFill>
                <a:latin typeface="Cambria"/>
                <a:cs typeface="Cambria"/>
              </a:rPr>
              <a:t> </a:t>
            </a:r>
            <a:r>
              <a:rPr spc="-5" dirty="0">
                <a:solidFill>
                  <a:prstClr val="black"/>
                </a:solidFill>
                <a:latin typeface="Cambria"/>
                <a:cs typeface="Cambria"/>
              </a:rPr>
              <a:t>and </a:t>
            </a:r>
            <a:r>
              <a:rPr dirty="0">
                <a:solidFill>
                  <a:prstClr val="black"/>
                </a:solidFill>
                <a:latin typeface="Cambria"/>
                <a:cs typeface="Cambria"/>
              </a:rPr>
              <a:t> </a:t>
            </a:r>
            <a:r>
              <a:rPr spc="-15" dirty="0">
                <a:solidFill>
                  <a:prstClr val="black"/>
                </a:solidFill>
                <a:latin typeface="Cambria"/>
                <a:cs typeface="Cambria"/>
              </a:rPr>
              <a:t>plotted</a:t>
            </a:r>
            <a:r>
              <a:rPr spc="50" dirty="0">
                <a:solidFill>
                  <a:prstClr val="black"/>
                </a:solidFill>
                <a:latin typeface="Cambria"/>
                <a:cs typeface="Cambria"/>
              </a:rPr>
              <a:t> </a:t>
            </a:r>
            <a:r>
              <a:rPr spc="-15" dirty="0">
                <a:solidFill>
                  <a:prstClr val="black"/>
                </a:solidFill>
                <a:latin typeface="Cambria"/>
                <a:cs typeface="Cambria"/>
              </a:rPr>
              <a:t>graph</a:t>
            </a:r>
            <a:r>
              <a:rPr spc="40" dirty="0">
                <a:solidFill>
                  <a:prstClr val="black"/>
                </a:solidFill>
                <a:latin typeface="Cambria"/>
                <a:cs typeface="Cambria"/>
              </a:rPr>
              <a:t> </a:t>
            </a:r>
            <a:r>
              <a:rPr spc="-25" dirty="0">
                <a:solidFill>
                  <a:prstClr val="black"/>
                </a:solidFill>
                <a:latin typeface="Cambria"/>
                <a:cs typeface="Cambria"/>
              </a:rPr>
              <a:t>in</a:t>
            </a:r>
            <a:r>
              <a:rPr spc="45" dirty="0">
                <a:solidFill>
                  <a:prstClr val="black"/>
                </a:solidFill>
                <a:latin typeface="Cambria"/>
                <a:cs typeface="Cambria"/>
              </a:rPr>
              <a:t> </a:t>
            </a:r>
            <a:r>
              <a:rPr spc="-20" dirty="0">
                <a:solidFill>
                  <a:prstClr val="black"/>
                </a:solidFill>
                <a:latin typeface="Cambria"/>
                <a:cs typeface="Cambria"/>
              </a:rPr>
              <a:t>the</a:t>
            </a:r>
            <a:r>
              <a:rPr spc="45" dirty="0">
                <a:solidFill>
                  <a:prstClr val="black"/>
                </a:solidFill>
                <a:latin typeface="Cambria"/>
                <a:cs typeface="Cambria"/>
              </a:rPr>
              <a:t> </a:t>
            </a:r>
            <a:r>
              <a:rPr spc="55" dirty="0">
                <a:solidFill>
                  <a:prstClr val="black"/>
                </a:solidFill>
                <a:latin typeface="Cambria"/>
                <a:cs typeface="Cambria"/>
              </a:rPr>
              <a:t>SPYDER</a:t>
            </a:r>
            <a:r>
              <a:rPr spc="35" dirty="0">
                <a:solidFill>
                  <a:prstClr val="black"/>
                </a:solidFill>
                <a:latin typeface="Cambria"/>
                <a:cs typeface="Cambria"/>
              </a:rPr>
              <a:t> </a:t>
            </a:r>
            <a:r>
              <a:rPr spc="40" dirty="0">
                <a:solidFill>
                  <a:prstClr val="black"/>
                </a:solidFill>
                <a:latin typeface="Cambria"/>
                <a:cs typeface="Cambria"/>
              </a:rPr>
              <a:t>IDE </a:t>
            </a:r>
            <a:r>
              <a:rPr spc="-10" dirty="0">
                <a:solidFill>
                  <a:prstClr val="black"/>
                </a:solidFill>
                <a:latin typeface="Cambria"/>
                <a:cs typeface="Cambria"/>
              </a:rPr>
              <a:t>using</a:t>
            </a:r>
            <a:r>
              <a:rPr spc="35" dirty="0">
                <a:solidFill>
                  <a:prstClr val="black"/>
                </a:solidFill>
                <a:latin typeface="Cambria"/>
                <a:cs typeface="Cambria"/>
              </a:rPr>
              <a:t> </a:t>
            </a:r>
            <a:r>
              <a:rPr spc="-5" dirty="0">
                <a:solidFill>
                  <a:prstClr val="black"/>
                </a:solidFill>
                <a:latin typeface="Cambria"/>
                <a:cs typeface="Cambria"/>
              </a:rPr>
              <a:t>Python</a:t>
            </a:r>
            <a:r>
              <a:rPr spc="45" dirty="0">
                <a:solidFill>
                  <a:prstClr val="black"/>
                </a:solidFill>
                <a:latin typeface="Cambria"/>
                <a:cs typeface="Cambria"/>
              </a:rPr>
              <a:t> </a:t>
            </a:r>
            <a:r>
              <a:rPr spc="-15" dirty="0">
                <a:solidFill>
                  <a:prstClr val="black"/>
                </a:solidFill>
                <a:latin typeface="Cambria"/>
                <a:cs typeface="Cambria"/>
              </a:rPr>
              <a:t>function</a:t>
            </a:r>
            <a:r>
              <a:rPr spc="50" dirty="0">
                <a:solidFill>
                  <a:prstClr val="black"/>
                </a:solidFill>
                <a:latin typeface="Cambria"/>
                <a:cs typeface="Cambria"/>
              </a:rPr>
              <a:t> </a:t>
            </a:r>
            <a:r>
              <a:rPr spc="-15" dirty="0">
                <a:solidFill>
                  <a:prstClr val="black"/>
                </a:solidFill>
                <a:latin typeface="Cambria"/>
                <a:cs typeface="Cambria"/>
              </a:rPr>
              <a:t>matplotlib.</a:t>
            </a:r>
            <a:endParaRPr dirty="0">
              <a:solidFill>
                <a:prstClr val="black"/>
              </a:solidFill>
              <a:latin typeface="Cambria"/>
              <a:cs typeface="Cambria"/>
            </a:endParaRPr>
          </a:p>
        </p:txBody>
      </p:sp>
      <p:pic>
        <p:nvPicPr>
          <p:cNvPr id="5" name="object 4">
            <a:extLst>
              <a:ext uri="{FF2B5EF4-FFF2-40B4-BE49-F238E27FC236}">
                <a16:creationId xmlns:a16="http://schemas.microsoft.com/office/drawing/2014/main" id="{E34D92D6-A86F-F58E-F58F-E46DB736B4F7}"/>
              </a:ext>
            </a:extLst>
          </p:cNvPr>
          <p:cNvPicPr/>
          <p:nvPr/>
        </p:nvPicPr>
        <p:blipFill>
          <a:blip r:embed="rId2" cstate="print"/>
          <a:stretch>
            <a:fillRect/>
          </a:stretch>
        </p:blipFill>
        <p:spPr>
          <a:xfrm>
            <a:off x="784635" y="1885985"/>
            <a:ext cx="5542598" cy="3240133"/>
          </a:xfrm>
          <a:prstGeom prst="rect">
            <a:avLst/>
          </a:prstGeom>
        </p:spPr>
      </p:pic>
      <p:sp>
        <p:nvSpPr>
          <p:cNvPr id="7" name="TextBox 6">
            <a:extLst>
              <a:ext uri="{FF2B5EF4-FFF2-40B4-BE49-F238E27FC236}">
                <a16:creationId xmlns:a16="http://schemas.microsoft.com/office/drawing/2014/main" id="{8709E157-9C02-282F-63E0-E987E1D9AC50}"/>
              </a:ext>
            </a:extLst>
          </p:cNvPr>
          <p:cNvSpPr txBox="1"/>
          <p:nvPr/>
        </p:nvSpPr>
        <p:spPr>
          <a:xfrm>
            <a:off x="1741570" y="5217694"/>
            <a:ext cx="2325102" cy="307777"/>
          </a:xfrm>
          <a:prstGeom prst="rect">
            <a:avLst/>
          </a:prstGeom>
          <a:noFill/>
        </p:spPr>
        <p:txBody>
          <a:bodyPr wrap="square">
            <a:spAutoFit/>
          </a:bodyPr>
          <a:lstStyle/>
          <a:p>
            <a:pPr algn="ctr"/>
            <a:r>
              <a:rPr lang="fr-FR" sz="1400" i="1" dirty="0"/>
              <a:t>Fig. GCS GUI login page</a:t>
            </a:r>
          </a:p>
        </p:txBody>
      </p:sp>
    </p:spTree>
    <p:extLst>
      <p:ext uri="{BB962C8B-B14F-4D97-AF65-F5344CB8AC3E}">
        <p14:creationId xmlns:p14="http://schemas.microsoft.com/office/powerpoint/2010/main" val="24845339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BDC0E4-B650-A5BB-718C-84A148758C89}"/>
              </a:ext>
            </a:extLst>
          </p:cNvPr>
          <p:cNvSpPr>
            <a:spLocks noGrp="1"/>
          </p:cNvSpPr>
          <p:nvPr>
            <p:ph type="sldNum" sz="quarter" idx="12"/>
          </p:nvPr>
        </p:nvSpPr>
        <p:spPr/>
        <p:txBody>
          <a:bodyPr/>
          <a:lstStyle/>
          <a:p>
            <a:fld id="{D88F94E2-5C54-4DAF-A39A-2298FFE509E3}" type="slidenum">
              <a:rPr lang="en-IN" smtClean="0"/>
              <a:pPr/>
              <a:t>58</a:t>
            </a:fld>
            <a:endParaRPr lang="en-IN" dirty="0"/>
          </a:p>
        </p:txBody>
      </p:sp>
      <p:sp>
        <p:nvSpPr>
          <p:cNvPr id="7" name="object 7">
            <a:extLst>
              <a:ext uri="{FF2B5EF4-FFF2-40B4-BE49-F238E27FC236}">
                <a16:creationId xmlns:a16="http://schemas.microsoft.com/office/drawing/2014/main" id="{C6030597-C7FE-9072-BFC9-FCCEBAE6E0C3}"/>
              </a:ext>
            </a:extLst>
          </p:cNvPr>
          <p:cNvSpPr txBox="1">
            <a:spLocks/>
          </p:cNvSpPr>
          <p:nvPr/>
        </p:nvSpPr>
        <p:spPr>
          <a:xfrm>
            <a:off x="3390680" y="325798"/>
            <a:ext cx="5410640" cy="628377"/>
          </a:xfrm>
          <a:prstGeom prst="rect">
            <a:avLst/>
          </a:prstGeom>
        </p:spPr>
        <p:txBody>
          <a:bodyPr vert="horz" wrap="square" lIns="0" tIns="12700" rIns="0" bIns="0" rtlCol="0">
            <a:spAutoFit/>
          </a:bodyPr>
          <a:lstStyle>
            <a:lvl1pPr>
              <a:defRPr sz="2800" b="0" i="0">
                <a:solidFill>
                  <a:schemeClr val="tx1"/>
                </a:solidFill>
                <a:latin typeface="Calibri Light"/>
                <a:ea typeface="+mj-ea"/>
                <a:cs typeface="Calibri Light"/>
              </a:defRPr>
            </a:lvl1pPr>
          </a:lstStyle>
          <a:p>
            <a:pPr marL="12700" algn="ctr">
              <a:spcBef>
                <a:spcPts val="100"/>
              </a:spcBef>
            </a:pPr>
            <a:r>
              <a:rPr lang="en-IN" sz="4000" b="1" kern="0" dirty="0">
                <a:solidFill>
                  <a:schemeClr val="accent1">
                    <a:lumMod val="75000"/>
                  </a:schemeClr>
                </a:solidFill>
                <a:latin typeface="Cambria"/>
                <a:cs typeface="Cambria"/>
              </a:rPr>
              <a:t>Radio</a:t>
            </a:r>
            <a:r>
              <a:rPr lang="en-IN" sz="4000" b="1" kern="0" spc="-95" dirty="0">
                <a:solidFill>
                  <a:schemeClr val="accent1">
                    <a:lumMod val="75000"/>
                  </a:schemeClr>
                </a:solidFill>
                <a:latin typeface="Cambria"/>
                <a:cs typeface="Cambria"/>
              </a:rPr>
              <a:t> </a:t>
            </a:r>
            <a:r>
              <a:rPr lang="en-IN" sz="4000" b="1" kern="0" spc="-5" dirty="0">
                <a:solidFill>
                  <a:schemeClr val="accent1">
                    <a:lumMod val="75000"/>
                  </a:schemeClr>
                </a:solidFill>
                <a:latin typeface="Cambria"/>
                <a:cs typeface="Cambria"/>
              </a:rPr>
              <a:t>Communication</a:t>
            </a:r>
            <a:endParaRPr lang="en-IN" sz="4000" kern="0" dirty="0">
              <a:solidFill>
                <a:schemeClr val="accent1">
                  <a:lumMod val="75000"/>
                </a:schemeClr>
              </a:solidFill>
              <a:latin typeface="Cambria"/>
              <a:cs typeface="Cambria"/>
            </a:endParaRPr>
          </a:p>
        </p:txBody>
      </p:sp>
      <p:sp>
        <p:nvSpPr>
          <p:cNvPr id="8" name="object 8">
            <a:extLst>
              <a:ext uri="{FF2B5EF4-FFF2-40B4-BE49-F238E27FC236}">
                <a16:creationId xmlns:a16="http://schemas.microsoft.com/office/drawing/2014/main" id="{5240F2A4-1D9B-7801-5C74-F2ED2605EDE7}"/>
              </a:ext>
            </a:extLst>
          </p:cNvPr>
          <p:cNvSpPr txBox="1"/>
          <p:nvPr/>
        </p:nvSpPr>
        <p:spPr>
          <a:xfrm>
            <a:off x="6280484" y="1359545"/>
            <a:ext cx="5410640" cy="4544449"/>
          </a:xfrm>
          <a:prstGeom prst="rect">
            <a:avLst/>
          </a:prstGeom>
        </p:spPr>
        <p:txBody>
          <a:bodyPr vert="horz" wrap="square" lIns="0" tIns="23495" rIns="0" bIns="0" rtlCol="0">
            <a:spAutoFit/>
          </a:bodyPr>
          <a:lstStyle/>
          <a:p>
            <a:pPr marL="132715" marR="5080" indent="-120650">
              <a:lnSpc>
                <a:spcPct val="150000"/>
              </a:lnSpc>
              <a:spcBef>
                <a:spcPts val="185"/>
              </a:spcBef>
              <a:buFontTx/>
              <a:buChar char="•"/>
              <a:tabLst>
                <a:tab pos="133350" algn="l"/>
              </a:tabLst>
            </a:pPr>
            <a:r>
              <a:rPr dirty="0">
                <a:solidFill>
                  <a:prstClr val="black"/>
                </a:solidFill>
                <a:latin typeface="Times New Roman"/>
                <a:cs typeface="Times New Roman"/>
              </a:rPr>
              <a:t>The</a:t>
            </a:r>
            <a:r>
              <a:rPr spc="-30" dirty="0">
                <a:solidFill>
                  <a:prstClr val="black"/>
                </a:solidFill>
                <a:latin typeface="Times New Roman"/>
                <a:cs typeface="Times New Roman"/>
              </a:rPr>
              <a:t> </a:t>
            </a:r>
            <a:r>
              <a:rPr spc="-5" dirty="0">
                <a:solidFill>
                  <a:prstClr val="black"/>
                </a:solidFill>
                <a:latin typeface="Times New Roman"/>
                <a:cs typeface="Times New Roman"/>
              </a:rPr>
              <a:t>XBees</a:t>
            </a:r>
            <a:r>
              <a:rPr spc="-10" dirty="0">
                <a:solidFill>
                  <a:prstClr val="black"/>
                </a:solidFill>
                <a:latin typeface="Times New Roman"/>
                <a:cs typeface="Times New Roman"/>
              </a:rPr>
              <a:t> </a:t>
            </a:r>
            <a:r>
              <a:rPr spc="-5" dirty="0">
                <a:solidFill>
                  <a:prstClr val="black"/>
                </a:solidFill>
                <a:latin typeface="Times New Roman"/>
                <a:cs typeface="Times New Roman"/>
              </a:rPr>
              <a:t>setting was </a:t>
            </a:r>
            <a:r>
              <a:rPr dirty="0">
                <a:solidFill>
                  <a:prstClr val="black"/>
                </a:solidFill>
                <a:latin typeface="Times New Roman"/>
                <a:cs typeface="Times New Roman"/>
              </a:rPr>
              <a:t>done</a:t>
            </a:r>
            <a:r>
              <a:rPr spc="-30" dirty="0">
                <a:solidFill>
                  <a:prstClr val="black"/>
                </a:solidFill>
                <a:latin typeface="Times New Roman"/>
                <a:cs typeface="Times New Roman"/>
              </a:rPr>
              <a:t> </a:t>
            </a:r>
            <a:r>
              <a:rPr spc="-5" dirty="0">
                <a:solidFill>
                  <a:prstClr val="black"/>
                </a:solidFill>
                <a:latin typeface="Times New Roman"/>
                <a:cs typeface="Times New Roman"/>
              </a:rPr>
              <a:t>over</a:t>
            </a:r>
            <a:r>
              <a:rPr spc="-15" dirty="0">
                <a:solidFill>
                  <a:prstClr val="black"/>
                </a:solidFill>
                <a:latin typeface="Times New Roman"/>
                <a:cs typeface="Times New Roman"/>
              </a:rPr>
              <a:t> </a:t>
            </a:r>
            <a:r>
              <a:rPr dirty="0">
                <a:solidFill>
                  <a:prstClr val="black"/>
                </a:solidFill>
                <a:latin typeface="Times New Roman"/>
                <a:cs typeface="Times New Roman"/>
              </a:rPr>
              <a:t>XCTU</a:t>
            </a:r>
            <a:r>
              <a:rPr spc="-10" dirty="0">
                <a:solidFill>
                  <a:prstClr val="black"/>
                </a:solidFill>
                <a:latin typeface="Times New Roman"/>
                <a:cs typeface="Times New Roman"/>
              </a:rPr>
              <a:t> </a:t>
            </a:r>
            <a:r>
              <a:rPr dirty="0">
                <a:solidFill>
                  <a:prstClr val="black"/>
                </a:solidFill>
                <a:latin typeface="Times New Roman"/>
                <a:cs typeface="Times New Roman"/>
              </a:rPr>
              <a:t>software.</a:t>
            </a:r>
            <a:r>
              <a:rPr spc="-5" dirty="0">
                <a:solidFill>
                  <a:prstClr val="black"/>
                </a:solidFill>
                <a:latin typeface="Times New Roman"/>
                <a:cs typeface="Times New Roman"/>
              </a:rPr>
              <a:t> NETID/PANID</a:t>
            </a:r>
            <a:r>
              <a:rPr spc="-15" dirty="0">
                <a:solidFill>
                  <a:prstClr val="black"/>
                </a:solidFill>
                <a:latin typeface="Times New Roman"/>
                <a:cs typeface="Times New Roman"/>
              </a:rPr>
              <a:t> </a:t>
            </a:r>
            <a:r>
              <a:rPr spc="-5" dirty="0">
                <a:solidFill>
                  <a:prstClr val="black"/>
                </a:solidFill>
                <a:latin typeface="Times New Roman"/>
                <a:cs typeface="Times New Roman"/>
              </a:rPr>
              <a:t>and</a:t>
            </a:r>
            <a:r>
              <a:rPr spc="-10" dirty="0">
                <a:solidFill>
                  <a:prstClr val="black"/>
                </a:solidFill>
                <a:latin typeface="Times New Roman"/>
                <a:cs typeface="Times New Roman"/>
              </a:rPr>
              <a:t> </a:t>
            </a:r>
            <a:r>
              <a:rPr dirty="0">
                <a:solidFill>
                  <a:prstClr val="black"/>
                </a:solidFill>
                <a:latin typeface="Times New Roman"/>
                <a:cs typeface="Times New Roman"/>
              </a:rPr>
              <a:t>baud</a:t>
            </a:r>
            <a:r>
              <a:rPr spc="-5" dirty="0">
                <a:solidFill>
                  <a:prstClr val="black"/>
                </a:solidFill>
                <a:latin typeface="Times New Roman"/>
                <a:cs typeface="Times New Roman"/>
              </a:rPr>
              <a:t> rate</a:t>
            </a:r>
            <a:r>
              <a:rPr spc="-25" dirty="0">
                <a:solidFill>
                  <a:prstClr val="black"/>
                </a:solidFill>
                <a:latin typeface="Times New Roman"/>
                <a:cs typeface="Times New Roman"/>
              </a:rPr>
              <a:t> </a:t>
            </a:r>
            <a:r>
              <a:rPr spc="-5" dirty="0">
                <a:solidFill>
                  <a:prstClr val="black"/>
                </a:solidFill>
                <a:latin typeface="Times New Roman"/>
                <a:cs typeface="Times New Roman"/>
              </a:rPr>
              <a:t>accuracy</a:t>
            </a:r>
            <a:r>
              <a:rPr spc="-10" dirty="0">
                <a:solidFill>
                  <a:prstClr val="black"/>
                </a:solidFill>
                <a:latin typeface="Times New Roman"/>
                <a:cs typeface="Times New Roman"/>
              </a:rPr>
              <a:t> </a:t>
            </a:r>
            <a:r>
              <a:rPr dirty="0">
                <a:solidFill>
                  <a:prstClr val="black"/>
                </a:solidFill>
                <a:latin typeface="Times New Roman"/>
                <a:cs typeface="Times New Roman"/>
              </a:rPr>
              <a:t>was </a:t>
            </a:r>
            <a:r>
              <a:rPr spc="-285" dirty="0">
                <a:solidFill>
                  <a:prstClr val="black"/>
                </a:solidFill>
                <a:latin typeface="Times New Roman"/>
                <a:cs typeface="Times New Roman"/>
              </a:rPr>
              <a:t> </a:t>
            </a:r>
            <a:r>
              <a:rPr spc="-5" dirty="0">
                <a:solidFill>
                  <a:prstClr val="black"/>
                </a:solidFill>
                <a:latin typeface="Times New Roman"/>
                <a:cs typeface="Times New Roman"/>
              </a:rPr>
              <a:t>checked.</a:t>
            </a:r>
            <a:endParaRPr dirty="0">
              <a:solidFill>
                <a:prstClr val="black"/>
              </a:solidFill>
              <a:latin typeface="Times New Roman"/>
              <a:cs typeface="Times New Roman"/>
            </a:endParaRPr>
          </a:p>
          <a:p>
            <a:pPr marL="132715" marR="705485" indent="-120650">
              <a:lnSpc>
                <a:spcPct val="150000"/>
              </a:lnSpc>
              <a:spcBef>
                <a:spcPts val="15"/>
              </a:spcBef>
              <a:buFontTx/>
              <a:buChar char="•"/>
              <a:tabLst>
                <a:tab pos="133350" algn="l"/>
              </a:tabLst>
            </a:pPr>
            <a:r>
              <a:rPr dirty="0">
                <a:solidFill>
                  <a:prstClr val="black"/>
                </a:solidFill>
                <a:latin typeface="Times New Roman"/>
                <a:cs typeface="Times New Roman"/>
              </a:rPr>
              <a:t>The</a:t>
            </a:r>
            <a:r>
              <a:rPr spc="-10" dirty="0">
                <a:solidFill>
                  <a:prstClr val="black"/>
                </a:solidFill>
                <a:latin typeface="Times New Roman"/>
                <a:cs typeface="Times New Roman"/>
              </a:rPr>
              <a:t> </a:t>
            </a:r>
            <a:r>
              <a:rPr spc="-5" dirty="0">
                <a:solidFill>
                  <a:prstClr val="black"/>
                </a:solidFill>
                <a:latin typeface="Times New Roman"/>
                <a:cs typeface="Times New Roman"/>
              </a:rPr>
              <a:t>XBee</a:t>
            </a:r>
            <a:r>
              <a:rPr spc="10" dirty="0">
                <a:solidFill>
                  <a:prstClr val="black"/>
                </a:solidFill>
                <a:latin typeface="Times New Roman"/>
                <a:cs typeface="Times New Roman"/>
              </a:rPr>
              <a:t> </a:t>
            </a:r>
            <a:r>
              <a:rPr spc="-5" dirty="0">
                <a:solidFill>
                  <a:prstClr val="black"/>
                </a:solidFill>
                <a:latin typeface="Times New Roman"/>
                <a:cs typeface="Times New Roman"/>
              </a:rPr>
              <a:t>communicates</a:t>
            </a:r>
            <a:r>
              <a:rPr spc="10" dirty="0">
                <a:solidFill>
                  <a:prstClr val="black"/>
                </a:solidFill>
                <a:latin typeface="Times New Roman"/>
                <a:cs typeface="Times New Roman"/>
              </a:rPr>
              <a:t> </a:t>
            </a:r>
            <a:r>
              <a:rPr dirty="0">
                <a:solidFill>
                  <a:prstClr val="black"/>
                </a:solidFill>
                <a:latin typeface="Times New Roman"/>
                <a:cs typeface="Times New Roman"/>
              </a:rPr>
              <a:t>in</a:t>
            </a:r>
            <a:r>
              <a:rPr spc="5" dirty="0">
                <a:solidFill>
                  <a:prstClr val="black"/>
                </a:solidFill>
                <a:latin typeface="Times New Roman"/>
                <a:cs typeface="Times New Roman"/>
              </a:rPr>
              <a:t> </a:t>
            </a:r>
            <a:r>
              <a:rPr spc="-5" dirty="0">
                <a:solidFill>
                  <a:prstClr val="black"/>
                </a:solidFill>
                <a:latin typeface="Times New Roman"/>
                <a:cs typeface="Times New Roman"/>
              </a:rPr>
              <a:t>unicast</a:t>
            </a:r>
            <a:r>
              <a:rPr spc="5" dirty="0">
                <a:solidFill>
                  <a:prstClr val="black"/>
                </a:solidFill>
                <a:latin typeface="Times New Roman"/>
                <a:cs typeface="Times New Roman"/>
              </a:rPr>
              <a:t> </a:t>
            </a:r>
            <a:r>
              <a:rPr spc="-5" dirty="0">
                <a:solidFill>
                  <a:prstClr val="black"/>
                </a:solidFill>
                <a:latin typeface="Times New Roman"/>
                <a:cs typeface="Times New Roman"/>
              </a:rPr>
              <a:t>mode.</a:t>
            </a:r>
            <a:r>
              <a:rPr dirty="0">
                <a:solidFill>
                  <a:prstClr val="black"/>
                </a:solidFill>
                <a:latin typeface="Times New Roman"/>
                <a:cs typeface="Times New Roman"/>
              </a:rPr>
              <a:t> </a:t>
            </a:r>
            <a:r>
              <a:rPr spc="-5" dirty="0">
                <a:solidFill>
                  <a:prstClr val="black"/>
                </a:solidFill>
                <a:latin typeface="Times New Roman"/>
                <a:cs typeface="Times New Roman"/>
              </a:rPr>
              <a:t>XBees</a:t>
            </a:r>
            <a:r>
              <a:rPr spc="15" dirty="0">
                <a:solidFill>
                  <a:prstClr val="black"/>
                </a:solidFill>
                <a:latin typeface="Times New Roman"/>
                <a:cs typeface="Times New Roman"/>
              </a:rPr>
              <a:t> </a:t>
            </a:r>
            <a:r>
              <a:rPr dirty="0">
                <a:solidFill>
                  <a:prstClr val="black"/>
                </a:solidFill>
                <a:latin typeface="Times New Roman"/>
                <a:cs typeface="Times New Roman"/>
              </a:rPr>
              <a:t>do</a:t>
            </a:r>
            <a:r>
              <a:rPr spc="5" dirty="0">
                <a:solidFill>
                  <a:prstClr val="black"/>
                </a:solidFill>
                <a:latin typeface="Times New Roman"/>
                <a:cs typeface="Times New Roman"/>
              </a:rPr>
              <a:t> </a:t>
            </a:r>
            <a:r>
              <a:rPr dirty="0">
                <a:solidFill>
                  <a:prstClr val="black"/>
                </a:solidFill>
                <a:latin typeface="Times New Roman"/>
                <a:cs typeface="Times New Roman"/>
              </a:rPr>
              <a:t>not</a:t>
            </a:r>
            <a:r>
              <a:rPr spc="5" dirty="0">
                <a:solidFill>
                  <a:prstClr val="black"/>
                </a:solidFill>
                <a:latin typeface="Times New Roman"/>
                <a:cs typeface="Times New Roman"/>
              </a:rPr>
              <a:t> </a:t>
            </a:r>
            <a:r>
              <a:rPr spc="-5" dirty="0">
                <a:solidFill>
                  <a:prstClr val="black"/>
                </a:solidFill>
                <a:latin typeface="Times New Roman"/>
                <a:cs typeface="Times New Roman"/>
              </a:rPr>
              <a:t>broadcast,</a:t>
            </a:r>
            <a:r>
              <a:rPr spc="5" dirty="0">
                <a:solidFill>
                  <a:prstClr val="black"/>
                </a:solidFill>
                <a:latin typeface="Times New Roman"/>
                <a:cs typeface="Times New Roman"/>
              </a:rPr>
              <a:t> </a:t>
            </a:r>
            <a:r>
              <a:rPr dirty="0">
                <a:solidFill>
                  <a:prstClr val="black"/>
                </a:solidFill>
                <a:latin typeface="Times New Roman"/>
                <a:cs typeface="Times New Roman"/>
              </a:rPr>
              <a:t>the XBees only </a:t>
            </a:r>
            <a:r>
              <a:rPr spc="-285" dirty="0">
                <a:solidFill>
                  <a:prstClr val="black"/>
                </a:solidFill>
                <a:latin typeface="Times New Roman"/>
                <a:cs typeface="Times New Roman"/>
              </a:rPr>
              <a:t> </a:t>
            </a:r>
            <a:r>
              <a:rPr spc="-5" dirty="0">
                <a:solidFill>
                  <a:prstClr val="black"/>
                </a:solidFill>
                <a:latin typeface="Times New Roman"/>
                <a:cs typeface="Times New Roman"/>
              </a:rPr>
              <a:t>communicate</a:t>
            </a:r>
            <a:r>
              <a:rPr spc="-20" dirty="0">
                <a:solidFill>
                  <a:prstClr val="black"/>
                </a:solidFill>
                <a:latin typeface="Times New Roman"/>
                <a:cs typeface="Times New Roman"/>
              </a:rPr>
              <a:t> </a:t>
            </a:r>
            <a:r>
              <a:rPr dirty="0">
                <a:solidFill>
                  <a:prstClr val="black"/>
                </a:solidFill>
                <a:latin typeface="Times New Roman"/>
                <a:cs typeface="Times New Roman"/>
              </a:rPr>
              <a:t>with </a:t>
            </a:r>
            <a:r>
              <a:rPr spc="-5" dirty="0">
                <a:solidFill>
                  <a:prstClr val="black"/>
                </a:solidFill>
                <a:latin typeface="Times New Roman"/>
                <a:cs typeface="Times New Roman"/>
              </a:rPr>
              <a:t>each</a:t>
            </a:r>
            <a:r>
              <a:rPr spc="10" dirty="0">
                <a:solidFill>
                  <a:prstClr val="black"/>
                </a:solidFill>
                <a:latin typeface="Times New Roman"/>
                <a:cs typeface="Times New Roman"/>
              </a:rPr>
              <a:t> </a:t>
            </a:r>
            <a:r>
              <a:rPr spc="-5" dirty="0">
                <a:solidFill>
                  <a:prstClr val="black"/>
                </a:solidFill>
                <a:latin typeface="Times New Roman"/>
                <a:cs typeface="Times New Roman"/>
              </a:rPr>
              <a:t>other.</a:t>
            </a:r>
            <a:endParaRPr dirty="0">
              <a:solidFill>
                <a:prstClr val="black"/>
              </a:solidFill>
              <a:latin typeface="Times New Roman"/>
              <a:cs typeface="Times New Roman"/>
            </a:endParaRPr>
          </a:p>
          <a:p>
            <a:pPr marL="132715" marR="361315" indent="-120650">
              <a:lnSpc>
                <a:spcPct val="150000"/>
              </a:lnSpc>
              <a:spcBef>
                <a:spcPts val="20"/>
              </a:spcBef>
              <a:buFontTx/>
              <a:buChar char="•"/>
              <a:tabLst>
                <a:tab pos="133350" algn="l"/>
              </a:tabLst>
            </a:pPr>
            <a:r>
              <a:rPr spc="-5" dirty="0">
                <a:solidFill>
                  <a:prstClr val="black"/>
                </a:solidFill>
                <a:latin typeface="Times New Roman"/>
                <a:cs typeface="Times New Roman"/>
              </a:rPr>
              <a:t>Data</a:t>
            </a:r>
            <a:r>
              <a:rPr dirty="0">
                <a:solidFill>
                  <a:prstClr val="black"/>
                </a:solidFill>
                <a:latin typeface="Times New Roman"/>
                <a:cs typeface="Times New Roman"/>
              </a:rPr>
              <a:t> </a:t>
            </a:r>
            <a:r>
              <a:rPr spc="-5" dirty="0">
                <a:solidFill>
                  <a:prstClr val="black"/>
                </a:solidFill>
                <a:latin typeface="Times New Roman"/>
                <a:cs typeface="Times New Roman"/>
              </a:rPr>
              <a:t>received</a:t>
            </a:r>
            <a:r>
              <a:rPr spc="10" dirty="0">
                <a:solidFill>
                  <a:prstClr val="black"/>
                </a:solidFill>
                <a:latin typeface="Times New Roman"/>
                <a:cs typeface="Times New Roman"/>
              </a:rPr>
              <a:t> </a:t>
            </a:r>
            <a:r>
              <a:rPr spc="-5" dirty="0">
                <a:solidFill>
                  <a:prstClr val="black"/>
                </a:solidFill>
                <a:latin typeface="Times New Roman"/>
                <a:cs typeface="Times New Roman"/>
              </a:rPr>
              <a:t>from</a:t>
            </a:r>
            <a:r>
              <a:rPr dirty="0">
                <a:solidFill>
                  <a:prstClr val="black"/>
                </a:solidFill>
                <a:latin typeface="Times New Roman"/>
                <a:cs typeface="Times New Roman"/>
              </a:rPr>
              <a:t> the sensors</a:t>
            </a:r>
            <a:r>
              <a:rPr spc="5" dirty="0">
                <a:solidFill>
                  <a:prstClr val="black"/>
                </a:solidFill>
                <a:latin typeface="Times New Roman"/>
                <a:cs typeface="Times New Roman"/>
              </a:rPr>
              <a:t> </a:t>
            </a:r>
            <a:r>
              <a:rPr dirty="0">
                <a:solidFill>
                  <a:prstClr val="black"/>
                </a:solidFill>
                <a:latin typeface="Times New Roman"/>
                <a:cs typeface="Times New Roman"/>
              </a:rPr>
              <a:t>on the</a:t>
            </a:r>
            <a:r>
              <a:rPr spc="5" dirty="0">
                <a:solidFill>
                  <a:prstClr val="black"/>
                </a:solidFill>
                <a:latin typeface="Times New Roman"/>
                <a:cs typeface="Times New Roman"/>
              </a:rPr>
              <a:t> </a:t>
            </a:r>
            <a:r>
              <a:rPr spc="-5" dirty="0">
                <a:solidFill>
                  <a:prstClr val="black"/>
                </a:solidFill>
                <a:latin typeface="Times New Roman"/>
                <a:cs typeface="Times New Roman"/>
              </a:rPr>
              <a:t>circuit</a:t>
            </a:r>
            <a:r>
              <a:rPr spc="5" dirty="0">
                <a:solidFill>
                  <a:prstClr val="black"/>
                </a:solidFill>
                <a:latin typeface="Times New Roman"/>
                <a:cs typeface="Times New Roman"/>
              </a:rPr>
              <a:t> </a:t>
            </a:r>
            <a:r>
              <a:rPr dirty="0">
                <a:solidFill>
                  <a:prstClr val="black"/>
                </a:solidFill>
                <a:latin typeface="Times New Roman"/>
                <a:cs typeface="Times New Roman"/>
              </a:rPr>
              <a:t>will be </a:t>
            </a:r>
            <a:r>
              <a:rPr spc="-5" dirty="0">
                <a:solidFill>
                  <a:prstClr val="black"/>
                </a:solidFill>
                <a:latin typeface="Times New Roman"/>
                <a:cs typeface="Times New Roman"/>
              </a:rPr>
              <a:t>transmitted</a:t>
            </a:r>
            <a:r>
              <a:rPr spc="5" dirty="0">
                <a:solidFill>
                  <a:prstClr val="black"/>
                </a:solidFill>
                <a:latin typeface="Times New Roman"/>
                <a:cs typeface="Times New Roman"/>
              </a:rPr>
              <a:t> </a:t>
            </a:r>
            <a:r>
              <a:rPr dirty="0">
                <a:solidFill>
                  <a:prstClr val="black"/>
                </a:solidFill>
                <a:latin typeface="Times New Roman"/>
                <a:cs typeface="Times New Roman"/>
              </a:rPr>
              <a:t>to the ground</a:t>
            </a:r>
            <a:r>
              <a:rPr spc="5" dirty="0">
                <a:solidFill>
                  <a:prstClr val="black"/>
                </a:solidFill>
                <a:latin typeface="Times New Roman"/>
                <a:cs typeface="Times New Roman"/>
              </a:rPr>
              <a:t> </a:t>
            </a:r>
            <a:r>
              <a:rPr spc="-5" dirty="0">
                <a:solidFill>
                  <a:prstClr val="black"/>
                </a:solidFill>
                <a:latin typeface="Times New Roman"/>
                <a:cs typeface="Times New Roman"/>
              </a:rPr>
              <a:t>station</a:t>
            </a:r>
            <a:r>
              <a:rPr dirty="0">
                <a:solidFill>
                  <a:prstClr val="black"/>
                </a:solidFill>
                <a:latin typeface="Times New Roman"/>
                <a:cs typeface="Times New Roman"/>
              </a:rPr>
              <a:t> via </a:t>
            </a:r>
            <a:r>
              <a:rPr spc="-285" dirty="0">
                <a:solidFill>
                  <a:prstClr val="black"/>
                </a:solidFill>
                <a:latin typeface="Times New Roman"/>
                <a:cs typeface="Times New Roman"/>
              </a:rPr>
              <a:t> </a:t>
            </a:r>
            <a:r>
              <a:rPr spc="-5" dirty="0">
                <a:solidFill>
                  <a:prstClr val="black"/>
                </a:solidFill>
                <a:latin typeface="Times New Roman"/>
                <a:cs typeface="Times New Roman"/>
              </a:rPr>
              <a:t>XBee.</a:t>
            </a:r>
            <a:r>
              <a:rPr spc="-40" dirty="0">
                <a:solidFill>
                  <a:prstClr val="black"/>
                </a:solidFill>
                <a:latin typeface="Times New Roman"/>
                <a:cs typeface="Times New Roman"/>
              </a:rPr>
              <a:t> </a:t>
            </a:r>
            <a:r>
              <a:rPr dirty="0">
                <a:solidFill>
                  <a:prstClr val="black"/>
                </a:solidFill>
                <a:latin typeface="Times New Roman"/>
                <a:cs typeface="Times New Roman"/>
              </a:rPr>
              <a:t>The</a:t>
            </a:r>
            <a:r>
              <a:rPr spc="-5" dirty="0">
                <a:solidFill>
                  <a:prstClr val="black"/>
                </a:solidFill>
                <a:latin typeface="Times New Roman"/>
                <a:cs typeface="Times New Roman"/>
              </a:rPr>
              <a:t> data </a:t>
            </a:r>
            <a:r>
              <a:rPr dirty="0">
                <a:solidFill>
                  <a:prstClr val="black"/>
                </a:solidFill>
                <a:latin typeface="Times New Roman"/>
                <a:cs typeface="Times New Roman"/>
              </a:rPr>
              <a:t>will</a:t>
            </a:r>
            <a:r>
              <a:rPr spc="5" dirty="0">
                <a:solidFill>
                  <a:prstClr val="black"/>
                </a:solidFill>
                <a:latin typeface="Times New Roman"/>
                <a:cs typeface="Times New Roman"/>
              </a:rPr>
              <a:t> </a:t>
            </a:r>
            <a:r>
              <a:rPr dirty="0">
                <a:solidFill>
                  <a:prstClr val="black"/>
                </a:solidFill>
                <a:latin typeface="Times New Roman"/>
                <a:cs typeface="Times New Roman"/>
              </a:rPr>
              <a:t>be</a:t>
            </a:r>
            <a:r>
              <a:rPr spc="-5" dirty="0">
                <a:solidFill>
                  <a:prstClr val="black"/>
                </a:solidFill>
                <a:latin typeface="Times New Roman"/>
                <a:cs typeface="Times New Roman"/>
              </a:rPr>
              <a:t> checked</a:t>
            </a:r>
            <a:r>
              <a:rPr dirty="0">
                <a:solidFill>
                  <a:prstClr val="black"/>
                </a:solidFill>
                <a:latin typeface="Times New Roman"/>
                <a:cs typeface="Times New Roman"/>
              </a:rPr>
              <a:t> from the</a:t>
            </a:r>
            <a:r>
              <a:rPr spc="-15" dirty="0">
                <a:solidFill>
                  <a:prstClr val="black"/>
                </a:solidFill>
                <a:latin typeface="Times New Roman"/>
                <a:cs typeface="Times New Roman"/>
              </a:rPr>
              <a:t> </a:t>
            </a:r>
            <a:r>
              <a:rPr spc="-5" dirty="0">
                <a:solidFill>
                  <a:prstClr val="black"/>
                </a:solidFill>
                <a:latin typeface="Times New Roman"/>
                <a:cs typeface="Times New Roman"/>
              </a:rPr>
              <a:t>ground</a:t>
            </a:r>
            <a:r>
              <a:rPr dirty="0">
                <a:solidFill>
                  <a:prstClr val="black"/>
                </a:solidFill>
                <a:latin typeface="Times New Roman"/>
                <a:cs typeface="Times New Roman"/>
              </a:rPr>
              <a:t> station </a:t>
            </a:r>
            <a:r>
              <a:rPr spc="-5" dirty="0">
                <a:solidFill>
                  <a:prstClr val="black"/>
                </a:solidFill>
                <a:latin typeface="Times New Roman"/>
                <a:cs typeface="Times New Roman"/>
              </a:rPr>
              <a:t>interface.</a:t>
            </a:r>
            <a:endParaRPr dirty="0">
              <a:solidFill>
                <a:prstClr val="black"/>
              </a:solidFill>
              <a:latin typeface="Times New Roman"/>
              <a:cs typeface="Times New Roman"/>
            </a:endParaRPr>
          </a:p>
          <a:p>
            <a:pPr marL="167640" indent="-155575">
              <a:lnSpc>
                <a:spcPct val="150000"/>
              </a:lnSpc>
              <a:buFontTx/>
              <a:buChar char="•"/>
              <a:tabLst>
                <a:tab pos="168275" algn="l"/>
              </a:tabLst>
            </a:pPr>
            <a:r>
              <a:rPr dirty="0">
                <a:solidFill>
                  <a:prstClr val="black"/>
                </a:solidFill>
                <a:latin typeface="Times New Roman"/>
                <a:cs typeface="Times New Roman"/>
              </a:rPr>
              <a:t>The</a:t>
            </a:r>
            <a:r>
              <a:rPr spc="-35" dirty="0">
                <a:solidFill>
                  <a:prstClr val="black"/>
                </a:solidFill>
                <a:latin typeface="Times New Roman"/>
                <a:cs typeface="Times New Roman"/>
              </a:rPr>
              <a:t> </a:t>
            </a:r>
            <a:r>
              <a:rPr spc="-5" dirty="0">
                <a:solidFill>
                  <a:prstClr val="black"/>
                </a:solidFill>
                <a:latin typeface="Times New Roman"/>
                <a:cs typeface="Times New Roman"/>
              </a:rPr>
              <a:t>sufficiency</a:t>
            </a:r>
            <a:r>
              <a:rPr spc="-15" dirty="0">
                <a:solidFill>
                  <a:prstClr val="black"/>
                </a:solidFill>
                <a:latin typeface="Times New Roman"/>
                <a:cs typeface="Times New Roman"/>
              </a:rPr>
              <a:t> </a:t>
            </a:r>
            <a:r>
              <a:rPr spc="5" dirty="0">
                <a:solidFill>
                  <a:prstClr val="black"/>
                </a:solidFill>
                <a:latin typeface="Times New Roman"/>
                <a:cs typeface="Times New Roman"/>
              </a:rPr>
              <a:t>of</a:t>
            </a:r>
            <a:r>
              <a:rPr spc="-20" dirty="0">
                <a:solidFill>
                  <a:prstClr val="black"/>
                </a:solidFill>
                <a:latin typeface="Times New Roman"/>
                <a:cs typeface="Times New Roman"/>
              </a:rPr>
              <a:t> </a:t>
            </a:r>
            <a:r>
              <a:rPr dirty="0">
                <a:solidFill>
                  <a:prstClr val="black"/>
                </a:solidFill>
                <a:latin typeface="Times New Roman"/>
                <a:cs typeface="Times New Roman"/>
              </a:rPr>
              <a:t>the</a:t>
            </a:r>
            <a:r>
              <a:rPr spc="-15" dirty="0">
                <a:solidFill>
                  <a:prstClr val="black"/>
                </a:solidFill>
                <a:latin typeface="Times New Roman"/>
                <a:cs typeface="Times New Roman"/>
              </a:rPr>
              <a:t> </a:t>
            </a:r>
            <a:r>
              <a:rPr dirty="0">
                <a:solidFill>
                  <a:prstClr val="black"/>
                </a:solidFill>
                <a:latin typeface="Times New Roman"/>
                <a:cs typeface="Times New Roman"/>
              </a:rPr>
              <a:t>computer</a:t>
            </a:r>
            <a:r>
              <a:rPr spc="-15" dirty="0">
                <a:solidFill>
                  <a:prstClr val="black"/>
                </a:solidFill>
                <a:latin typeface="Times New Roman"/>
                <a:cs typeface="Times New Roman"/>
              </a:rPr>
              <a:t> </a:t>
            </a:r>
            <a:r>
              <a:rPr spc="-5" dirty="0">
                <a:solidFill>
                  <a:prstClr val="black"/>
                </a:solidFill>
                <a:latin typeface="Times New Roman"/>
                <a:cs typeface="Times New Roman"/>
              </a:rPr>
              <a:t>battery</a:t>
            </a:r>
            <a:r>
              <a:rPr spc="-15" dirty="0">
                <a:solidFill>
                  <a:prstClr val="black"/>
                </a:solidFill>
                <a:latin typeface="Times New Roman"/>
                <a:cs typeface="Times New Roman"/>
              </a:rPr>
              <a:t> </a:t>
            </a:r>
            <a:r>
              <a:rPr spc="-5" dirty="0">
                <a:solidFill>
                  <a:prstClr val="black"/>
                </a:solidFill>
                <a:latin typeface="Times New Roman"/>
                <a:cs typeface="Times New Roman"/>
              </a:rPr>
              <a:t>was</a:t>
            </a:r>
            <a:r>
              <a:rPr dirty="0">
                <a:solidFill>
                  <a:prstClr val="black"/>
                </a:solidFill>
                <a:latin typeface="Times New Roman"/>
                <a:cs typeface="Times New Roman"/>
              </a:rPr>
              <a:t> </a:t>
            </a:r>
            <a:r>
              <a:rPr spc="-5" dirty="0">
                <a:solidFill>
                  <a:prstClr val="black"/>
                </a:solidFill>
                <a:latin typeface="Times New Roman"/>
                <a:cs typeface="Times New Roman"/>
              </a:rPr>
              <a:t>tested</a:t>
            </a:r>
            <a:r>
              <a:rPr dirty="0">
                <a:solidFill>
                  <a:prstClr val="black"/>
                </a:solidFill>
                <a:latin typeface="Times New Roman"/>
                <a:cs typeface="Times New Roman"/>
              </a:rPr>
              <a:t> for</a:t>
            </a:r>
            <a:r>
              <a:rPr spc="-20" dirty="0">
                <a:solidFill>
                  <a:prstClr val="black"/>
                </a:solidFill>
                <a:latin typeface="Times New Roman"/>
                <a:cs typeface="Times New Roman"/>
              </a:rPr>
              <a:t> </a:t>
            </a:r>
            <a:r>
              <a:rPr dirty="0">
                <a:solidFill>
                  <a:prstClr val="black"/>
                </a:solidFill>
                <a:latin typeface="Times New Roman"/>
                <a:cs typeface="Times New Roman"/>
              </a:rPr>
              <a:t>2</a:t>
            </a:r>
            <a:r>
              <a:rPr spc="-15" dirty="0">
                <a:solidFill>
                  <a:prstClr val="black"/>
                </a:solidFill>
                <a:latin typeface="Times New Roman"/>
                <a:cs typeface="Times New Roman"/>
              </a:rPr>
              <a:t> </a:t>
            </a:r>
            <a:r>
              <a:rPr dirty="0">
                <a:solidFill>
                  <a:prstClr val="black"/>
                </a:solidFill>
                <a:latin typeface="Times New Roman"/>
                <a:cs typeface="Times New Roman"/>
              </a:rPr>
              <a:t>hours.</a:t>
            </a:r>
          </a:p>
          <a:p>
            <a:pPr marL="132715" indent="-120650">
              <a:lnSpc>
                <a:spcPct val="150000"/>
              </a:lnSpc>
              <a:buFontTx/>
              <a:buChar char="•"/>
              <a:tabLst>
                <a:tab pos="133350" algn="l"/>
              </a:tabLst>
            </a:pPr>
            <a:r>
              <a:rPr spc="-5" dirty="0">
                <a:solidFill>
                  <a:prstClr val="black"/>
                </a:solidFill>
                <a:latin typeface="Times New Roman"/>
                <a:cs typeface="Times New Roman"/>
              </a:rPr>
              <a:t>We</a:t>
            </a:r>
            <a:r>
              <a:rPr spc="-20" dirty="0">
                <a:solidFill>
                  <a:prstClr val="black"/>
                </a:solidFill>
                <a:latin typeface="Times New Roman"/>
                <a:cs typeface="Times New Roman"/>
              </a:rPr>
              <a:t> </a:t>
            </a:r>
            <a:r>
              <a:rPr spc="-5" dirty="0">
                <a:solidFill>
                  <a:prstClr val="black"/>
                </a:solidFill>
                <a:latin typeface="Times New Roman"/>
                <a:cs typeface="Times New Roman"/>
              </a:rPr>
              <a:t>continue</a:t>
            </a:r>
            <a:r>
              <a:rPr spc="-15" dirty="0">
                <a:solidFill>
                  <a:prstClr val="black"/>
                </a:solidFill>
                <a:latin typeface="Times New Roman"/>
                <a:cs typeface="Times New Roman"/>
              </a:rPr>
              <a:t> </a:t>
            </a:r>
            <a:r>
              <a:rPr dirty="0">
                <a:solidFill>
                  <a:prstClr val="black"/>
                </a:solidFill>
                <a:latin typeface="Times New Roman"/>
                <a:cs typeface="Times New Roman"/>
              </a:rPr>
              <a:t>the</a:t>
            </a:r>
            <a:r>
              <a:rPr spc="-30" dirty="0">
                <a:solidFill>
                  <a:prstClr val="black"/>
                </a:solidFill>
                <a:latin typeface="Times New Roman"/>
                <a:cs typeface="Times New Roman"/>
              </a:rPr>
              <a:t> </a:t>
            </a:r>
            <a:r>
              <a:rPr dirty="0">
                <a:solidFill>
                  <a:prstClr val="black"/>
                </a:solidFill>
                <a:latin typeface="Times New Roman"/>
                <a:cs typeface="Times New Roman"/>
              </a:rPr>
              <a:t>tests</a:t>
            </a:r>
            <a:r>
              <a:rPr spc="-10" dirty="0">
                <a:solidFill>
                  <a:prstClr val="black"/>
                </a:solidFill>
                <a:latin typeface="Times New Roman"/>
                <a:cs typeface="Times New Roman"/>
              </a:rPr>
              <a:t> </a:t>
            </a:r>
            <a:r>
              <a:rPr spc="-5" dirty="0">
                <a:solidFill>
                  <a:prstClr val="black"/>
                </a:solidFill>
                <a:latin typeface="Times New Roman"/>
                <a:cs typeface="Times New Roman"/>
              </a:rPr>
              <a:t>as</a:t>
            </a:r>
            <a:r>
              <a:rPr spc="5" dirty="0">
                <a:solidFill>
                  <a:prstClr val="black"/>
                </a:solidFill>
                <a:latin typeface="Times New Roman"/>
                <a:cs typeface="Times New Roman"/>
              </a:rPr>
              <a:t> </a:t>
            </a:r>
            <a:r>
              <a:rPr spc="-5" dirty="0">
                <a:solidFill>
                  <a:prstClr val="black"/>
                </a:solidFill>
                <a:latin typeface="Times New Roman"/>
                <a:cs typeface="Times New Roman"/>
              </a:rPr>
              <a:t>we</a:t>
            </a:r>
            <a:r>
              <a:rPr spc="-30" dirty="0">
                <a:solidFill>
                  <a:prstClr val="black"/>
                </a:solidFill>
                <a:latin typeface="Times New Roman"/>
                <a:cs typeface="Times New Roman"/>
              </a:rPr>
              <a:t> </a:t>
            </a:r>
            <a:r>
              <a:rPr dirty="0">
                <a:solidFill>
                  <a:prstClr val="black"/>
                </a:solidFill>
                <a:latin typeface="Times New Roman"/>
                <a:cs typeface="Times New Roman"/>
              </a:rPr>
              <a:t>have</a:t>
            </a:r>
            <a:r>
              <a:rPr spc="-20" dirty="0">
                <a:solidFill>
                  <a:prstClr val="black"/>
                </a:solidFill>
                <a:latin typeface="Times New Roman"/>
                <a:cs typeface="Times New Roman"/>
              </a:rPr>
              <a:t> </a:t>
            </a:r>
            <a:r>
              <a:rPr spc="-5" dirty="0">
                <a:solidFill>
                  <a:prstClr val="black"/>
                </a:solidFill>
                <a:latin typeface="Times New Roman"/>
                <a:cs typeface="Times New Roman"/>
              </a:rPr>
              <a:t>started</a:t>
            </a:r>
            <a:r>
              <a:rPr spc="-15" dirty="0">
                <a:solidFill>
                  <a:prstClr val="black"/>
                </a:solidFill>
                <a:latin typeface="Times New Roman"/>
                <a:cs typeface="Times New Roman"/>
              </a:rPr>
              <a:t> </a:t>
            </a:r>
            <a:r>
              <a:rPr spc="-5" dirty="0">
                <a:solidFill>
                  <a:prstClr val="black"/>
                </a:solidFill>
                <a:latin typeface="Times New Roman"/>
                <a:cs typeface="Times New Roman"/>
              </a:rPr>
              <a:t>at </a:t>
            </a:r>
            <a:r>
              <a:rPr dirty="0">
                <a:solidFill>
                  <a:prstClr val="black"/>
                </a:solidFill>
                <a:latin typeface="Times New Roman"/>
                <a:cs typeface="Times New Roman"/>
              </a:rPr>
              <a:t>the</a:t>
            </a:r>
            <a:r>
              <a:rPr spc="-15" dirty="0">
                <a:solidFill>
                  <a:prstClr val="black"/>
                </a:solidFill>
                <a:latin typeface="Times New Roman"/>
                <a:cs typeface="Times New Roman"/>
              </a:rPr>
              <a:t> </a:t>
            </a:r>
            <a:r>
              <a:rPr dirty="0">
                <a:solidFill>
                  <a:prstClr val="black"/>
                </a:solidFill>
                <a:latin typeface="Times New Roman"/>
                <a:cs typeface="Times New Roman"/>
              </a:rPr>
              <a:t>PDR</a:t>
            </a:r>
            <a:r>
              <a:rPr spc="-5" dirty="0">
                <a:solidFill>
                  <a:prstClr val="black"/>
                </a:solidFill>
                <a:latin typeface="Times New Roman"/>
                <a:cs typeface="Times New Roman"/>
              </a:rPr>
              <a:t> stage.</a:t>
            </a:r>
            <a:endParaRPr dirty="0">
              <a:solidFill>
                <a:prstClr val="black"/>
              </a:solidFill>
              <a:latin typeface="Times New Roman"/>
              <a:cs typeface="Times New Roman"/>
            </a:endParaRPr>
          </a:p>
        </p:txBody>
      </p:sp>
      <p:pic>
        <p:nvPicPr>
          <p:cNvPr id="9" name="object 9">
            <a:extLst>
              <a:ext uri="{FF2B5EF4-FFF2-40B4-BE49-F238E27FC236}">
                <a16:creationId xmlns:a16="http://schemas.microsoft.com/office/drawing/2014/main" id="{37BAD330-5590-1612-7864-F38E3ABD31E3}"/>
              </a:ext>
            </a:extLst>
          </p:cNvPr>
          <p:cNvPicPr/>
          <p:nvPr/>
        </p:nvPicPr>
        <p:blipFill>
          <a:blip r:embed="rId2" cstate="print"/>
          <a:stretch>
            <a:fillRect/>
          </a:stretch>
        </p:blipFill>
        <p:spPr>
          <a:xfrm>
            <a:off x="640558" y="1518920"/>
            <a:ext cx="5500243" cy="3820160"/>
          </a:xfrm>
          <a:prstGeom prst="rect">
            <a:avLst/>
          </a:prstGeom>
        </p:spPr>
      </p:pic>
    </p:spTree>
    <p:extLst>
      <p:ext uri="{BB962C8B-B14F-4D97-AF65-F5344CB8AC3E}">
        <p14:creationId xmlns:p14="http://schemas.microsoft.com/office/powerpoint/2010/main" val="866220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BDC0E4-B650-A5BB-718C-84A148758C89}"/>
              </a:ext>
            </a:extLst>
          </p:cNvPr>
          <p:cNvSpPr>
            <a:spLocks noGrp="1"/>
          </p:cNvSpPr>
          <p:nvPr>
            <p:ph type="sldNum" sz="quarter" idx="12"/>
          </p:nvPr>
        </p:nvSpPr>
        <p:spPr/>
        <p:txBody>
          <a:bodyPr/>
          <a:lstStyle/>
          <a:p>
            <a:fld id="{D88F94E2-5C54-4DAF-A39A-2298FFE509E3}" type="slidenum">
              <a:rPr lang="en-IN" smtClean="0"/>
              <a:pPr/>
              <a:t>59</a:t>
            </a:fld>
            <a:endParaRPr lang="en-IN" dirty="0"/>
          </a:p>
        </p:txBody>
      </p:sp>
      <p:sp>
        <p:nvSpPr>
          <p:cNvPr id="2" name="object 2">
            <a:extLst>
              <a:ext uri="{FF2B5EF4-FFF2-40B4-BE49-F238E27FC236}">
                <a16:creationId xmlns:a16="http://schemas.microsoft.com/office/drawing/2014/main" id="{1CBCCDF4-FBA9-E754-8126-3EFD903C9E24}"/>
              </a:ext>
            </a:extLst>
          </p:cNvPr>
          <p:cNvSpPr txBox="1"/>
          <p:nvPr/>
        </p:nvSpPr>
        <p:spPr>
          <a:xfrm>
            <a:off x="3019563" y="277995"/>
            <a:ext cx="6377100" cy="566822"/>
          </a:xfrm>
          <a:prstGeom prst="rect">
            <a:avLst/>
          </a:prstGeom>
        </p:spPr>
        <p:txBody>
          <a:bodyPr vert="horz" wrap="square" lIns="0" tIns="12700" rIns="0" bIns="0" rtlCol="0">
            <a:spAutoFit/>
          </a:bodyPr>
          <a:lstStyle/>
          <a:p>
            <a:pPr marL="12700">
              <a:spcBef>
                <a:spcPts val="100"/>
              </a:spcBef>
            </a:pPr>
            <a:r>
              <a:rPr sz="3600" b="1" spc="150" dirty="0">
                <a:solidFill>
                  <a:schemeClr val="accent1">
                    <a:lumMod val="75000"/>
                  </a:schemeClr>
                </a:solidFill>
                <a:latin typeface="Cambria"/>
                <a:cs typeface="Cambria"/>
              </a:rPr>
              <a:t>TELEMETRY</a:t>
            </a:r>
            <a:r>
              <a:rPr sz="3600" b="1" spc="130" dirty="0">
                <a:solidFill>
                  <a:schemeClr val="accent1">
                    <a:lumMod val="75000"/>
                  </a:schemeClr>
                </a:solidFill>
                <a:latin typeface="Cambria"/>
                <a:cs typeface="Cambria"/>
              </a:rPr>
              <a:t> </a:t>
            </a:r>
            <a:r>
              <a:rPr sz="3600" b="1" spc="135" dirty="0">
                <a:solidFill>
                  <a:schemeClr val="accent1">
                    <a:lumMod val="75000"/>
                  </a:schemeClr>
                </a:solidFill>
                <a:latin typeface="Cambria"/>
                <a:cs typeface="Cambria"/>
              </a:rPr>
              <a:t>DATA </a:t>
            </a:r>
            <a:r>
              <a:rPr sz="3600" b="1" spc="160" dirty="0">
                <a:solidFill>
                  <a:schemeClr val="accent1">
                    <a:lumMod val="75000"/>
                  </a:schemeClr>
                </a:solidFill>
                <a:latin typeface="Cambria"/>
                <a:cs typeface="Cambria"/>
              </a:rPr>
              <a:t>FORMAT</a:t>
            </a:r>
            <a:endParaRPr sz="3600" dirty="0">
              <a:solidFill>
                <a:schemeClr val="accent1">
                  <a:lumMod val="75000"/>
                </a:schemeClr>
              </a:solidFill>
              <a:latin typeface="Cambria"/>
              <a:cs typeface="Cambria"/>
            </a:endParaRPr>
          </a:p>
        </p:txBody>
      </p:sp>
      <p:graphicFrame>
        <p:nvGraphicFramePr>
          <p:cNvPr id="3" name="object 3">
            <a:extLst>
              <a:ext uri="{FF2B5EF4-FFF2-40B4-BE49-F238E27FC236}">
                <a16:creationId xmlns:a16="http://schemas.microsoft.com/office/drawing/2014/main" id="{F5C5DA20-2114-141A-0A16-2F6BC95F2AB1}"/>
              </a:ext>
            </a:extLst>
          </p:cNvPr>
          <p:cNvGraphicFramePr>
            <a:graphicFrameLocks noGrp="1"/>
          </p:cNvGraphicFramePr>
          <p:nvPr>
            <p:extLst>
              <p:ext uri="{D42A27DB-BD31-4B8C-83A1-F6EECF244321}">
                <p14:modId xmlns:p14="http://schemas.microsoft.com/office/powerpoint/2010/main" val="2063207405"/>
              </p:ext>
            </p:extLst>
          </p:nvPr>
        </p:nvGraphicFramePr>
        <p:xfrm>
          <a:off x="2249905" y="1382250"/>
          <a:ext cx="7471436" cy="4929280"/>
        </p:xfrm>
        <a:graphic>
          <a:graphicData uri="http://schemas.openxmlformats.org/drawingml/2006/table">
            <a:tbl>
              <a:tblPr firstRow="1" bandRow="1"/>
              <a:tblGrid>
                <a:gridCol w="2067039">
                  <a:extLst>
                    <a:ext uri="{9D8B030D-6E8A-4147-A177-3AD203B41FA5}">
                      <a16:colId xmlns:a16="http://schemas.microsoft.com/office/drawing/2014/main" val="20000"/>
                    </a:ext>
                  </a:extLst>
                </a:gridCol>
                <a:gridCol w="3195229">
                  <a:extLst>
                    <a:ext uri="{9D8B030D-6E8A-4147-A177-3AD203B41FA5}">
                      <a16:colId xmlns:a16="http://schemas.microsoft.com/office/drawing/2014/main" val="20001"/>
                    </a:ext>
                  </a:extLst>
                </a:gridCol>
                <a:gridCol w="2209168">
                  <a:extLst>
                    <a:ext uri="{9D8B030D-6E8A-4147-A177-3AD203B41FA5}">
                      <a16:colId xmlns:a16="http://schemas.microsoft.com/office/drawing/2014/main" val="20002"/>
                    </a:ext>
                  </a:extLst>
                </a:gridCol>
              </a:tblGrid>
              <a:tr h="3148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25"/>
                        </a:spcBef>
                      </a:pPr>
                      <a:r>
                        <a:rPr sz="1500" spc="65" dirty="0">
                          <a:latin typeface="Cambria"/>
                          <a:cs typeface="Cambria"/>
                        </a:rPr>
                        <a:t>TM</a:t>
                      </a:r>
                      <a:r>
                        <a:rPr sz="1500" spc="-10" dirty="0">
                          <a:latin typeface="Cambria"/>
                          <a:cs typeface="Cambria"/>
                        </a:rPr>
                        <a:t> Parameter</a:t>
                      </a:r>
                      <a:endParaRPr sz="1500">
                        <a:latin typeface="Cambria"/>
                        <a:cs typeface="Cambria"/>
                      </a:endParaRPr>
                    </a:p>
                  </a:txBody>
                  <a:tcPr marL="0" marR="0" marT="34112" marB="0">
                    <a:lnL w="12700">
                      <a:solidFill>
                        <a:srgbClr val="FFFFFF"/>
                      </a:solidFill>
                      <a:prstDash val="solid"/>
                    </a:lnL>
                    <a:lnR w="12700">
                      <a:solidFill>
                        <a:srgbClr val="FFFFFF"/>
                      </a:solidFill>
                      <a:prstDash val="solid"/>
                    </a:lnR>
                    <a:lnT>
                      <a:noFill/>
                    </a:lnT>
                    <a:lnB w="38100">
                      <a:solidFill>
                        <a:srgbClr val="FFFFFF"/>
                      </a:solidFill>
                      <a:prstDash val="solid"/>
                    </a:lnB>
                    <a:lnTlToBr w="12700" cmpd="sng">
                      <a:noFill/>
                      <a:prstDash val="solid"/>
                    </a:lnTlToBr>
                    <a:lnBlToTr w="12700" cmpd="sng">
                      <a:noFill/>
                      <a:prstDash val="solid"/>
                    </a:lnBlToTr>
                    <a:solidFill>
                      <a:srgbClr val="4471C4"/>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25"/>
                        </a:spcBef>
                      </a:pPr>
                      <a:r>
                        <a:rPr sz="1500" spc="-5" dirty="0">
                          <a:latin typeface="Cambria"/>
                          <a:cs typeface="Cambria"/>
                        </a:rPr>
                        <a:t>Function</a:t>
                      </a:r>
                      <a:endParaRPr sz="1500" dirty="0">
                        <a:latin typeface="Cambria"/>
                        <a:cs typeface="Cambria"/>
                      </a:endParaRPr>
                    </a:p>
                  </a:txBody>
                  <a:tcPr marL="0" marR="0" marT="34112" marB="0">
                    <a:lnL w="12700">
                      <a:solidFill>
                        <a:srgbClr val="FFFFFF"/>
                      </a:solidFill>
                      <a:prstDash val="solid"/>
                    </a:lnL>
                    <a:lnR w="12700">
                      <a:solidFill>
                        <a:srgbClr val="FFFFFF"/>
                      </a:solidFill>
                      <a:prstDash val="solid"/>
                    </a:lnR>
                    <a:lnT>
                      <a:noFill/>
                    </a:lnT>
                    <a:lnB w="38100">
                      <a:solidFill>
                        <a:srgbClr val="FFFFFF"/>
                      </a:solidFill>
                      <a:prstDash val="solid"/>
                    </a:lnB>
                    <a:lnTlToBr w="12700" cmpd="sng">
                      <a:noFill/>
                      <a:prstDash val="solid"/>
                    </a:lnTlToBr>
                    <a:lnBlToTr w="12700" cmpd="sng">
                      <a:noFill/>
                      <a:prstDash val="solid"/>
                    </a:lnBlToTr>
                    <a:solidFill>
                      <a:srgbClr val="4471C4"/>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25"/>
                        </a:spcBef>
                      </a:pPr>
                      <a:r>
                        <a:rPr sz="1500" spc="-10" dirty="0">
                          <a:latin typeface="Cambria"/>
                          <a:cs typeface="Cambria"/>
                        </a:rPr>
                        <a:t>Resolution</a:t>
                      </a:r>
                      <a:r>
                        <a:rPr sz="1500" spc="5" dirty="0">
                          <a:latin typeface="Cambria"/>
                          <a:cs typeface="Cambria"/>
                        </a:rPr>
                        <a:t> /Format</a:t>
                      </a:r>
                      <a:endParaRPr sz="1500">
                        <a:latin typeface="Cambria"/>
                        <a:cs typeface="Cambria"/>
                      </a:endParaRPr>
                    </a:p>
                  </a:txBody>
                  <a:tcPr marL="0" marR="0" marT="34112" marB="0">
                    <a:lnL w="12700">
                      <a:solidFill>
                        <a:srgbClr val="FFFFFF"/>
                      </a:solidFill>
                      <a:prstDash val="solid"/>
                    </a:lnL>
                    <a:lnR w="12700">
                      <a:solidFill>
                        <a:srgbClr val="FFFFFF"/>
                      </a:solidFill>
                      <a:prstDash val="solid"/>
                    </a:lnR>
                    <a:lnT>
                      <a:noFill/>
                    </a:lnT>
                    <a:lnB w="38100">
                      <a:solidFill>
                        <a:srgbClr val="FFFFFF"/>
                      </a:solidFill>
                      <a:prstDash val="solid"/>
                    </a:lnB>
                    <a:lnTlToBr w="12700" cmpd="sng">
                      <a:noFill/>
                      <a:prstDash val="solid"/>
                    </a:lnTlToBr>
                    <a:lnBlToTr w="12700" cmpd="sng">
                      <a:noFill/>
                      <a:prstDash val="solid"/>
                    </a:lnBlToTr>
                    <a:solidFill>
                      <a:srgbClr val="4471C4"/>
                    </a:solidFill>
                  </a:tcPr>
                </a:tc>
                <a:extLst>
                  <a:ext uri="{0D108BD9-81ED-4DB2-BD59-A6C34878D82A}">
                    <a16:rowId xmlns:a16="http://schemas.microsoft.com/office/drawing/2014/main" val="10000"/>
                  </a:ext>
                </a:extLst>
              </a:tr>
              <a:tr h="31970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465"/>
                        </a:spcBef>
                      </a:pPr>
                      <a:r>
                        <a:rPr sz="1500" spc="65" dirty="0">
                          <a:latin typeface="Cambria"/>
                          <a:cs typeface="Cambria"/>
                        </a:rPr>
                        <a:t>&lt;TEAM</a:t>
                      </a:r>
                      <a:r>
                        <a:rPr sz="1500" dirty="0">
                          <a:latin typeface="Cambria"/>
                          <a:cs typeface="Cambria"/>
                        </a:rPr>
                        <a:t> </a:t>
                      </a:r>
                      <a:r>
                        <a:rPr sz="1500" spc="70" dirty="0">
                          <a:latin typeface="Cambria"/>
                          <a:cs typeface="Cambria"/>
                        </a:rPr>
                        <a:t>ID&gt;</a:t>
                      </a:r>
                      <a:endParaRPr sz="1500">
                        <a:latin typeface="Cambria"/>
                        <a:cs typeface="Cambria"/>
                      </a:endParaRPr>
                    </a:p>
                  </a:txBody>
                  <a:tcPr marL="0" marR="0" marT="488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CFD4E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465"/>
                        </a:spcBef>
                      </a:pPr>
                      <a:r>
                        <a:rPr sz="1500" spc="15" dirty="0">
                          <a:latin typeface="Cambria"/>
                          <a:cs typeface="Cambria"/>
                        </a:rPr>
                        <a:t>Team</a:t>
                      </a:r>
                      <a:r>
                        <a:rPr sz="1500" spc="10" dirty="0">
                          <a:latin typeface="Cambria"/>
                          <a:cs typeface="Cambria"/>
                        </a:rPr>
                        <a:t> </a:t>
                      </a:r>
                      <a:r>
                        <a:rPr sz="1500" spc="-10" dirty="0">
                          <a:latin typeface="Cambria"/>
                          <a:cs typeface="Cambria"/>
                        </a:rPr>
                        <a:t>Number</a:t>
                      </a:r>
                      <a:endParaRPr sz="1500">
                        <a:latin typeface="Cambria"/>
                        <a:cs typeface="Cambria"/>
                      </a:endParaRPr>
                    </a:p>
                  </a:txBody>
                  <a:tcPr marL="0" marR="0" marT="488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CFD4E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465"/>
                        </a:spcBef>
                      </a:pPr>
                      <a:r>
                        <a:rPr sz="1500" spc="-15" dirty="0">
                          <a:latin typeface="Cambria"/>
                          <a:cs typeface="Cambria"/>
                        </a:rPr>
                        <a:t>2022ASI-002</a:t>
                      </a:r>
                      <a:endParaRPr sz="1500" dirty="0">
                        <a:latin typeface="Cambria"/>
                        <a:cs typeface="Cambria"/>
                      </a:endParaRPr>
                    </a:p>
                  </a:txBody>
                  <a:tcPr marL="0" marR="0" marT="488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CFD4EA"/>
                    </a:solidFill>
                  </a:tcPr>
                </a:tc>
                <a:extLst>
                  <a:ext uri="{0D108BD9-81ED-4DB2-BD59-A6C34878D82A}">
                    <a16:rowId xmlns:a16="http://schemas.microsoft.com/office/drawing/2014/main" val="10001"/>
                  </a:ext>
                </a:extLst>
              </a:tr>
              <a:tr h="30813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65"/>
                        </a:spcBef>
                      </a:pPr>
                      <a:r>
                        <a:rPr sz="1500" spc="55" dirty="0">
                          <a:latin typeface="Cambria"/>
                          <a:cs typeface="Cambria"/>
                        </a:rPr>
                        <a:t>&lt;TIME</a:t>
                      </a:r>
                      <a:r>
                        <a:rPr sz="1500" spc="20" dirty="0">
                          <a:latin typeface="Cambria"/>
                          <a:cs typeface="Cambria"/>
                        </a:rPr>
                        <a:t> </a:t>
                      </a:r>
                      <a:r>
                        <a:rPr sz="1500" spc="55" dirty="0">
                          <a:latin typeface="Cambria"/>
                          <a:cs typeface="Cambria"/>
                        </a:rPr>
                        <a:t>STAMPING&gt;</a:t>
                      </a:r>
                      <a:endParaRPr sz="1500">
                        <a:latin typeface="Cambria"/>
                        <a:cs typeface="Cambria"/>
                      </a:endParaRPr>
                    </a:p>
                  </a:txBody>
                  <a:tcPr marL="0" marR="0" marT="383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E9EBF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65"/>
                        </a:spcBef>
                      </a:pPr>
                      <a:r>
                        <a:rPr sz="1500" spc="10" dirty="0">
                          <a:latin typeface="Cambria"/>
                          <a:cs typeface="Cambria"/>
                        </a:rPr>
                        <a:t>Time</a:t>
                      </a:r>
                      <a:r>
                        <a:rPr sz="1500" spc="25" dirty="0">
                          <a:latin typeface="Cambria"/>
                          <a:cs typeface="Cambria"/>
                        </a:rPr>
                        <a:t> </a:t>
                      </a:r>
                      <a:r>
                        <a:rPr sz="1500" spc="-5" dirty="0">
                          <a:latin typeface="Cambria"/>
                          <a:cs typeface="Cambria"/>
                        </a:rPr>
                        <a:t>since</a:t>
                      </a:r>
                      <a:r>
                        <a:rPr sz="1500" spc="25" dirty="0">
                          <a:latin typeface="Cambria"/>
                          <a:cs typeface="Cambria"/>
                        </a:rPr>
                        <a:t> </a:t>
                      </a:r>
                      <a:r>
                        <a:rPr sz="1500" spc="-15" dirty="0">
                          <a:latin typeface="Cambria"/>
                          <a:cs typeface="Cambria"/>
                        </a:rPr>
                        <a:t>the</a:t>
                      </a:r>
                      <a:r>
                        <a:rPr sz="1500" spc="30" dirty="0">
                          <a:latin typeface="Cambria"/>
                          <a:cs typeface="Cambria"/>
                        </a:rPr>
                        <a:t> </a:t>
                      </a:r>
                      <a:r>
                        <a:rPr sz="1500" spc="-25" dirty="0">
                          <a:latin typeface="Cambria"/>
                          <a:cs typeface="Cambria"/>
                        </a:rPr>
                        <a:t>initial</a:t>
                      </a:r>
                      <a:r>
                        <a:rPr sz="1500" spc="25" dirty="0">
                          <a:latin typeface="Cambria"/>
                          <a:cs typeface="Cambria"/>
                        </a:rPr>
                        <a:t> </a:t>
                      </a:r>
                      <a:r>
                        <a:rPr sz="1500" spc="-20" dirty="0">
                          <a:latin typeface="Cambria"/>
                          <a:cs typeface="Cambria"/>
                        </a:rPr>
                        <a:t>power</a:t>
                      </a:r>
                      <a:endParaRPr sz="1500">
                        <a:latin typeface="Cambria"/>
                        <a:cs typeface="Cambria"/>
                      </a:endParaRPr>
                    </a:p>
                  </a:txBody>
                  <a:tcPr marL="0" marR="0" marT="383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E9EBF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65"/>
                        </a:spcBef>
                      </a:pPr>
                      <a:r>
                        <a:rPr sz="1500" spc="10" dirty="0">
                          <a:latin typeface="Cambria"/>
                          <a:cs typeface="Cambria"/>
                        </a:rPr>
                        <a:t>Seconds</a:t>
                      </a:r>
                      <a:endParaRPr sz="1500" dirty="0">
                        <a:latin typeface="Cambria"/>
                        <a:cs typeface="Cambria"/>
                      </a:endParaRPr>
                    </a:p>
                  </a:txBody>
                  <a:tcPr marL="0" marR="0" marT="383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E9EBF5"/>
                    </a:solidFill>
                  </a:tcPr>
                </a:tc>
                <a:extLst>
                  <a:ext uri="{0D108BD9-81ED-4DB2-BD59-A6C34878D82A}">
                    <a16:rowId xmlns:a16="http://schemas.microsoft.com/office/drawing/2014/main" val="10002"/>
                  </a:ext>
                </a:extLst>
              </a:tr>
              <a:tr h="30965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80"/>
                        </a:spcBef>
                      </a:pPr>
                      <a:r>
                        <a:rPr sz="1500" spc="65" dirty="0">
                          <a:latin typeface="Cambria"/>
                          <a:cs typeface="Cambria"/>
                        </a:rPr>
                        <a:t>&lt;PACKET</a:t>
                      </a:r>
                      <a:r>
                        <a:rPr sz="1500" dirty="0">
                          <a:latin typeface="Cambria"/>
                          <a:cs typeface="Cambria"/>
                        </a:rPr>
                        <a:t> </a:t>
                      </a:r>
                      <a:r>
                        <a:rPr sz="1500" spc="85" dirty="0">
                          <a:latin typeface="Cambria"/>
                          <a:cs typeface="Cambria"/>
                        </a:rPr>
                        <a:t>COUNT&gt;</a:t>
                      </a:r>
                      <a:endParaRPr sz="1500">
                        <a:latin typeface="Cambria"/>
                        <a:cs typeface="Cambria"/>
                      </a:endParaRPr>
                    </a:p>
                  </a:txBody>
                  <a:tcPr marL="0" marR="0" marT="39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CFD4E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80"/>
                        </a:spcBef>
                      </a:pPr>
                      <a:r>
                        <a:rPr sz="1500" spc="10" dirty="0">
                          <a:latin typeface="Cambria"/>
                          <a:cs typeface="Cambria"/>
                        </a:rPr>
                        <a:t>Count</a:t>
                      </a:r>
                      <a:r>
                        <a:rPr sz="1500" spc="25" dirty="0">
                          <a:latin typeface="Cambria"/>
                          <a:cs typeface="Cambria"/>
                        </a:rPr>
                        <a:t> </a:t>
                      </a:r>
                      <a:r>
                        <a:rPr sz="1500" spc="-5" dirty="0">
                          <a:latin typeface="Cambria"/>
                          <a:cs typeface="Cambria"/>
                        </a:rPr>
                        <a:t>of</a:t>
                      </a:r>
                      <a:r>
                        <a:rPr sz="1500" spc="40" dirty="0">
                          <a:latin typeface="Cambria"/>
                          <a:cs typeface="Cambria"/>
                        </a:rPr>
                        <a:t> </a:t>
                      </a:r>
                      <a:r>
                        <a:rPr sz="1500" spc="-20" dirty="0">
                          <a:latin typeface="Cambria"/>
                          <a:cs typeface="Cambria"/>
                        </a:rPr>
                        <a:t>transmitted</a:t>
                      </a:r>
                      <a:r>
                        <a:rPr sz="1500" spc="25" dirty="0">
                          <a:latin typeface="Cambria"/>
                          <a:cs typeface="Cambria"/>
                        </a:rPr>
                        <a:t> </a:t>
                      </a:r>
                      <a:r>
                        <a:rPr sz="1500" spc="-5" dirty="0">
                          <a:latin typeface="Cambria"/>
                          <a:cs typeface="Cambria"/>
                        </a:rPr>
                        <a:t>packets</a:t>
                      </a:r>
                      <a:endParaRPr sz="1500">
                        <a:latin typeface="Cambria"/>
                        <a:cs typeface="Cambria"/>
                      </a:endParaRPr>
                    </a:p>
                  </a:txBody>
                  <a:tcPr marL="0" marR="0" marT="39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CFD4E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80"/>
                        </a:spcBef>
                      </a:pPr>
                      <a:r>
                        <a:rPr sz="1500" spc="-10" dirty="0">
                          <a:latin typeface="Cambria"/>
                          <a:cs typeface="Cambria"/>
                        </a:rPr>
                        <a:t>Integer</a:t>
                      </a:r>
                      <a:endParaRPr sz="1500">
                        <a:latin typeface="Cambria"/>
                        <a:cs typeface="Cambria"/>
                      </a:endParaRPr>
                    </a:p>
                  </a:txBody>
                  <a:tcPr marL="0" marR="0" marT="398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CFD4EA"/>
                    </a:solidFill>
                  </a:tcPr>
                </a:tc>
                <a:extLst>
                  <a:ext uri="{0D108BD9-81ED-4DB2-BD59-A6C34878D82A}">
                    <a16:rowId xmlns:a16="http://schemas.microsoft.com/office/drawing/2014/main" val="10003"/>
                  </a:ext>
                </a:extLst>
              </a:tr>
              <a:tr h="48777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60"/>
                        </a:spcBef>
                      </a:pPr>
                      <a:r>
                        <a:rPr sz="1500" spc="65" dirty="0">
                          <a:latin typeface="Cambria"/>
                          <a:cs typeface="Cambria"/>
                        </a:rPr>
                        <a:t>&lt;ALTITUDE&gt;</a:t>
                      </a:r>
                      <a:endParaRPr sz="1500" dirty="0">
                        <a:latin typeface="Cambria"/>
                        <a:cs typeface="Cambria"/>
                      </a:endParaRPr>
                    </a:p>
                  </a:txBody>
                  <a:tcPr marL="0" marR="0" marT="377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E9EBF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marR="103505">
                        <a:lnSpc>
                          <a:spcPct val="108200"/>
                        </a:lnSpc>
                        <a:spcBef>
                          <a:spcPts val="254"/>
                        </a:spcBef>
                      </a:pPr>
                      <a:r>
                        <a:rPr sz="1500" spc="-10" dirty="0">
                          <a:latin typeface="Cambria"/>
                          <a:cs typeface="Cambria"/>
                        </a:rPr>
                        <a:t>Altitude</a:t>
                      </a:r>
                      <a:r>
                        <a:rPr sz="1500" spc="35" dirty="0">
                          <a:latin typeface="Cambria"/>
                          <a:cs typeface="Cambria"/>
                        </a:rPr>
                        <a:t> </a:t>
                      </a:r>
                      <a:r>
                        <a:rPr sz="1500" spc="-25" dirty="0">
                          <a:latin typeface="Cambria"/>
                          <a:cs typeface="Cambria"/>
                        </a:rPr>
                        <a:t>in</a:t>
                      </a:r>
                      <a:r>
                        <a:rPr sz="1500" spc="35" dirty="0">
                          <a:latin typeface="Cambria"/>
                          <a:cs typeface="Cambria"/>
                        </a:rPr>
                        <a:t> </a:t>
                      </a:r>
                      <a:r>
                        <a:rPr sz="1500" spc="-25" dirty="0">
                          <a:latin typeface="Cambria"/>
                          <a:cs typeface="Cambria"/>
                        </a:rPr>
                        <a:t>units</a:t>
                      </a:r>
                      <a:r>
                        <a:rPr sz="1500" spc="45" dirty="0">
                          <a:latin typeface="Cambria"/>
                          <a:cs typeface="Cambria"/>
                        </a:rPr>
                        <a:t> </a:t>
                      </a:r>
                      <a:r>
                        <a:rPr sz="1500" spc="-5" dirty="0">
                          <a:latin typeface="Cambria"/>
                          <a:cs typeface="Cambria"/>
                        </a:rPr>
                        <a:t>of</a:t>
                      </a:r>
                      <a:r>
                        <a:rPr sz="1500" spc="30" dirty="0">
                          <a:latin typeface="Cambria"/>
                          <a:cs typeface="Cambria"/>
                        </a:rPr>
                        <a:t> </a:t>
                      </a:r>
                      <a:r>
                        <a:rPr sz="1500" spc="-15" dirty="0">
                          <a:latin typeface="Cambria"/>
                          <a:cs typeface="Cambria"/>
                        </a:rPr>
                        <a:t>meters</a:t>
                      </a:r>
                      <a:r>
                        <a:rPr sz="1500" spc="30" dirty="0">
                          <a:latin typeface="Cambria"/>
                          <a:cs typeface="Cambria"/>
                        </a:rPr>
                        <a:t> </a:t>
                      </a:r>
                      <a:r>
                        <a:rPr sz="1500" spc="-5" dirty="0">
                          <a:latin typeface="Cambria"/>
                          <a:cs typeface="Cambria"/>
                        </a:rPr>
                        <a:t>and</a:t>
                      </a:r>
                      <a:r>
                        <a:rPr sz="1500" spc="40" dirty="0">
                          <a:latin typeface="Cambria"/>
                          <a:cs typeface="Cambria"/>
                        </a:rPr>
                        <a:t> </a:t>
                      </a:r>
                      <a:r>
                        <a:rPr sz="1500" spc="-20" dirty="0">
                          <a:latin typeface="Cambria"/>
                          <a:cs typeface="Cambria"/>
                        </a:rPr>
                        <a:t>must</a:t>
                      </a:r>
                      <a:r>
                        <a:rPr sz="1500" spc="45" dirty="0">
                          <a:latin typeface="Cambria"/>
                          <a:cs typeface="Cambria"/>
                        </a:rPr>
                        <a:t> </a:t>
                      </a:r>
                      <a:r>
                        <a:rPr sz="1500" spc="-5" dirty="0">
                          <a:latin typeface="Cambria"/>
                          <a:cs typeface="Cambria"/>
                        </a:rPr>
                        <a:t>be </a:t>
                      </a:r>
                      <a:r>
                        <a:rPr sz="1500" spc="-229" dirty="0">
                          <a:latin typeface="Cambria"/>
                          <a:cs typeface="Cambria"/>
                        </a:rPr>
                        <a:t> </a:t>
                      </a:r>
                      <a:r>
                        <a:rPr sz="1500" spc="-15" dirty="0">
                          <a:latin typeface="Cambria"/>
                          <a:cs typeface="Cambria"/>
                        </a:rPr>
                        <a:t>relative</a:t>
                      </a:r>
                      <a:r>
                        <a:rPr sz="1500" spc="40" dirty="0">
                          <a:latin typeface="Cambria"/>
                          <a:cs typeface="Cambria"/>
                        </a:rPr>
                        <a:t> </a:t>
                      </a:r>
                      <a:r>
                        <a:rPr sz="1500" spc="-10" dirty="0">
                          <a:latin typeface="Cambria"/>
                          <a:cs typeface="Cambria"/>
                        </a:rPr>
                        <a:t>to</a:t>
                      </a:r>
                      <a:r>
                        <a:rPr sz="1500" spc="30" dirty="0">
                          <a:latin typeface="Cambria"/>
                          <a:cs typeface="Cambria"/>
                        </a:rPr>
                        <a:t> </a:t>
                      </a:r>
                      <a:r>
                        <a:rPr sz="1500" spc="-10" dirty="0">
                          <a:latin typeface="Cambria"/>
                          <a:cs typeface="Cambria"/>
                        </a:rPr>
                        <a:t>ground</a:t>
                      </a:r>
                      <a:endParaRPr sz="1500">
                        <a:latin typeface="Cambria"/>
                        <a:cs typeface="Cambria"/>
                      </a:endParaRPr>
                    </a:p>
                  </a:txBody>
                  <a:tcPr marL="0" marR="0" marT="2676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E9EBF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60"/>
                        </a:spcBef>
                      </a:pPr>
                      <a:r>
                        <a:rPr sz="1500" spc="-15" dirty="0">
                          <a:latin typeface="Cambria"/>
                          <a:cs typeface="Cambria"/>
                        </a:rPr>
                        <a:t>0.1</a:t>
                      </a:r>
                      <a:r>
                        <a:rPr sz="1500" spc="5" dirty="0">
                          <a:latin typeface="Cambria"/>
                          <a:cs typeface="Cambria"/>
                        </a:rPr>
                        <a:t> </a:t>
                      </a:r>
                      <a:r>
                        <a:rPr sz="1500" spc="-15" dirty="0">
                          <a:latin typeface="Cambria"/>
                          <a:cs typeface="Cambria"/>
                        </a:rPr>
                        <a:t>meters</a:t>
                      </a:r>
                      <a:endParaRPr sz="1500">
                        <a:latin typeface="Cambria"/>
                        <a:cs typeface="Cambria"/>
                      </a:endParaRPr>
                    </a:p>
                  </a:txBody>
                  <a:tcPr marL="0" marR="0" marT="377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E9EBF5"/>
                    </a:solidFill>
                  </a:tcPr>
                </a:tc>
                <a:extLst>
                  <a:ext uri="{0D108BD9-81ED-4DB2-BD59-A6C34878D82A}">
                    <a16:rowId xmlns:a16="http://schemas.microsoft.com/office/drawing/2014/main" val="10004"/>
                  </a:ext>
                </a:extLst>
              </a:tr>
              <a:tr h="48270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75"/>
                        </a:spcBef>
                      </a:pPr>
                      <a:r>
                        <a:rPr sz="1500" spc="55" dirty="0">
                          <a:latin typeface="Cambria"/>
                          <a:cs typeface="Cambria"/>
                        </a:rPr>
                        <a:t>&lt;PRESSURE&gt;</a:t>
                      </a:r>
                      <a:endParaRPr sz="1500">
                        <a:latin typeface="Cambria"/>
                        <a:cs typeface="Cambria"/>
                      </a:endParaRPr>
                    </a:p>
                  </a:txBody>
                  <a:tcPr marL="0" marR="0" marT="3935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CFD4E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75"/>
                        </a:spcBef>
                      </a:pPr>
                      <a:r>
                        <a:rPr sz="1500" spc="-5" dirty="0">
                          <a:latin typeface="Cambria"/>
                          <a:cs typeface="Cambria"/>
                        </a:rPr>
                        <a:t>Measurement</a:t>
                      </a:r>
                      <a:r>
                        <a:rPr sz="1500" spc="30" dirty="0">
                          <a:latin typeface="Cambria"/>
                          <a:cs typeface="Cambria"/>
                        </a:rPr>
                        <a:t> </a:t>
                      </a:r>
                      <a:r>
                        <a:rPr sz="1500" spc="-5" dirty="0">
                          <a:latin typeface="Cambria"/>
                          <a:cs typeface="Cambria"/>
                        </a:rPr>
                        <a:t>of</a:t>
                      </a:r>
                      <a:r>
                        <a:rPr sz="1500" spc="20" dirty="0">
                          <a:latin typeface="Cambria"/>
                          <a:cs typeface="Cambria"/>
                        </a:rPr>
                        <a:t> </a:t>
                      </a:r>
                      <a:r>
                        <a:rPr sz="1500" spc="-10" dirty="0">
                          <a:latin typeface="Cambria"/>
                          <a:cs typeface="Cambria"/>
                        </a:rPr>
                        <a:t>atmospheric</a:t>
                      </a:r>
                      <a:r>
                        <a:rPr sz="1500" spc="30" dirty="0">
                          <a:latin typeface="Cambria"/>
                          <a:cs typeface="Cambria"/>
                        </a:rPr>
                        <a:t> </a:t>
                      </a:r>
                      <a:r>
                        <a:rPr sz="1500" spc="-20" dirty="0">
                          <a:latin typeface="Cambria"/>
                          <a:cs typeface="Cambria"/>
                        </a:rPr>
                        <a:t>pressure</a:t>
                      </a:r>
                      <a:endParaRPr sz="1500" dirty="0">
                        <a:latin typeface="Cambria"/>
                        <a:cs typeface="Cambria"/>
                      </a:endParaRPr>
                    </a:p>
                  </a:txBody>
                  <a:tcPr marL="0" marR="0" marT="3935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CFD4E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75"/>
                        </a:spcBef>
                      </a:pPr>
                      <a:r>
                        <a:rPr sz="1500" spc="-35" dirty="0">
                          <a:latin typeface="Cambria"/>
                          <a:cs typeface="Cambria"/>
                        </a:rPr>
                        <a:t>1</a:t>
                      </a:r>
                      <a:r>
                        <a:rPr sz="1500" dirty="0">
                          <a:latin typeface="Cambria"/>
                          <a:cs typeface="Cambria"/>
                        </a:rPr>
                        <a:t> </a:t>
                      </a:r>
                      <a:r>
                        <a:rPr sz="1500" spc="-5" dirty="0">
                          <a:latin typeface="Cambria"/>
                          <a:cs typeface="Cambria"/>
                        </a:rPr>
                        <a:t>pascal</a:t>
                      </a:r>
                      <a:endParaRPr sz="1500">
                        <a:latin typeface="Cambria"/>
                        <a:cs typeface="Cambria"/>
                      </a:endParaRPr>
                    </a:p>
                  </a:txBody>
                  <a:tcPr marL="0" marR="0" marT="3935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CFD4EA"/>
                    </a:solidFill>
                  </a:tcPr>
                </a:tc>
                <a:extLst>
                  <a:ext uri="{0D108BD9-81ED-4DB2-BD59-A6C34878D82A}">
                    <a16:rowId xmlns:a16="http://schemas.microsoft.com/office/drawing/2014/main" val="10005"/>
                  </a:ext>
                </a:extLst>
              </a:tr>
              <a:tr h="3093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60"/>
                        </a:spcBef>
                      </a:pPr>
                      <a:r>
                        <a:rPr sz="1500" spc="70" dirty="0">
                          <a:latin typeface="Cambria"/>
                          <a:cs typeface="Cambria"/>
                        </a:rPr>
                        <a:t>&lt;TEMP&gt;</a:t>
                      </a:r>
                      <a:endParaRPr sz="1500">
                        <a:latin typeface="Cambria"/>
                        <a:cs typeface="Cambria"/>
                      </a:endParaRPr>
                    </a:p>
                  </a:txBody>
                  <a:tcPr marL="0" marR="0" marT="377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E9EBF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60"/>
                        </a:spcBef>
                      </a:pPr>
                      <a:r>
                        <a:rPr sz="1500" spc="-10" dirty="0">
                          <a:latin typeface="Cambria"/>
                          <a:cs typeface="Cambria"/>
                        </a:rPr>
                        <a:t>Temperature</a:t>
                      </a:r>
                      <a:r>
                        <a:rPr sz="1500" spc="20" dirty="0">
                          <a:latin typeface="Cambria"/>
                          <a:cs typeface="Cambria"/>
                        </a:rPr>
                        <a:t> </a:t>
                      </a:r>
                      <a:r>
                        <a:rPr sz="1500" spc="-25" dirty="0">
                          <a:latin typeface="Cambria"/>
                          <a:cs typeface="Cambria"/>
                        </a:rPr>
                        <a:t>in</a:t>
                      </a:r>
                      <a:r>
                        <a:rPr sz="1500" spc="15" dirty="0">
                          <a:latin typeface="Cambria"/>
                          <a:cs typeface="Cambria"/>
                        </a:rPr>
                        <a:t> </a:t>
                      </a:r>
                      <a:r>
                        <a:rPr sz="1500" dirty="0">
                          <a:latin typeface="Cambria"/>
                          <a:cs typeface="Cambria"/>
                        </a:rPr>
                        <a:t>Celsius</a:t>
                      </a:r>
                      <a:endParaRPr sz="1500">
                        <a:latin typeface="Cambria"/>
                        <a:cs typeface="Cambria"/>
                      </a:endParaRPr>
                    </a:p>
                  </a:txBody>
                  <a:tcPr marL="0" marR="0" marT="377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E9EBF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60"/>
                        </a:spcBef>
                      </a:pPr>
                      <a:r>
                        <a:rPr sz="1500" spc="-15" dirty="0">
                          <a:latin typeface="Cambria"/>
                          <a:cs typeface="Cambria"/>
                        </a:rPr>
                        <a:t>0.01</a:t>
                      </a:r>
                      <a:r>
                        <a:rPr sz="1500" spc="-15" dirty="0">
                          <a:latin typeface="Cambria Math"/>
                          <a:cs typeface="Cambria Math"/>
                        </a:rPr>
                        <a:t>℃</a:t>
                      </a:r>
                      <a:endParaRPr sz="1500">
                        <a:latin typeface="Cambria Math"/>
                        <a:cs typeface="Cambria Math"/>
                      </a:endParaRPr>
                    </a:p>
                  </a:txBody>
                  <a:tcPr marL="0" marR="0" marT="377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E9EBF5"/>
                    </a:solidFill>
                  </a:tcPr>
                </a:tc>
                <a:extLst>
                  <a:ext uri="{0D108BD9-81ED-4DB2-BD59-A6C34878D82A}">
                    <a16:rowId xmlns:a16="http://schemas.microsoft.com/office/drawing/2014/main" val="10006"/>
                  </a:ext>
                </a:extLst>
              </a:tr>
              <a:tr h="30813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65"/>
                        </a:spcBef>
                      </a:pPr>
                      <a:r>
                        <a:rPr sz="1500" spc="80" dirty="0">
                          <a:latin typeface="Cambria"/>
                          <a:cs typeface="Cambria"/>
                        </a:rPr>
                        <a:t>&lt;VOLTAGE&gt;</a:t>
                      </a:r>
                      <a:endParaRPr sz="1500">
                        <a:latin typeface="Cambria"/>
                        <a:cs typeface="Cambria"/>
                      </a:endParaRPr>
                    </a:p>
                  </a:txBody>
                  <a:tcPr marL="0" marR="0" marT="383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CFD4E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65"/>
                        </a:spcBef>
                      </a:pPr>
                      <a:r>
                        <a:rPr sz="1500" spc="10" dirty="0">
                          <a:latin typeface="Cambria"/>
                          <a:cs typeface="Cambria"/>
                        </a:rPr>
                        <a:t>Voltage</a:t>
                      </a:r>
                      <a:r>
                        <a:rPr sz="1500" spc="30" dirty="0">
                          <a:latin typeface="Cambria"/>
                          <a:cs typeface="Cambria"/>
                        </a:rPr>
                        <a:t> </a:t>
                      </a:r>
                      <a:r>
                        <a:rPr sz="1500" spc="-5" dirty="0">
                          <a:latin typeface="Cambria"/>
                          <a:cs typeface="Cambria"/>
                        </a:rPr>
                        <a:t>of</a:t>
                      </a:r>
                      <a:r>
                        <a:rPr sz="1500" spc="30" dirty="0">
                          <a:latin typeface="Cambria"/>
                          <a:cs typeface="Cambria"/>
                        </a:rPr>
                        <a:t> </a:t>
                      </a:r>
                      <a:r>
                        <a:rPr sz="1500" spc="-15" dirty="0">
                          <a:latin typeface="Cambria"/>
                          <a:cs typeface="Cambria"/>
                        </a:rPr>
                        <a:t>the</a:t>
                      </a:r>
                      <a:r>
                        <a:rPr sz="1500" spc="40" dirty="0">
                          <a:latin typeface="Cambria"/>
                          <a:cs typeface="Cambria"/>
                        </a:rPr>
                        <a:t> </a:t>
                      </a:r>
                      <a:r>
                        <a:rPr sz="1500" spc="60" dirty="0">
                          <a:latin typeface="Cambria"/>
                          <a:cs typeface="Cambria"/>
                        </a:rPr>
                        <a:t>CANSAT</a:t>
                      </a:r>
                      <a:r>
                        <a:rPr sz="1500" spc="30" dirty="0">
                          <a:latin typeface="Cambria"/>
                          <a:cs typeface="Cambria"/>
                        </a:rPr>
                        <a:t> </a:t>
                      </a:r>
                      <a:r>
                        <a:rPr sz="1500" spc="-20" dirty="0">
                          <a:latin typeface="Cambria"/>
                          <a:cs typeface="Cambria"/>
                        </a:rPr>
                        <a:t>power</a:t>
                      </a:r>
                      <a:r>
                        <a:rPr sz="1500" spc="35" dirty="0">
                          <a:latin typeface="Cambria"/>
                          <a:cs typeface="Cambria"/>
                        </a:rPr>
                        <a:t> </a:t>
                      </a:r>
                      <a:r>
                        <a:rPr sz="1500" spc="-20" dirty="0">
                          <a:latin typeface="Cambria"/>
                          <a:cs typeface="Cambria"/>
                        </a:rPr>
                        <a:t>bus</a:t>
                      </a:r>
                      <a:endParaRPr sz="1500">
                        <a:latin typeface="Cambria"/>
                        <a:cs typeface="Cambria"/>
                      </a:endParaRPr>
                    </a:p>
                  </a:txBody>
                  <a:tcPr marL="0" marR="0" marT="383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CFD4E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65"/>
                        </a:spcBef>
                      </a:pPr>
                      <a:r>
                        <a:rPr sz="1500" spc="-20" dirty="0">
                          <a:latin typeface="Cambria"/>
                          <a:cs typeface="Cambria"/>
                        </a:rPr>
                        <a:t>0.01</a:t>
                      </a:r>
                      <a:r>
                        <a:rPr sz="1500" spc="10" dirty="0">
                          <a:latin typeface="Cambria"/>
                          <a:cs typeface="Cambria"/>
                        </a:rPr>
                        <a:t> </a:t>
                      </a:r>
                      <a:r>
                        <a:rPr sz="1500" dirty="0">
                          <a:latin typeface="Cambria"/>
                          <a:cs typeface="Cambria"/>
                        </a:rPr>
                        <a:t>Volts</a:t>
                      </a:r>
                      <a:endParaRPr sz="1500">
                        <a:latin typeface="Cambria"/>
                        <a:cs typeface="Cambria"/>
                      </a:endParaRPr>
                    </a:p>
                  </a:txBody>
                  <a:tcPr marL="0" marR="0" marT="383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CFD4EA"/>
                    </a:solidFill>
                  </a:tcPr>
                </a:tc>
                <a:extLst>
                  <a:ext uri="{0D108BD9-81ED-4DB2-BD59-A6C34878D82A}">
                    <a16:rowId xmlns:a16="http://schemas.microsoft.com/office/drawing/2014/main" val="10007"/>
                  </a:ext>
                </a:extLst>
              </a:tr>
              <a:tr h="48270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75"/>
                        </a:spcBef>
                      </a:pPr>
                      <a:r>
                        <a:rPr sz="1500" spc="75" dirty="0">
                          <a:latin typeface="Cambria"/>
                          <a:cs typeface="Cambria"/>
                        </a:rPr>
                        <a:t>&lt;GPS</a:t>
                      </a:r>
                      <a:r>
                        <a:rPr sz="1500" spc="5" dirty="0">
                          <a:latin typeface="Cambria"/>
                          <a:cs typeface="Cambria"/>
                        </a:rPr>
                        <a:t> </a:t>
                      </a:r>
                      <a:r>
                        <a:rPr sz="1500" spc="55" dirty="0">
                          <a:latin typeface="Cambria"/>
                          <a:cs typeface="Cambria"/>
                        </a:rPr>
                        <a:t>TIME&gt;</a:t>
                      </a:r>
                      <a:endParaRPr sz="1500">
                        <a:latin typeface="Cambria"/>
                        <a:cs typeface="Cambria"/>
                      </a:endParaRPr>
                    </a:p>
                  </a:txBody>
                  <a:tcPr marL="0" marR="0" marT="3935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E9EBF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75"/>
                        </a:spcBef>
                      </a:pPr>
                      <a:r>
                        <a:rPr sz="1500" spc="10" dirty="0">
                          <a:latin typeface="Cambria"/>
                          <a:cs typeface="Cambria"/>
                        </a:rPr>
                        <a:t>Time</a:t>
                      </a:r>
                      <a:r>
                        <a:rPr sz="1500" spc="30" dirty="0">
                          <a:latin typeface="Cambria"/>
                          <a:cs typeface="Cambria"/>
                        </a:rPr>
                        <a:t> </a:t>
                      </a:r>
                      <a:r>
                        <a:rPr sz="1500" spc="-5" dirty="0">
                          <a:latin typeface="Cambria"/>
                          <a:cs typeface="Cambria"/>
                        </a:rPr>
                        <a:t>generated</a:t>
                      </a:r>
                      <a:r>
                        <a:rPr sz="1500" spc="40" dirty="0">
                          <a:latin typeface="Cambria"/>
                          <a:cs typeface="Cambria"/>
                        </a:rPr>
                        <a:t> </a:t>
                      </a:r>
                      <a:r>
                        <a:rPr sz="1500" spc="-5" dirty="0">
                          <a:latin typeface="Cambria"/>
                          <a:cs typeface="Cambria"/>
                        </a:rPr>
                        <a:t>by</a:t>
                      </a:r>
                      <a:r>
                        <a:rPr sz="1500" spc="25" dirty="0">
                          <a:latin typeface="Cambria"/>
                          <a:cs typeface="Cambria"/>
                        </a:rPr>
                        <a:t> </a:t>
                      </a:r>
                      <a:r>
                        <a:rPr sz="1500" spc="-15" dirty="0">
                          <a:latin typeface="Cambria"/>
                          <a:cs typeface="Cambria"/>
                        </a:rPr>
                        <a:t>the</a:t>
                      </a:r>
                      <a:r>
                        <a:rPr sz="1500" spc="40" dirty="0">
                          <a:latin typeface="Cambria"/>
                          <a:cs typeface="Cambria"/>
                        </a:rPr>
                        <a:t> </a:t>
                      </a:r>
                      <a:r>
                        <a:rPr sz="1500" spc="55" dirty="0">
                          <a:latin typeface="Cambria"/>
                          <a:cs typeface="Cambria"/>
                        </a:rPr>
                        <a:t>GPS</a:t>
                      </a:r>
                      <a:r>
                        <a:rPr sz="1500" spc="30" dirty="0">
                          <a:latin typeface="Cambria"/>
                          <a:cs typeface="Cambria"/>
                        </a:rPr>
                        <a:t> </a:t>
                      </a:r>
                      <a:r>
                        <a:rPr sz="1500" spc="-10" dirty="0">
                          <a:latin typeface="Cambria"/>
                          <a:cs typeface="Cambria"/>
                        </a:rPr>
                        <a:t>receiver</a:t>
                      </a:r>
                      <a:endParaRPr sz="1500">
                        <a:latin typeface="Cambria"/>
                        <a:cs typeface="Cambria"/>
                      </a:endParaRPr>
                    </a:p>
                  </a:txBody>
                  <a:tcPr marL="0" marR="0" marT="3935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E9EBF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75"/>
                        </a:spcBef>
                      </a:pPr>
                      <a:r>
                        <a:rPr sz="1500" spc="10" dirty="0">
                          <a:latin typeface="Cambria"/>
                          <a:cs typeface="Cambria"/>
                        </a:rPr>
                        <a:t>Seconds</a:t>
                      </a:r>
                      <a:endParaRPr sz="1500">
                        <a:latin typeface="Cambria"/>
                        <a:cs typeface="Cambria"/>
                      </a:endParaRPr>
                    </a:p>
                  </a:txBody>
                  <a:tcPr marL="0" marR="0" marT="3935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E9EBF5"/>
                    </a:solidFill>
                  </a:tcPr>
                </a:tc>
                <a:extLst>
                  <a:ext uri="{0D108BD9-81ED-4DB2-BD59-A6C34878D82A}">
                    <a16:rowId xmlns:a16="http://schemas.microsoft.com/office/drawing/2014/main" val="10008"/>
                  </a:ext>
                </a:extLst>
              </a:tr>
              <a:tr h="4865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75"/>
                        </a:spcBef>
                      </a:pPr>
                      <a:r>
                        <a:rPr sz="1500" spc="75" dirty="0">
                          <a:latin typeface="Cambria"/>
                          <a:cs typeface="Cambria"/>
                        </a:rPr>
                        <a:t>&lt;GPS</a:t>
                      </a:r>
                      <a:r>
                        <a:rPr sz="1500" spc="10" dirty="0">
                          <a:latin typeface="Cambria"/>
                          <a:cs typeface="Cambria"/>
                        </a:rPr>
                        <a:t> </a:t>
                      </a:r>
                      <a:r>
                        <a:rPr sz="1500" spc="55" dirty="0">
                          <a:latin typeface="Cambria"/>
                          <a:cs typeface="Cambria"/>
                        </a:rPr>
                        <a:t>LATITUDE&gt;</a:t>
                      </a:r>
                      <a:endParaRPr sz="1500">
                        <a:latin typeface="Cambria"/>
                        <a:cs typeface="Cambria"/>
                      </a:endParaRPr>
                    </a:p>
                  </a:txBody>
                  <a:tcPr marL="0" marR="0" marT="3935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CFD4E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marR="586105">
                        <a:lnSpc>
                          <a:spcPct val="107300"/>
                        </a:lnSpc>
                        <a:spcBef>
                          <a:spcPts val="280"/>
                        </a:spcBef>
                      </a:pPr>
                      <a:r>
                        <a:rPr sz="1500" spc="-10" dirty="0">
                          <a:latin typeface="Cambria"/>
                          <a:cs typeface="Cambria"/>
                        </a:rPr>
                        <a:t>Latitude</a:t>
                      </a:r>
                      <a:r>
                        <a:rPr sz="1500" spc="20" dirty="0">
                          <a:latin typeface="Cambria"/>
                          <a:cs typeface="Cambria"/>
                        </a:rPr>
                        <a:t> </a:t>
                      </a:r>
                      <a:r>
                        <a:rPr sz="1500" spc="-5" dirty="0">
                          <a:latin typeface="Cambria"/>
                          <a:cs typeface="Cambria"/>
                        </a:rPr>
                        <a:t>generated</a:t>
                      </a:r>
                      <a:r>
                        <a:rPr sz="1500" spc="35" dirty="0">
                          <a:latin typeface="Cambria"/>
                          <a:cs typeface="Cambria"/>
                        </a:rPr>
                        <a:t> </a:t>
                      </a:r>
                      <a:r>
                        <a:rPr sz="1500" spc="-5" dirty="0">
                          <a:latin typeface="Cambria"/>
                          <a:cs typeface="Cambria"/>
                        </a:rPr>
                        <a:t>by</a:t>
                      </a:r>
                      <a:r>
                        <a:rPr sz="1500" spc="30" dirty="0">
                          <a:latin typeface="Cambria"/>
                          <a:cs typeface="Cambria"/>
                        </a:rPr>
                        <a:t> </a:t>
                      </a:r>
                      <a:r>
                        <a:rPr sz="1500" spc="-15" dirty="0">
                          <a:latin typeface="Cambria"/>
                          <a:cs typeface="Cambria"/>
                        </a:rPr>
                        <a:t>the</a:t>
                      </a:r>
                      <a:r>
                        <a:rPr sz="1500" spc="25" dirty="0">
                          <a:latin typeface="Cambria"/>
                          <a:cs typeface="Cambria"/>
                        </a:rPr>
                        <a:t> </a:t>
                      </a:r>
                      <a:r>
                        <a:rPr sz="1500" spc="60" dirty="0">
                          <a:latin typeface="Cambria"/>
                          <a:cs typeface="Cambria"/>
                        </a:rPr>
                        <a:t>GPS </a:t>
                      </a:r>
                      <a:r>
                        <a:rPr sz="1500" spc="-229" dirty="0">
                          <a:latin typeface="Cambria"/>
                          <a:cs typeface="Cambria"/>
                        </a:rPr>
                        <a:t> </a:t>
                      </a:r>
                      <a:r>
                        <a:rPr sz="1500" spc="-10" dirty="0">
                          <a:latin typeface="Cambria"/>
                          <a:cs typeface="Cambria"/>
                        </a:rPr>
                        <a:t>receiver</a:t>
                      </a:r>
                      <a:endParaRPr sz="1500">
                        <a:latin typeface="Cambria"/>
                        <a:cs typeface="Cambria"/>
                      </a:endParaRPr>
                    </a:p>
                  </a:txBody>
                  <a:tcPr marL="0" marR="0" marT="29388"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CFD4E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75"/>
                        </a:spcBef>
                      </a:pPr>
                      <a:r>
                        <a:rPr sz="1500" spc="-25" dirty="0">
                          <a:latin typeface="Cambria"/>
                          <a:cs typeface="Cambria"/>
                        </a:rPr>
                        <a:t>0.0001</a:t>
                      </a:r>
                      <a:r>
                        <a:rPr sz="1500" spc="-5" dirty="0">
                          <a:latin typeface="Cambria"/>
                          <a:cs typeface="Cambria"/>
                        </a:rPr>
                        <a:t> </a:t>
                      </a:r>
                      <a:r>
                        <a:rPr sz="1500" dirty="0">
                          <a:latin typeface="Cambria"/>
                          <a:cs typeface="Cambria"/>
                        </a:rPr>
                        <a:t>degrees</a:t>
                      </a:r>
                      <a:endParaRPr sz="1500">
                        <a:latin typeface="Cambria"/>
                        <a:cs typeface="Cambria"/>
                      </a:endParaRPr>
                    </a:p>
                  </a:txBody>
                  <a:tcPr marL="0" marR="0" marT="3935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CFD4EA"/>
                    </a:solidFill>
                  </a:tcPr>
                </a:tc>
                <a:extLst>
                  <a:ext uri="{0D108BD9-81ED-4DB2-BD59-A6C34878D82A}">
                    <a16:rowId xmlns:a16="http://schemas.microsoft.com/office/drawing/2014/main" val="10009"/>
                  </a:ext>
                </a:extLst>
              </a:tr>
              <a:tr h="48777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60"/>
                        </a:spcBef>
                      </a:pPr>
                      <a:r>
                        <a:rPr sz="1500" spc="75" dirty="0">
                          <a:latin typeface="Cambria"/>
                          <a:cs typeface="Cambria"/>
                        </a:rPr>
                        <a:t>&lt;GPS</a:t>
                      </a:r>
                      <a:r>
                        <a:rPr sz="1500" spc="10" dirty="0">
                          <a:latin typeface="Cambria"/>
                          <a:cs typeface="Cambria"/>
                        </a:rPr>
                        <a:t> </a:t>
                      </a:r>
                      <a:r>
                        <a:rPr sz="1500" spc="65" dirty="0">
                          <a:latin typeface="Cambria"/>
                          <a:cs typeface="Cambria"/>
                        </a:rPr>
                        <a:t>LONGITUDE&gt;</a:t>
                      </a:r>
                      <a:endParaRPr sz="1500">
                        <a:latin typeface="Cambria"/>
                        <a:cs typeface="Cambria"/>
                      </a:endParaRPr>
                    </a:p>
                  </a:txBody>
                  <a:tcPr marL="0" marR="0" marT="377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E9EBF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marR="474345">
                        <a:lnSpc>
                          <a:spcPct val="108200"/>
                        </a:lnSpc>
                        <a:spcBef>
                          <a:spcPts val="254"/>
                        </a:spcBef>
                      </a:pPr>
                      <a:r>
                        <a:rPr sz="1500" dirty="0">
                          <a:latin typeface="Cambria"/>
                          <a:cs typeface="Cambria"/>
                        </a:rPr>
                        <a:t>Longitude</a:t>
                      </a:r>
                      <a:r>
                        <a:rPr sz="1500" spc="20" dirty="0">
                          <a:latin typeface="Cambria"/>
                          <a:cs typeface="Cambria"/>
                        </a:rPr>
                        <a:t> </a:t>
                      </a:r>
                      <a:r>
                        <a:rPr sz="1500" spc="-5" dirty="0">
                          <a:latin typeface="Cambria"/>
                          <a:cs typeface="Cambria"/>
                        </a:rPr>
                        <a:t>generated</a:t>
                      </a:r>
                      <a:r>
                        <a:rPr sz="1500" spc="30" dirty="0">
                          <a:latin typeface="Cambria"/>
                          <a:cs typeface="Cambria"/>
                        </a:rPr>
                        <a:t> </a:t>
                      </a:r>
                      <a:r>
                        <a:rPr sz="1500" spc="-5" dirty="0">
                          <a:latin typeface="Cambria"/>
                          <a:cs typeface="Cambria"/>
                        </a:rPr>
                        <a:t>by</a:t>
                      </a:r>
                      <a:r>
                        <a:rPr sz="1500" spc="15" dirty="0">
                          <a:latin typeface="Cambria"/>
                          <a:cs typeface="Cambria"/>
                        </a:rPr>
                        <a:t> </a:t>
                      </a:r>
                      <a:r>
                        <a:rPr sz="1500" spc="-15" dirty="0">
                          <a:latin typeface="Cambria"/>
                          <a:cs typeface="Cambria"/>
                        </a:rPr>
                        <a:t>the</a:t>
                      </a:r>
                      <a:r>
                        <a:rPr sz="1500" spc="25" dirty="0">
                          <a:latin typeface="Cambria"/>
                          <a:cs typeface="Cambria"/>
                        </a:rPr>
                        <a:t> </a:t>
                      </a:r>
                      <a:r>
                        <a:rPr sz="1500" spc="55" dirty="0">
                          <a:latin typeface="Cambria"/>
                          <a:cs typeface="Cambria"/>
                        </a:rPr>
                        <a:t>GPS </a:t>
                      </a:r>
                      <a:r>
                        <a:rPr sz="1500" spc="-225" dirty="0">
                          <a:latin typeface="Cambria"/>
                          <a:cs typeface="Cambria"/>
                        </a:rPr>
                        <a:t> </a:t>
                      </a:r>
                      <a:r>
                        <a:rPr sz="1500" spc="-10" dirty="0">
                          <a:latin typeface="Cambria"/>
                          <a:cs typeface="Cambria"/>
                        </a:rPr>
                        <a:t>receiver</a:t>
                      </a:r>
                      <a:endParaRPr sz="1500">
                        <a:latin typeface="Cambria"/>
                        <a:cs typeface="Cambria"/>
                      </a:endParaRPr>
                    </a:p>
                  </a:txBody>
                  <a:tcPr marL="0" marR="0" marT="2676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E9EBF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60"/>
                        </a:spcBef>
                      </a:pPr>
                      <a:r>
                        <a:rPr sz="1500" spc="-25" dirty="0">
                          <a:latin typeface="Cambria"/>
                          <a:cs typeface="Cambria"/>
                        </a:rPr>
                        <a:t>0.0001</a:t>
                      </a:r>
                      <a:r>
                        <a:rPr sz="1500" spc="15" dirty="0">
                          <a:latin typeface="Cambria"/>
                          <a:cs typeface="Cambria"/>
                        </a:rPr>
                        <a:t> </a:t>
                      </a:r>
                      <a:r>
                        <a:rPr sz="1500" spc="-5" dirty="0">
                          <a:latin typeface="Cambria"/>
                          <a:cs typeface="Cambria"/>
                        </a:rPr>
                        <a:t>degrees</a:t>
                      </a:r>
                      <a:endParaRPr sz="1500">
                        <a:latin typeface="Cambria"/>
                        <a:cs typeface="Cambria"/>
                      </a:endParaRPr>
                    </a:p>
                  </a:txBody>
                  <a:tcPr marL="0" marR="0" marT="377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lnTlToBr w="12700" cmpd="sng">
                      <a:noFill/>
                      <a:prstDash val="solid"/>
                    </a:lnTlToBr>
                    <a:lnBlToTr w="12700" cmpd="sng">
                      <a:noFill/>
                      <a:prstDash val="solid"/>
                    </a:lnBlToTr>
                    <a:solidFill>
                      <a:srgbClr val="E9EBF5"/>
                    </a:solidFill>
                  </a:tcPr>
                </a:tc>
                <a:extLst>
                  <a:ext uri="{0D108BD9-81ED-4DB2-BD59-A6C34878D82A}">
                    <a16:rowId xmlns:a16="http://schemas.microsoft.com/office/drawing/2014/main" val="10010"/>
                  </a:ext>
                </a:extLst>
              </a:tr>
              <a:tr h="48777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60"/>
                        </a:spcBef>
                      </a:pPr>
                      <a:r>
                        <a:rPr sz="1500" spc="75" dirty="0">
                          <a:latin typeface="Cambria"/>
                          <a:cs typeface="Cambria"/>
                        </a:rPr>
                        <a:t>&lt;GPS</a:t>
                      </a:r>
                      <a:r>
                        <a:rPr sz="1500" spc="15" dirty="0">
                          <a:latin typeface="Cambria"/>
                          <a:cs typeface="Cambria"/>
                        </a:rPr>
                        <a:t> </a:t>
                      </a:r>
                      <a:r>
                        <a:rPr sz="1500" spc="55" dirty="0">
                          <a:latin typeface="Cambria"/>
                          <a:cs typeface="Cambria"/>
                        </a:rPr>
                        <a:t>ALTITUDE&gt;</a:t>
                      </a:r>
                      <a:endParaRPr sz="1500">
                        <a:latin typeface="Cambria"/>
                        <a:cs typeface="Cambria"/>
                      </a:endParaRPr>
                    </a:p>
                  </a:txBody>
                  <a:tcPr marL="0" marR="0" marT="37785" marB="0">
                    <a:lnL w="12700">
                      <a:solidFill>
                        <a:srgbClr val="FFFFFF"/>
                      </a:solidFill>
                      <a:prstDash val="solid"/>
                    </a:lnL>
                    <a:lnR w="12700">
                      <a:solidFill>
                        <a:srgbClr val="FFFFFF"/>
                      </a:solidFill>
                      <a:prstDash val="solid"/>
                    </a:lnR>
                    <a:lnT w="12700">
                      <a:solidFill>
                        <a:srgbClr val="FFFFFF"/>
                      </a:solidFill>
                      <a:prstDash val="solid"/>
                    </a:lnT>
                    <a:lnB>
                      <a:noFill/>
                    </a:lnB>
                    <a:lnTlToBr w="12700" cmpd="sng">
                      <a:noFill/>
                      <a:prstDash val="solid"/>
                    </a:lnTlToBr>
                    <a:lnBlToTr w="12700" cmpd="sng">
                      <a:noFill/>
                      <a:prstDash val="solid"/>
                    </a:lnBlToTr>
                    <a:solidFill>
                      <a:srgbClr val="CFD4E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marR="605790">
                        <a:lnSpc>
                          <a:spcPct val="108200"/>
                        </a:lnSpc>
                        <a:spcBef>
                          <a:spcPts val="254"/>
                        </a:spcBef>
                      </a:pPr>
                      <a:r>
                        <a:rPr sz="1500" spc="-10" dirty="0">
                          <a:latin typeface="Cambria"/>
                          <a:cs typeface="Cambria"/>
                        </a:rPr>
                        <a:t>Altitude</a:t>
                      </a:r>
                      <a:r>
                        <a:rPr sz="1500" spc="20" dirty="0">
                          <a:latin typeface="Cambria"/>
                          <a:cs typeface="Cambria"/>
                        </a:rPr>
                        <a:t> </a:t>
                      </a:r>
                      <a:r>
                        <a:rPr sz="1500" spc="-5" dirty="0">
                          <a:latin typeface="Cambria"/>
                          <a:cs typeface="Cambria"/>
                        </a:rPr>
                        <a:t>generated</a:t>
                      </a:r>
                      <a:r>
                        <a:rPr sz="1500" spc="30" dirty="0">
                          <a:latin typeface="Cambria"/>
                          <a:cs typeface="Cambria"/>
                        </a:rPr>
                        <a:t> </a:t>
                      </a:r>
                      <a:r>
                        <a:rPr sz="1500" spc="-5" dirty="0">
                          <a:latin typeface="Cambria"/>
                          <a:cs typeface="Cambria"/>
                        </a:rPr>
                        <a:t>by</a:t>
                      </a:r>
                      <a:r>
                        <a:rPr sz="1500" spc="25" dirty="0">
                          <a:latin typeface="Cambria"/>
                          <a:cs typeface="Cambria"/>
                        </a:rPr>
                        <a:t> </a:t>
                      </a:r>
                      <a:r>
                        <a:rPr sz="1500" spc="-15" dirty="0">
                          <a:latin typeface="Cambria"/>
                          <a:cs typeface="Cambria"/>
                        </a:rPr>
                        <a:t>the</a:t>
                      </a:r>
                      <a:r>
                        <a:rPr sz="1500" spc="15" dirty="0">
                          <a:latin typeface="Cambria"/>
                          <a:cs typeface="Cambria"/>
                        </a:rPr>
                        <a:t> </a:t>
                      </a:r>
                      <a:r>
                        <a:rPr sz="1500" spc="60" dirty="0">
                          <a:latin typeface="Cambria"/>
                          <a:cs typeface="Cambria"/>
                        </a:rPr>
                        <a:t>GPS </a:t>
                      </a:r>
                      <a:r>
                        <a:rPr sz="1500" spc="-225" dirty="0">
                          <a:latin typeface="Cambria"/>
                          <a:cs typeface="Cambria"/>
                        </a:rPr>
                        <a:t> </a:t>
                      </a:r>
                      <a:r>
                        <a:rPr sz="1500" spc="-10" dirty="0">
                          <a:latin typeface="Cambria"/>
                          <a:cs typeface="Cambria"/>
                        </a:rPr>
                        <a:t>receiver</a:t>
                      </a:r>
                      <a:endParaRPr sz="1500">
                        <a:latin typeface="Cambria"/>
                        <a:cs typeface="Cambria"/>
                      </a:endParaRPr>
                    </a:p>
                  </a:txBody>
                  <a:tcPr marL="0" marR="0" marT="26764" marB="0">
                    <a:lnL w="12700">
                      <a:solidFill>
                        <a:srgbClr val="FFFFFF"/>
                      </a:solidFill>
                      <a:prstDash val="solid"/>
                    </a:lnL>
                    <a:lnR w="12700">
                      <a:solidFill>
                        <a:srgbClr val="FFFFFF"/>
                      </a:solidFill>
                      <a:prstDash val="solid"/>
                    </a:lnR>
                    <a:lnT w="12700">
                      <a:solidFill>
                        <a:srgbClr val="FFFFFF"/>
                      </a:solidFill>
                      <a:prstDash val="solid"/>
                    </a:lnT>
                    <a:lnB>
                      <a:noFill/>
                    </a:lnB>
                    <a:lnTlToBr w="12700" cmpd="sng">
                      <a:noFill/>
                      <a:prstDash val="solid"/>
                    </a:lnTlToBr>
                    <a:lnBlToTr w="12700" cmpd="sng">
                      <a:noFill/>
                      <a:prstDash val="solid"/>
                    </a:lnBlToTr>
                    <a:solidFill>
                      <a:srgbClr val="CFD4EA"/>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0330">
                        <a:lnSpc>
                          <a:spcPct val="100000"/>
                        </a:lnSpc>
                        <a:spcBef>
                          <a:spcPts val="360"/>
                        </a:spcBef>
                      </a:pPr>
                      <a:r>
                        <a:rPr sz="1500" spc="-15" dirty="0">
                          <a:latin typeface="Cambria"/>
                          <a:cs typeface="Cambria"/>
                        </a:rPr>
                        <a:t>0.1</a:t>
                      </a:r>
                      <a:r>
                        <a:rPr sz="1500" spc="10" dirty="0">
                          <a:latin typeface="Cambria"/>
                          <a:cs typeface="Cambria"/>
                        </a:rPr>
                        <a:t> </a:t>
                      </a:r>
                      <a:r>
                        <a:rPr sz="1500" spc="-15" dirty="0">
                          <a:latin typeface="Cambria"/>
                          <a:cs typeface="Cambria"/>
                        </a:rPr>
                        <a:t>meters</a:t>
                      </a:r>
                      <a:endParaRPr sz="1500" dirty="0">
                        <a:latin typeface="Cambria"/>
                        <a:cs typeface="Cambria"/>
                      </a:endParaRPr>
                    </a:p>
                  </a:txBody>
                  <a:tcPr marL="0" marR="0" marT="37785" marB="0">
                    <a:lnL w="12700">
                      <a:solidFill>
                        <a:srgbClr val="FFFFFF"/>
                      </a:solidFill>
                      <a:prstDash val="solid"/>
                    </a:lnL>
                    <a:lnR w="12700">
                      <a:solidFill>
                        <a:srgbClr val="FFFFFF"/>
                      </a:solidFill>
                      <a:prstDash val="solid"/>
                    </a:lnR>
                    <a:lnT w="12700">
                      <a:solidFill>
                        <a:srgbClr val="FFFFFF"/>
                      </a:solidFill>
                      <a:prstDash val="solid"/>
                    </a:lnT>
                    <a:lnB>
                      <a:noFill/>
                    </a:lnB>
                    <a:lnTlToBr w="12700" cmpd="sng">
                      <a:noFill/>
                      <a:prstDash val="solid"/>
                    </a:lnTlToBr>
                    <a:lnBlToTr w="12700" cmpd="sng">
                      <a:noFill/>
                      <a:prstDash val="solid"/>
                    </a:lnBlToTr>
                    <a:solidFill>
                      <a:srgbClr val="CFD4EA"/>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100676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C5AAC5-99C5-BA94-DC86-A2A9B08A5F50}"/>
              </a:ext>
            </a:extLst>
          </p:cNvPr>
          <p:cNvSpPr/>
          <p:nvPr/>
        </p:nvSpPr>
        <p:spPr>
          <a:xfrm>
            <a:off x="4020936" y="3046640"/>
            <a:ext cx="4150130" cy="764673"/>
          </a:xfrm>
          <a:prstGeom prst="rect">
            <a:avLst/>
          </a:prstGeom>
          <a:noFill/>
        </p:spPr>
        <p:txBody>
          <a:bodyPr wrap="none" lIns="75733" tIns="37866" rIns="75733" bIns="37866">
            <a:spAutoFit/>
          </a:bodyPr>
          <a:lstStyle/>
          <a:p>
            <a:pPr algn="ctr" defTabSz="757306"/>
            <a:r>
              <a:rPr lang="en-US" sz="4472">
                <a:ln w="0"/>
                <a:solidFill>
                  <a:srgbClr val="4472C4"/>
                </a:solidFill>
                <a:effectLst>
                  <a:outerShdw blurRad="38100" dist="25400" dir="5400000" algn="ctr" rotWithShape="0">
                    <a:srgbClr val="6E747A">
                      <a:alpha val="43000"/>
                    </a:srgbClr>
                  </a:outerShdw>
                </a:effectLst>
                <a:latin typeface="Calibri" panose="020F0502020204030204"/>
              </a:rPr>
              <a:t>System Overview</a:t>
            </a:r>
          </a:p>
        </p:txBody>
      </p:sp>
      <p:sp>
        <p:nvSpPr>
          <p:cNvPr id="9" name="Slide Number Placeholder 8">
            <a:extLst>
              <a:ext uri="{FF2B5EF4-FFF2-40B4-BE49-F238E27FC236}">
                <a16:creationId xmlns:a16="http://schemas.microsoft.com/office/drawing/2014/main" id="{F379BD6D-8735-F8B7-AA9A-0FF2494452D6}"/>
              </a:ext>
            </a:extLst>
          </p:cNvPr>
          <p:cNvSpPr>
            <a:spLocks noGrp="1"/>
          </p:cNvSpPr>
          <p:nvPr>
            <p:ph type="sldNum" sz="quarter" idx="12"/>
          </p:nvPr>
        </p:nvSpPr>
        <p:spPr/>
        <p:txBody>
          <a:bodyPr/>
          <a:lstStyle/>
          <a:p>
            <a:fld id="{D88F94E2-5C54-4DAF-A39A-2298FFE509E3}" type="slidenum">
              <a:rPr lang="en-IN" smtClean="0"/>
              <a:pPr/>
              <a:t>6</a:t>
            </a:fld>
            <a:endParaRPr lang="en-IN" dirty="0"/>
          </a:p>
        </p:txBody>
      </p:sp>
    </p:spTree>
    <p:extLst>
      <p:ext uri="{BB962C8B-B14F-4D97-AF65-F5344CB8AC3E}">
        <p14:creationId xmlns:p14="http://schemas.microsoft.com/office/powerpoint/2010/main" val="21571125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BDC0E4-B650-A5BB-718C-84A148758C89}"/>
              </a:ext>
            </a:extLst>
          </p:cNvPr>
          <p:cNvSpPr>
            <a:spLocks noGrp="1"/>
          </p:cNvSpPr>
          <p:nvPr>
            <p:ph type="sldNum" sz="quarter" idx="12"/>
          </p:nvPr>
        </p:nvSpPr>
        <p:spPr/>
        <p:txBody>
          <a:bodyPr/>
          <a:lstStyle/>
          <a:p>
            <a:fld id="{D88F94E2-5C54-4DAF-A39A-2298FFE509E3}" type="slidenum">
              <a:rPr lang="en-IN" smtClean="0"/>
              <a:pPr/>
              <a:t>60</a:t>
            </a:fld>
            <a:endParaRPr lang="en-IN" dirty="0"/>
          </a:p>
        </p:txBody>
      </p:sp>
      <p:sp>
        <p:nvSpPr>
          <p:cNvPr id="3" name="object 3">
            <a:extLst>
              <a:ext uri="{FF2B5EF4-FFF2-40B4-BE49-F238E27FC236}">
                <a16:creationId xmlns:a16="http://schemas.microsoft.com/office/drawing/2014/main" id="{F9D26801-443E-C658-B64E-CC8C9C0A27EC}"/>
              </a:ext>
            </a:extLst>
          </p:cNvPr>
          <p:cNvSpPr txBox="1">
            <a:spLocks/>
          </p:cNvSpPr>
          <p:nvPr/>
        </p:nvSpPr>
        <p:spPr>
          <a:xfrm>
            <a:off x="498706" y="1426349"/>
            <a:ext cx="6010249" cy="4416274"/>
          </a:xfrm>
          <a:prstGeom prst="rect">
            <a:avLst/>
          </a:prstGeom>
        </p:spPr>
        <p:txBody>
          <a:bodyPr vert="horz" wrap="square" lIns="0" tIns="12700" rIns="0" bIns="0" rtlCol="0">
            <a:spAutoFit/>
          </a:bodyPr>
          <a:lstStyle>
            <a:lvl1pPr marL="0">
              <a:defRPr sz="1200" b="0" i="0">
                <a:solidFill>
                  <a:schemeClr val="tx1"/>
                </a:solidFill>
                <a:latin typeface="Cambria"/>
                <a:ea typeface="+mn-ea"/>
                <a:cs typeface="Cambri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94360" marR="142240" lvl="0" indent="-228600" defTabSz="914400" eaLnBrk="1" fontAlgn="auto" latinLnBrk="0" hangingPunct="1">
              <a:lnSpc>
                <a:spcPct val="107500"/>
              </a:lnSpc>
              <a:spcBef>
                <a:spcPts val="100"/>
              </a:spcBef>
              <a:spcAft>
                <a:spcPts val="0"/>
              </a:spcAft>
              <a:buClrTx/>
              <a:buSzTx/>
              <a:buFont typeface="Symbol"/>
              <a:buChar char=""/>
              <a:tabLst>
                <a:tab pos="594995" algn="l"/>
                <a:tab pos="595630" algn="l"/>
              </a:tabLst>
              <a:defRPr/>
            </a:pPr>
            <a:r>
              <a:rPr kumimoji="0" lang="en-US" sz="1800" b="0" i="0" u="none" strike="noStrike" kern="0" cap="none" spc="10" normalizeH="0" baseline="0" noProof="0" dirty="0">
                <a:ln>
                  <a:noFill/>
                </a:ln>
                <a:solidFill>
                  <a:sysClr val="windowText" lastClr="000000"/>
                </a:solidFill>
                <a:effectLst/>
                <a:uLnTx/>
                <a:uFillTx/>
                <a:latin typeface="Cambria"/>
                <a:ea typeface="+mn-ea"/>
              </a:rPr>
              <a:t>Upon</a:t>
            </a:r>
            <a:r>
              <a:rPr kumimoji="0" lang="en-US" sz="1800" b="0" i="0" u="none" strike="noStrike" kern="0" cap="none" spc="50" normalizeH="0" baseline="0" noProof="0" dirty="0">
                <a:ln>
                  <a:noFill/>
                </a:ln>
                <a:solidFill>
                  <a:sysClr val="windowText" lastClr="000000"/>
                </a:solidFill>
                <a:effectLst/>
                <a:uLnTx/>
                <a:uFillTx/>
                <a:latin typeface="Cambria"/>
                <a:ea typeface="+mn-ea"/>
              </a:rPr>
              <a:t> </a:t>
            </a:r>
            <a:r>
              <a:rPr kumimoji="0" lang="en-US" sz="1800" b="0" i="0" u="none" strike="noStrike" kern="0" cap="none" spc="-15" normalizeH="0" baseline="0" noProof="0" dirty="0">
                <a:ln>
                  <a:noFill/>
                </a:ln>
                <a:solidFill>
                  <a:sysClr val="windowText" lastClr="000000"/>
                </a:solidFill>
                <a:effectLst/>
                <a:uLnTx/>
                <a:uFillTx/>
                <a:latin typeface="Cambria"/>
                <a:ea typeface="+mn-ea"/>
              </a:rPr>
              <a:t>powering</a:t>
            </a:r>
            <a:r>
              <a:rPr kumimoji="0" lang="en-US" sz="1800" b="0" i="0" u="none" strike="noStrike" kern="0" cap="none" spc="45" normalizeH="0" baseline="0" noProof="0" dirty="0">
                <a:ln>
                  <a:noFill/>
                </a:ln>
                <a:solidFill>
                  <a:sysClr val="windowText" lastClr="000000"/>
                </a:solidFill>
                <a:effectLst/>
                <a:uLnTx/>
                <a:uFillTx/>
                <a:latin typeface="Cambria"/>
                <a:ea typeface="+mn-ea"/>
              </a:rPr>
              <a:t> </a:t>
            </a:r>
            <a:r>
              <a:rPr kumimoji="0" lang="en-US" sz="1800" b="0" i="0" u="none" strike="noStrike" kern="0" cap="none" spc="-5" normalizeH="0" baseline="0" noProof="0" dirty="0">
                <a:ln>
                  <a:noFill/>
                </a:ln>
                <a:solidFill>
                  <a:sysClr val="windowText" lastClr="000000"/>
                </a:solidFill>
                <a:effectLst/>
                <a:uLnTx/>
                <a:uFillTx/>
                <a:latin typeface="Cambria"/>
                <a:ea typeface="+mn-ea"/>
              </a:rPr>
              <a:t>up,</a:t>
            </a:r>
            <a:r>
              <a:rPr kumimoji="0" lang="en-US" sz="1800" b="0" i="0" u="none" strike="noStrike" kern="0" cap="none" spc="50" normalizeH="0" baseline="0" noProof="0" dirty="0">
                <a:ln>
                  <a:noFill/>
                </a:ln>
                <a:solidFill>
                  <a:sysClr val="windowText" lastClr="000000"/>
                </a:solidFill>
                <a:effectLst/>
                <a:uLnTx/>
                <a:uFillTx/>
                <a:latin typeface="Cambria"/>
                <a:ea typeface="+mn-ea"/>
              </a:rPr>
              <a:t> </a:t>
            </a:r>
            <a:r>
              <a:rPr kumimoji="0" lang="en-US" sz="1800" b="0" i="0" u="none" strike="noStrike" kern="0" cap="none" spc="-20" normalizeH="0" baseline="0" noProof="0" dirty="0">
                <a:ln>
                  <a:noFill/>
                </a:ln>
                <a:solidFill>
                  <a:sysClr val="windowText" lastClr="000000"/>
                </a:solidFill>
                <a:effectLst/>
                <a:uLnTx/>
                <a:uFillTx/>
                <a:latin typeface="Cambria"/>
                <a:ea typeface="+mn-ea"/>
              </a:rPr>
              <a:t>the</a:t>
            </a:r>
            <a:r>
              <a:rPr kumimoji="0" lang="en-US" sz="1800" b="0" i="0" u="none" strike="noStrike" kern="0" cap="none" spc="60" normalizeH="0" baseline="0" noProof="0" dirty="0">
                <a:ln>
                  <a:noFill/>
                </a:ln>
                <a:solidFill>
                  <a:sysClr val="windowText" lastClr="000000"/>
                </a:solidFill>
                <a:effectLst/>
                <a:uLnTx/>
                <a:uFillTx/>
                <a:latin typeface="Cambria"/>
                <a:ea typeface="+mn-ea"/>
              </a:rPr>
              <a:t> </a:t>
            </a:r>
            <a:r>
              <a:rPr kumimoji="0" lang="en-US" sz="1800" b="0" i="0" u="none" strike="noStrike" kern="0" cap="none" spc="65" normalizeH="0" baseline="0" noProof="0" dirty="0">
                <a:ln>
                  <a:noFill/>
                </a:ln>
                <a:solidFill>
                  <a:sysClr val="windowText" lastClr="000000"/>
                </a:solidFill>
                <a:effectLst/>
                <a:uLnTx/>
                <a:uFillTx/>
                <a:latin typeface="Cambria"/>
                <a:ea typeface="+mn-ea"/>
              </a:rPr>
              <a:t>CANSAT</a:t>
            </a:r>
            <a:r>
              <a:rPr kumimoji="0" lang="en-US" sz="1800" b="0" i="0" u="none" strike="noStrike" kern="0" cap="none" spc="55" normalizeH="0" baseline="0" noProof="0" dirty="0">
                <a:ln>
                  <a:noFill/>
                </a:ln>
                <a:solidFill>
                  <a:sysClr val="windowText" lastClr="000000"/>
                </a:solidFill>
                <a:effectLst/>
                <a:uLnTx/>
                <a:uFillTx/>
                <a:latin typeface="Cambria"/>
                <a:ea typeface="+mn-ea"/>
              </a:rPr>
              <a:t> </a:t>
            </a:r>
            <a:r>
              <a:rPr kumimoji="0" lang="en-US" sz="1800" b="0" i="0" u="none" strike="noStrike" kern="0" cap="none" spc="-5" normalizeH="0" baseline="0" noProof="0" dirty="0">
                <a:ln>
                  <a:noFill/>
                </a:ln>
                <a:solidFill>
                  <a:sysClr val="windowText" lastClr="000000"/>
                </a:solidFill>
                <a:effectLst/>
                <a:uLnTx/>
                <a:uFillTx/>
                <a:latin typeface="Cambria"/>
                <a:ea typeface="+mn-ea"/>
              </a:rPr>
              <a:t>collects</a:t>
            </a:r>
            <a:r>
              <a:rPr kumimoji="0" lang="en-US" sz="1800" b="0" i="0" u="none" strike="noStrike" kern="0" cap="none" spc="50" normalizeH="0" baseline="0" noProof="0" dirty="0">
                <a:ln>
                  <a:noFill/>
                </a:ln>
                <a:solidFill>
                  <a:sysClr val="windowText" lastClr="000000"/>
                </a:solidFill>
                <a:effectLst/>
                <a:uLnTx/>
                <a:uFillTx/>
                <a:latin typeface="Cambria"/>
                <a:ea typeface="+mn-ea"/>
              </a:rPr>
              <a:t> </a:t>
            </a:r>
            <a:r>
              <a:rPr kumimoji="0" lang="en-US" sz="1800" b="0" i="0" u="none" strike="noStrike" kern="0" cap="none" spc="-20" normalizeH="0" baseline="0" noProof="0" dirty="0">
                <a:ln>
                  <a:noFill/>
                </a:ln>
                <a:solidFill>
                  <a:sysClr val="windowText" lastClr="000000"/>
                </a:solidFill>
                <a:effectLst/>
                <a:uLnTx/>
                <a:uFillTx/>
                <a:latin typeface="Cambria"/>
                <a:ea typeface="+mn-ea"/>
              </a:rPr>
              <a:t>the</a:t>
            </a:r>
            <a:r>
              <a:rPr kumimoji="0" lang="en-US" sz="1800" b="0" i="0" u="none" strike="noStrike" kern="0" cap="none" spc="50" normalizeH="0" baseline="0" noProof="0" dirty="0">
                <a:ln>
                  <a:noFill/>
                </a:ln>
                <a:solidFill>
                  <a:sysClr val="windowText" lastClr="000000"/>
                </a:solidFill>
                <a:effectLst/>
                <a:uLnTx/>
                <a:uFillTx/>
                <a:latin typeface="Cambria"/>
                <a:ea typeface="+mn-ea"/>
              </a:rPr>
              <a:t> </a:t>
            </a:r>
            <a:r>
              <a:rPr kumimoji="0" lang="en-US" sz="1800" b="0" i="0" u="none" strike="noStrike" kern="0" cap="none" spc="-25" normalizeH="0" baseline="0" noProof="0" dirty="0">
                <a:ln>
                  <a:noFill/>
                </a:ln>
                <a:solidFill>
                  <a:sysClr val="windowText" lastClr="000000"/>
                </a:solidFill>
                <a:effectLst/>
                <a:uLnTx/>
                <a:uFillTx/>
                <a:latin typeface="Cambria"/>
                <a:ea typeface="+mn-ea"/>
              </a:rPr>
              <a:t>required</a:t>
            </a:r>
            <a:r>
              <a:rPr kumimoji="0" lang="en-US" sz="1800" b="0" i="0" u="none" strike="noStrike" kern="0" cap="none" spc="50" normalizeH="0" baseline="0" noProof="0" dirty="0">
                <a:ln>
                  <a:noFill/>
                </a:ln>
                <a:solidFill>
                  <a:sysClr val="windowText" lastClr="000000"/>
                </a:solidFill>
                <a:effectLst/>
                <a:uLnTx/>
                <a:uFillTx/>
                <a:latin typeface="Cambria"/>
                <a:ea typeface="+mn-ea"/>
              </a:rPr>
              <a:t> </a:t>
            </a:r>
            <a:r>
              <a:rPr kumimoji="0" lang="en-US" sz="1800" b="0" i="0" u="none" strike="noStrike" kern="0" cap="none" spc="-15" normalizeH="0" baseline="0" noProof="0" dirty="0">
                <a:ln>
                  <a:noFill/>
                </a:ln>
                <a:solidFill>
                  <a:sysClr val="windowText" lastClr="000000"/>
                </a:solidFill>
                <a:effectLst/>
                <a:uLnTx/>
                <a:uFillTx/>
                <a:latin typeface="Cambria"/>
                <a:ea typeface="+mn-ea"/>
              </a:rPr>
              <a:t>telemetry</a:t>
            </a:r>
            <a:r>
              <a:rPr kumimoji="0" lang="en-US" sz="1800" b="0" i="0" u="none" strike="noStrike" kern="0" cap="none" spc="50" normalizeH="0" baseline="0" noProof="0" dirty="0">
                <a:ln>
                  <a:noFill/>
                </a:ln>
                <a:solidFill>
                  <a:sysClr val="windowText" lastClr="000000"/>
                </a:solidFill>
                <a:effectLst/>
                <a:uLnTx/>
                <a:uFillTx/>
                <a:latin typeface="Cambria"/>
                <a:ea typeface="+mn-ea"/>
              </a:rPr>
              <a:t> </a:t>
            </a:r>
            <a:r>
              <a:rPr kumimoji="0" lang="en-US" sz="1800" b="0" i="0" u="none" strike="noStrike" kern="0" cap="none" spc="-15" normalizeH="0" baseline="0" noProof="0" dirty="0">
                <a:ln>
                  <a:noFill/>
                </a:ln>
                <a:solidFill>
                  <a:sysClr val="windowText" lastClr="000000"/>
                </a:solidFill>
                <a:effectLst/>
                <a:uLnTx/>
                <a:uFillTx/>
                <a:latin typeface="Cambria"/>
                <a:ea typeface="+mn-ea"/>
              </a:rPr>
              <a:t>at</a:t>
            </a:r>
            <a:r>
              <a:rPr kumimoji="0" lang="en-US" sz="1800" b="0" i="0" u="none" strike="noStrike" kern="0" cap="none" spc="45" normalizeH="0" baseline="0" noProof="0" dirty="0">
                <a:ln>
                  <a:noFill/>
                </a:ln>
                <a:solidFill>
                  <a:sysClr val="windowText" lastClr="000000"/>
                </a:solidFill>
                <a:effectLst/>
                <a:uLnTx/>
                <a:uFillTx/>
                <a:latin typeface="Cambria"/>
                <a:ea typeface="+mn-ea"/>
              </a:rPr>
              <a:t> </a:t>
            </a:r>
            <a:r>
              <a:rPr kumimoji="0" lang="en-US" sz="1800" b="0" i="0" u="none" strike="noStrike" kern="0" cap="none" spc="0" normalizeH="0" baseline="0" noProof="0" dirty="0">
                <a:ln>
                  <a:noFill/>
                </a:ln>
                <a:solidFill>
                  <a:sysClr val="windowText" lastClr="000000"/>
                </a:solidFill>
                <a:effectLst/>
                <a:uLnTx/>
                <a:uFillTx/>
                <a:latin typeface="Cambria"/>
                <a:ea typeface="+mn-ea"/>
              </a:rPr>
              <a:t>a</a:t>
            </a:r>
            <a:r>
              <a:rPr kumimoji="0" lang="en-US" sz="1800" b="0" i="0" u="none" strike="noStrike" kern="0" cap="none" spc="55" normalizeH="0" baseline="0" noProof="0" dirty="0">
                <a:ln>
                  <a:noFill/>
                </a:ln>
                <a:solidFill>
                  <a:sysClr val="windowText" lastClr="000000"/>
                </a:solidFill>
                <a:effectLst/>
                <a:uLnTx/>
                <a:uFillTx/>
                <a:latin typeface="Cambria"/>
                <a:ea typeface="+mn-ea"/>
              </a:rPr>
              <a:t> </a:t>
            </a:r>
            <a:r>
              <a:rPr kumimoji="0" lang="en-US" sz="1800" b="0" i="0" u="none" strike="noStrike" kern="0" cap="none" spc="-45" normalizeH="0" baseline="0" noProof="0" dirty="0">
                <a:ln>
                  <a:noFill/>
                </a:ln>
                <a:solidFill>
                  <a:sysClr val="windowText" lastClr="000000"/>
                </a:solidFill>
                <a:effectLst/>
                <a:uLnTx/>
                <a:uFillTx/>
                <a:latin typeface="Cambria"/>
                <a:ea typeface="+mn-ea"/>
              </a:rPr>
              <a:t>1</a:t>
            </a:r>
            <a:r>
              <a:rPr kumimoji="0" lang="en-US" sz="1800" b="0" i="0" u="none" strike="noStrike" kern="0" cap="none" spc="60" normalizeH="0" baseline="0" noProof="0" dirty="0">
                <a:ln>
                  <a:noFill/>
                </a:ln>
                <a:solidFill>
                  <a:sysClr val="windowText" lastClr="000000"/>
                </a:solidFill>
                <a:effectLst/>
                <a:uLnTx/>
                <a:uFillTx/>
                <a:latin typeface="Cambria"/>
                <a:ea typeface="+mn-ea"/>
              </a:rPr>
              <a:t> </a:t>
            </a:r>
            <a:r>
              <a:rPr kumimoji="0" lang="en-US" sz="1800" b="0" i="0" u="none" strike="noStrike" kern="0" cap="none" spc="25" normalizeH="0" baseline="0" noProof="0" dirty="0">
                <a:ln>
                  <a:noFill/>
                </a:ln>
                <a:solidFill>
                  <a:sysClr val="windowText" lastClr="000000"/>
                </a:solidFill>
                <a:effectLst/>
                <a:uLnTx/>
                <a:uFillTx/>
                <a:latin typeface="Cambria"/>
                <a:ea typeface="+mn-ea"/>
              </a:rPr>
              <a:t>Hz</a:t>
            </a:r>
            <a:r>
              <a:rPr kumimoji="0" lang="en-US" sz="1800" b="0" i="0" u="none" strike="noStrike" kern="0" cap="none" spc="50" normalizeH="0" baseline="0" noProof="0" dirty="0">
                <a:ln>
                  <a:noFill/>
                </a:ln>
                <a:solidFill>
                  <a:sysClr val="windowText" lastClr="000000"/>
                </a:solidFill>
                <a:effectLst/>
                <a:uLnTx/>
                <a:uFillTx/>
                <a:latin typeface="Cambria"/>
                <a:ea typeface="+mn-ea"/>
              </a:rPr>
              <a:t> </a:t>
            </a:r>
            <a:r>
              <a:rPr kumimoji="0" lang="en-US" sz="1800" b="0" i="0" u="none" strike="noStrike" kern="0" cap="none" spc="-10" normalizeH="0" baseline="0" noProof="0" dirty="0">
                <a:ln>
                  <a:noFill/>
                </a:ln>
                <a:solidFill>
                  <a:sysClr val="windowText" lastClr="000000"/>
                </a:solidFill>
                <a:effectLst/>
                <a:uLnTx/>
                <a:uFillTx/>
                <a:latin typeface="Cambria"/>
                <a:ea typeface="+mn-ea"/>
              </a:rPr>
              <a:t>sample </a:t>
            </a:r>
            <a:r>
              <a:rPr kumimoji="0" lang="en-US" sz="1800" b="0" i="0" u="none" strike="noStrike" kern="0" cap="none" spc="-250" normalizeH="0" baseline="0" noProof="0" dirty="0">
                <a:ln>
                  <a:noFill/>
                </a:ln>
                <a:solidFill>
                  <a:sysClr val="windowText" lastClr="000000"/>
                </a:solidFill>
                <a:effectLst/>
                <a:uLnTx/>
                <a:uFillTx/>
                <a:latin typeface="Cambria"/>
                <a:ea typeface="+mn-ea"/>
              </a:rPr>
              <a:t> </a:t>
            </a:r>
            <a:r>
              <a:rPr kumimoji="0" lang="en-US" sz="1800" b="0" i="0" u="none" strike="noStrike" kern="0" cap="none" spc="-10" normalizeH="0" baseline="0" noProof="0" dirty="0">
                <a:ln>
                  <a:noFill/>
                </a:ln>
                <a:solidFill>
                  <a:sysClr val="windowText" lastClr="000000"/>
                </a:solidFill>
                <a:effectLst/>
                <a:uLnTx/>
                <a:uFillTx/>
                <a:latin typeface="Cambria"/>
                <a:ea typeface="+mn-ea"/>
              </a:rPr>
              <a:t>rate.</a:t>
            </a:r>
          </a:p>
          <a:p>
            <a:pPr marL="594360" marR="514984" lvl="0" indent="-228600" defTabSz="914400" eaLnBrk="1" fontAlgn="auto" latinLnBrk="0" hangingPunct="1">
              <a:lnSpc>
                <a:spcPct val="107500"/>
              </a:lnSpc>
              <a:spcBef>
                <a:spcPts val="60"/>
              </a:spcBef>
              <a:spcAft>
                <a:spcPts val="0"/>
              </a:spcAft>
              <a:buClrTx/>
              <a:buSzTx/>
              <a:buFont typeface="Symbol"/>
              <a:buChar char=""/>
              <a:tabLst>
                <a:tab pos="594995" algn="l"/>
                <a:tab pos="595630" algn="l"/>
              </a:tabLst>
              <a:defRPr/>
            </a:pPr>
            <a:r>
              <a:rPr kumimoji="0" lang="en-US" sz="1800" b="0" i="0" u="none" strike="noStrike" kern="0" cap="none" spc="15" normalizeH="0" baseline="0" noProof="0" dirty="0">
                <a:ln>
                  <a:noFill/>
                </a:ln>
                <a:solidFill>
                  <a:sysClr val="windowText" lastClr="000000"/>
                </a:solidFill>
                <a:effectLst/>
                <a:uLnTx/>
                <a:uFillTx/>
                <a:latin typeface="Cambria"/>
                <a:ea typeface="+mn-ea"/>
              </a:rPr>
              <a:t>The</a:t>
            </a:r>
            <a:r>
              <a:rPr kumimoji="0" lang="en-US" sz="1800" b="0" i="0" u="none" strike="noStrike" kern="0" cap="none" spc="45" normalizeH="0" baseline="0" noProof="0" dirty="0">
                <a:ln>
                  <a:noFill/>
                </a:ln>
                <a:solidFill>
                  <a:sysClr val="windowText" lastClr="000000"/>
                </a:solidFill>
                <a:effectLst/>
                <a:uLnTx/>
                <a:uFillTx/>
                <a:latin typeface="Cambria"/>
                <a:ea typeface="+mn-ea"/>
              </a:rPr>
              <a:t> </a:t>
            </a:r>
            <a:r>
              <a:rPr kumimoji="0" lang="en-US" sz="1800" b="0" i="0" u="none" strike="noStrike" kern="0" cap="none" spc="-15" normalizeH="0" baseline="0" noProof="0" dirty="0">
                <a:ln>
                  <a:noFill/>
                </a:ln>
                <a:solidFill>
                  <a:sysClr val="windowText" lastClr="000000"/>
                </a:solidFill>
                <a:effectLst/>
                <a:uLnTx/>
                <a:uFillTx/>
                <a:latin typeface="Cambria"/>
                <a:ea typeface="+mn-ea"/>
              </a:rPr>
              <a:t>telemetry</a:t>
            </a:r>
            <a:r>
              <a:rPr kumimoji="0" lang="en-US" sz="1800" b="0" i="0" u="none" strike="noStrike" kern="0" cap="none" spc="45" normalizeH="0" baseline="0" noProof="0" dirty="0">
                <a:ln>
                  <a:noFill/>
                </a:ln>
                <a:solidFill>
                  <a:sysClr val="windowText" lastClr="000000"/>
                </a:solidFill>
                <a:effectLst/>
                <a:uLnTx/>
                <a:uFillTx/>
                <a:latin typeface="Cambria"/>
                <a:ea typeface="+mn-ea"/>
              </a:rPr>
              <a:t> </a:t>
            </a:r>
            <a:r>
              <a:rPr kumimoji="0" lang="en-US" sz="1800" b="0" i="0" u="none" strike="noStrike" kern="0" cap="none" spc="-10" normalizeH="0" baseline="0" noProof="0" dirty="0">
                <a:ln>
                  <a:noFill/>
                </a:ln>
                <a:solidFill>
                  <a:sysClr val="windowText" lastClr="000000"/>
                </a:solidFill>
                <a:effectLst/>
                <a:uLnTx/>
                <a:uFillTx/>
                <a:latin typeface="Cambria"/>
                <a:ea typeface="+mn-ea"/>
              </a:rPr>
              <a:t>data</a:t>
            </a:r>
            <a:r>
              <a:rPr kumimoji="0" lang="en-US" sz="1800" b="0" i="0" u="none" strike="noStrike" kern="0" cap="none" spc="45" normalizeH="0" baseline="0" noProof="0" dirty="0">
                <a:ln>
                  <a:noFill/>
                </a:ln>
                <a:solidFill>
                  <a:sysClr val="windowText" lastClr="000000"/>
                </a:solidFill>
                <a:effectLst/>
                <a:uLnTx/>
                <a:uFillTx/>
                <a:latin typeface="Cambria"/>
                <a:ea typeface="+mn-ea"/>
              </a:rPr>
              <a:t> </a:t>
            </a:r>
            <a:r>
              <a:rPr kumimoji="0" lang="en-US" sz="1800" b="0" i="0" u="none" strike="noStrike" kern="0" cap="none" spc="-25" normalizeH="0" baseline="0" noProof="0" dirty="0">
                <a:ln>
                  <a:noFill/>
                </a:ln>
                <a:solidFill>
                  <a:sysClr val="windowText" lastClr="000000"/>
                </a:solidFill>
                <a:effectLst/>
                <a:uLnTx/>
                <a:uFillTx/>
                <a:latin typeface="Cambria"/>
                <a:ea typeface="+mn-ea"/>
              </a:rPr>
              <a:t>is</a:t>
            </a:r>
            <a:r>
              <a:rPr kumimoji="0" lang="en-US" sz="1800" b="0" i="0" u="none" strike="noStrike" kern="0" cap="none" spc="45" normalizeH="0" baseline="0" noProof="0" dirty="0">
                <a:ln>
                  <a:noFill/>
                </a:ln>
                <a:solidFill>
                  <a:sysClr val="windowText" lastClr="000000"/>
                </a:solidFill>
                <a:effectLst/>
                <a:uLnTx/>
                <a:uFillTx/>
                <a:latin typeface="Cambria"/>
                <a:ea typeface="+mn-ea"/>
              </a:rPr>
              <a:t> </a:t>
            </a:r>
            <a:r>
              <a:rPr kumimoji="0" lang="en-US" sz="1800" b="0" i="0" u="none" strike="noStrike" kern="0" cap="none" spc="-5" normalizeH="0" baseline="0" noProof="0" dirty="0">
                <a:ln>
                  <a:noFill/>
                </a:ln>
                <a:solidFill>
                  <a:sysClr val="windowText" lastClr="000000"/>
                </a:solidFill>
                <a:effectLst/>
                <a:uLnTx/>
                <a:uFillTx/>
                <a:latin typeface="Cambria"/>
                <a:ea typeface="+mn-ea"/>
              </a:rPr>
              <a:t>being</a:t>
            </a:r>
            <a:r>
              <a:rPr kumimoji="0" lang="en-US" sz="1800" b="0" i="0" u="none" strike="noStrike" kern="0" cap="none" spc="40" normalizeH="0" baseline="0" noProof="0" dirty="0">
                <a:ln>
                  <a:noFill/>
                </a:ln>
                <a:solidFill>
                  <a:sysClr val="windowText" lastClr="000000"/>
                </a:solidFill>
                <a:effectLst/>
                <a:uLnTx/>
                <a:uFillTx/>
                <a:latin typeface="Cambria"/>
                <a:ea typeface="+mn-ea"/>
              </a:rPr>
              <a:t> </a:t>
            </a:r>
            <a:r>
              <a:rPr kumimoji="0" lang="en-US" sz="1800" b="0" i="0" u="none" strike="noStrike" kern="0" cap="none" spc="-20" normalizeH="0" baseline="0" noProof="0" dirty="0">
                <a:ln>
                  <a:noFill/>
                </a:ln>
                <a:solidFill>
                  <a:sysClr val="windowText" lastClr="000000"/>
                </a:solidFill>
                <a:effectLst/>
                <a:uLnTx/>
                <a:uFillTx/>
                <a:latin typeface="Cambria"/>
                <a:ea typeface="+mn-ea"/>
              </a:rPr>
              <a:t>transmitted</a:t>
            </a:r>
            <a:r>
              <a:rPr kumimoji="0" lang="en-US" sz="1800" b="0" i="0" u="none" strike="noStrike" kern="0" cap="none" spc="45" normalizeH="0" baseline="0" noProof="0" dirty="0">
                <a:ln>
                  <a:noFill/>
                </a:ln>
                <a:solidFill>
                  <a:sysClr val="windowText" lastClr="000000"/>
                </a:solidFill>
                <a:effectLst/>
                <a:uLnTx/>
                <a:uFillTx/>
                <a:latin typeface="Cambria"/>
                <a:ea typeface="+mn-ea"/>
              </a:rPr>
              <a:t> </a:t>
            </a:r>
            <a:r>
              <a:rPr kumimoji="0" lang="en-US" sz="1800" b="0" i="0" u="none" strike="noStrike" kern="0" cap="none" spc="-35" normalizeH="0" baseline="0" noProof="0" dirty="0">
                <a:ln>
                  <a:noFill/>
                </a:ln>
                <a:solidFill>
                  <a:sysClr val="windowText" lastClr="000000"/>
                </a:solidFill>
                <a:effectLst/>
                <a:uLnTx/>
                <a:uFillTx/>
                <a:latin typeface="Cambria"/>
                <a:ea typeface="+mn-ea"/>
              </a:rPr>
              <a:t>with</a:t>
            </a:r>
            <a:r>
              <a:rPr kumimoji="0" lang="en-US" sz="1800" b="0" i="0" u="none" strike="noStrike" kern="0" cap="none" spc="40" normalizeH="0" baseline="0" noProof="0" dirty="0">
                <a:ln>
                  <a:noFill/>
                </a:ln>
                <a:solidFill>
                  <a:sysClr val="windowText" lastClr="000000"/>
                </a:solidFill>
                <a:effectLst/>
                <a:uLnTx/>
                <a:uFillTx/>
                <a:latin typeface="Cambria"/>
                <a:ea typeface="+mn-ea"/>
              </a:rPr>
              <a:t> </a:t>
            </a:r>
            <a:r>
              <a:rPr kumimoji="0" lang="en-US" sz="1800" b="0" i="0" u="none" strike="noStrike" kern="0" cap="none" spc="50" normalizeH="0" baseline="0" noProof="0" dirty="0">
                <a:ln>
                  <a:noFill/>
                </a:ln>
                <a:solidFill>
                  <a:sysClr val="windowText" lastClr="000000"/>
                </a:solidFill>
                <a:effectLst/>
                <a:uLnTx/>
                <a:uFillTx/>
                <a:latin typeface="Cambria"/>
                <a:ea typeface="+mn-ea"/>
              </a:rPr>
              <a:t>ASCII</a:t>
            </a:r>
            <a:r>
              <a:rPr kumimoji="0" lang="en-US" sz="1800" b="0" i="0" u="none" strike="noStrike" kern="0" cap="none" spc="40" normalizeH="0" baseline="0" noProof="0" dirty="0">
                <a:ln>
                  <a:noFill/>
                </a:ln>
                <a:solidFill>
                  <a:sysClr val="windowText" lastClr="000000"/>
                </a:solidFill>
                <a:effectLst/>
                <a:uLnTx/>
                <a:uFillTx/>
                <a:latin typeface="Cambria"/>
                <a:ea typeface="+mn-ea"/>
              </a:rPr>
              <a:t> </a:t>
            </a:r>
            <a:r>
              <a:rPr kumimoji="0" lang="en-US" sz="1800" b="0" i="0" u="none" strike="noStrike" kern="0" cap="none" spc="10" normalizeH="0" baseline="0" noProof="0" dirty="0">
                <a:ln>
                  <a:noFill/>
                </a:ln>
                <a:solidFill>
                  <a:sysClr val="windowText" lastClr="000000"/>
                </a:solidFill>
                <a:effectLst/>
                <a:uLnTx/>
                <a:uFillTx/>
                <a:latin typeface="Cambria"/>
                <a:ea typeface="+mn-ea"/>
              </a:rPr>
              <a:t>comma</a:t>
            </a:r>
            <a:r>
              <a:rPr kumimoji="0" lang="en-US" sz="1800" b="0" i="0" u="none" strike="noStrike" kern="0" cap="none" spc="45" normalizeH="0" baseline="0" noProof="0" dirty="0">
                <a:ln>
                  <a:noFill/>
                </a:ln>
                <a:solidFill>
                  <a:sysClr val="windowText" lastClr="000000"/>
                </a:solidFill>
                <a:effectLst/>
                <a:uLnTx/>
                <a:uFillTx/>
                <a:latin typeface="Cambria"/>
                <a:ea typeface="+mn-ea"/>
              </a:rPr>
              <a:t> </a:t>
            </a:r>
            <a:r>
              <a:rPr kumimoji="0" lang="en-US" sz="1800" b="0" i="0" u="none" strike="noStrike" kern="0" cap="none" spc="-10" normalizeH="0" baseline="0" noProof="0" dirty="0">
                <a:ln>
                  <a:noFill/>
                </a:ln>
                <a:solidFill>
                  <a:sysClr val="windowText" lastClr="000000"/>
                </a:solidFill>
                <a:effectLst/>
                <a:uLnTx/>
                <a:uFillTx/>
                <a:latin typeface="Cambria"/>
                <a:ea typeface="+mn-ea"/>
              </a:rPr>
              <a:t>separated</a:t>
            </a:r>
            <a:r>
              <a:rPr kumimoji="0" lang="en-US" sz="1800" b="0" i="0" u="none" strike="noStrike" kern="0" cap="none" spc="55" normalizeH="0" baseline="0" noProof="0" dirty="0">
                <a:ln>
                  <a:noFill/>
                </a:ln>
                <a:solidFill>
                  <a:sysClr val="windowText" lastClr="000000"/>
                </a:solidFill>
                <a:effectLst/>
                <a:uLnTx/>
                <a:uFillTx/>
                <a:latin typeface="Cambria"/>
                <a:ea typeface="+mn-ea"/>
              </a:rPr>
              <a:t> </a:t>
            </a:r>
            <a:r>
              <a:rPr kumimoji="0" lang="en-US" sz="1800" b="0" i="0" u="none" strike="noStrike" kern="0" cap="none" spc="-15" normalizeH="0" baseline="0" noProof="0" dirty="0">
                <a:ln>
                  <a:noFill/>
                </a:ln>
                <a:solidFill>
                  <a:sysClr val="windowText" lastClr="000000"/>
                </a:solidFill>
                <a:effectLst/>
                <a:uLnTx/>
                <a:uFillTx/>
                <a:latin typeface="Cambria"/>
                <a:ea typeface="+mn-ea"/>
              </a:rPr>
              <a:t>fields </a:t>
            </a:r>
            <a:r>
              <a:rPr kumimoji="0" lang="en-US" sz="1800" b="0" i="0" u="none" strike="noStrike" kern="0" cap="none" spc="-250" normalizeH="0" baseline="0" noProof="0" dirty="0">
                <a:ln>
                  <a:noFill/>
                </a:ln>
                <a:solidFill>
                  <a:sysClr val="windowText" lastClr="000000"/>
                </a:solidFill>
                <a:effectLst/>
                <a:uLnTx/>
                <a:uFillTx/>
                <a:latin typeface="Cambria"/>
                <a:ea typeface="+mn-ea"/>
              </a:rPr>
              <a:t> </a:t>
            </a:r>
            <a:r>
              <a:rPr kumimoji="0" lang="en-US" sz="1800" b="0" i="0" u="none" strike="noStrike" kern="0" cap="none" spc="-15" normalizeH="0" baseline="0" noProof="0" dirty="0">
                <a:ln>
                  <a:noFill/>
                </a:ln>
                <a:solidFill>
                  <a:sysClr val="windowText" lastClr="000000"/>
                </a:solidFill>
                <a:effectLst/>
                <a:uLnTx/>
                <a:uFillTx/>
                <a:latin typeface="Cambria"/>
                <a:ea typeface="+mn-ea"/>
              </a:rPr>
              <a:t>followed</a:t>
            </a:r>
            <a:r>
              <a:rPr kumimoji="0" lang="en-US" sz="1800" b="0" i="0" u="none" strike="noStrike" kern="0" cap="none" spc="40" normalizeH="0" baseline="0" noProof="0" dirty="0">
                <a:ln>
                  <a:noFill/>
                </a:ln>
                <a:solidFill>
                  <a:sysClr val="windowText" lastClr="000000"/>
                </a:solidFill>
                <a:effectLst/>
                <a:uLnTx/>
                <a:uFillTx/>
                <a:latin typeface="Cambria"/>
                <a:ea typeface="+mn-ea"/>
              </a:rPr>
              <a:t> </a:t>
            </a:r>
            <a:r>
              <a:rPr kumimoji="0" lang="en-US" sz="1800" b="0" i="0" u="none" strike="noStrike" kern="0" cap="none" spc="-5" normalizeH="0" baseline="0" noProof="0" dirty="0">
                <a:ln>
                  <a:noFill/>
                </a:ln>
                <a:solidFill>
                  <a:sysClr val="windowText" lastClr="000000"/>
                </a:solidFill>
                <a:effectLst/>
                <a:uLnTx/>
                <a:uFillTx/>
                <a:latin typeface="Cambria"/>
                <a:ea typeface="+mn-ea"/>
              </a:rPr>
              <a:t>by</a:t>
            </a:r>
            <a:r>
              <a:rPr kumimoji="0" lang="en-US" sz="1800" b="0" i="0" u="none" strike="noStrike" kern="0" cap="none" spc="45" normalizeH="0" baseline="0" noProof="0" dirty="0">
                <a:ln>
                  <a:noFill/>
                </a:ln>
                <a:solidFill>
                  <a:sysClr val="windowText" lastClr="000000"/>
                </a:solidFill>
                <a:effectLst/>
                <a:uLnTx/>
                <a:uFillTx/>
                <a:latin typeface="Cambria"/>
                <a:ea typeface="+mn-ea"/>
              </a:rPr>
              <a:t> </a:t>
            </a:r>
            <a:r>
              <a:rPr kumimoji="0" lang="en-US" sz="1800" b="0" i="0" u="none" strike="noStrike" kern="0" cap="none" spc="0" normalizeH="0" baseline="0" noProof="0" dirty="0">
                <a:ln>
                  <a:noFill/>
                </a:ln>
                <a:solidFill>
                  <a:sysClr val="windowText" lastClr="000000"/>
                </a:solidFill>
                <a:effectLst/>
                <a:uLnTx/>
                <a:uFillTx/>
                <a:latin typeface="Cambria"/>
                <a:ea typeface="+mn-ea"/>
              </a:rPr>
              <a:t>a</a:t>
            </a:r>
            <a:r>
              <a:rPr kumimoji="0" lang="en-US" sz="1800" b="0" i="0" u="none" strike="noStrike" kern="0" cap="none" spc="45" normalizeH="0" baseline="0" noProof="0" dirty="0">
                <a:ln>
                  <a:noFill/>
                </a:ln>
                <a:solidFill>
                  <a:sysClr val="windowText" lastClr="000000"/>
                </a:solidFill>
                <a:effectLst/>
                <a:uLnTx/>
                <a:uFillTx/>
                <a:latin typeface="Cambria"/>
                <a:ea typeface="+mn-ea"/>
              </a:rPr>
              <a:t> </a:t>
            </a:r>
            <a:r>
              <a:rPr kumimoji="0" lang="en-US" sz="1800" b="0" i="0" u="none" strike="noStrike" kern="0" cap="none" spc="-10" normalizeH="0" baseline="0" noProof="0" dirty="0">
                <a:ln>
                  <a:noFill/>
                </a:ln>
                <a:solidFill>
                  <a:sysClr val="windowText" lastClr="000000"/>
                </a:solidFill>
                <a:effectLst/>
                <a:uLnTx/>
                <a:uFillTx/>
                <a:latin typeface="Cambria"/>
                <a:ea typeface="+mn-ea"/>
              </a:rPr>
              <a:t>carriage</a:t>
            </a:r>
            <a:r>
              <a:rPr kumimoji="0" lang="en-US" sz="1800" b="0" i="0" u="none" strike="noStrike" kern="0" cap="none" spc="55" normalizeH="0" baseline="0" noProof="0" dirty="0">
                <a:ln>
                  <a:noFill/>
                </a:ln>
                <a:solidFill>
                  <a:sysClr val="windowText" lastClr="000000"/>
                </a:solidFill>
                <a:effectLst/>
                <a:uLnTx/>
                <a:uFillTx/>
                <a:latin typeface="Cambria"/>
                <a:ea typeface="+mn-ea"/>
              </a:rPr>
              <a:t> </a:t>
            </a:r>
            <a:r>
              <a:rPr kumimoji="0" lang="en-US" sz="1800" b="0" i="0" u="none" strike="noStrike" kern="0" cap="none" spc="-35" normalizeH="0" baseline="0" noProof="0" dirty="0">
                <a:ln>
                  <a:noFill/>
                </a:ln>
                <a:solidFill>
                  <a:sysClr val="windowText" lastClr="000000"/>
                </a:solidFill>
                <a:effectLst/>
                <a:uLnTx/>
                <a:uFillTx/>
                <a:latin typeface="Cambria"/>
                <a:ea typeface="+mn-ea"/>
              </a:rPr>
              <a:t>return</a:t>
            </a:r>
            <a:r>
              <a:rPr kumimoji="0" lang="en-US" sz="1800" b="0" i="0" u="none" strike="noStrike" kern="0" cap="none" spc="40" normalizeH="0" baseline="0" noProof="0" dirty="0">
                <a:ln>
                  <a:noFill/>
                </a:ln>
                <a:solidFill>
                  <a:sysClr val="windowText" lastClr="000000"/>
                </a:solidFill>
                <a:effectLst/>
                <a:uLnTx/>
                <a:uFillTx/>
                <a:latin typeface="Cambria"/>
                <a:ea typeface="+mn-ea"/>
              </a:rPr>
              <a:t> </a:t>
            </a:r>
            <a:r>
              <a:rPr kumimoji="0" lang="en-US" sz="1800" b="0" i="0" u="none" strike="noStrike" kern="0" cap="none" spc="-30" normalizeH="0" baseline="0" noProof="0" dirty="0">
                <a:ln>
                  <a:noFill/>
                </a:ln>
                <a:solidFill>
                  <a:sysClr val="windowText" lastClr="000000"/>
                </a:solidFill>
                <a:effectLst/>
                <a:uLnTx/>
                <a:uFillTx/>
                <a:latin typeface="Cambria"/>
                <a:ea typeface="+mn-ea"/>
              </a:rPr>
              <a:t>in</a:t>
            </a:r>
            <a:r>
              <a:rPr kumimoji="0" lang="en-US" sz="1800" b="0" i="0" u="none" strike="noStrike" kern="0" cap="none" spc="45" normalizeH="0" baseline="0" noProof="0" dirty="0">
                <a:ln>
                  <a:noFill/>
                </a:ln>
                <a:solidFill>
                  <a:sysClr val="windowText" lastClr="000000"/>
                </a:solidFill>
                <a:effectLst/>
                <a:uLnTx/>
                <a:uFillTx/>
                <a:latin typeface="Cambria"/>
                <a:ea typeface="+mn-ea"/>
              </a:rPr>
              <a:t> </a:t>
            </a:r>
            <a:r>
              <a:rPr kumimoji="0" lang="en-US" sz="1800" b="0" i="0" u="none" strike="noStrike" kern="0" cap="none" spc="-15" normalizeH="0" baseline="0" noProof="0" dirty="0">
                <a:ln>
                  <a:noFill/>
                </a:ln>
                <a:solidFill>
                  <a:sysClr val="windowText" lastClr="000000"/>
                </a:solidFill>
                <a:effectLst/>
                <a:uLnTx/>
                <a:uFillTx/>
                <a:latin typeface="Cambria"/>
                <a:ea typeface="+mn-ea"/>
              </a:rPr>
              <a:t>the</a:t>
            </a:r>
            <a:r>
              <a:rPr kumimoji="0" lang="en-US" sz="1800" b="0" i="0" u="none" strike="noStrike" kern="0" cap="none" spc="45" normalizeH="0" baseline="0" noProof="0" dirty="0">
                <a:ln>
                  <a:noFill/>
                </a:ln>
                <a:solidFill>
                  <a:sysClr val="windowText" lastClr="000000"/>
                </a:solidFill>
                <a:effectLst/>
                <a:uLnTx/>
                <a:uFillTx/>
                <a:latin typeface="Cambria"/>
                <a:ea typeface="+mn-ea"/>
              </a:rPr>
              <a:t> </a:t>
            </a:r>
            <a:r>
              <a:rPr kumimoji="0" lang="en-US" sz="1800" b="0" i="0" u="none" strike="noStrike" kern="0" cap="none" spc="-15" normalizeH="0" baseline="0" noProof="0" dirty="0">
                <a:ln>
                  <a:noFill/>
                </a:ln>
                <a:solidFill>
                  <a:sysClr val="windowText" lastClr="000000"/>
                </a:solidFill>
                <a:effectLst/>
                <a:uLnTx/>
                <a:uFillTx/>
                <a:latin typeface="Cambria"/>
                <a:ea typeface="+mn-ea"/>
              </a:rPr>
              <a:t>following</a:t>
            </a:r>
            <a:r>
              <a:rPr kumimoji="0" lang="en-US" sz="1800" b="0" i="0" u="none" strike="noStrike" kern="0" cap="none" spc="40" normalizeH="0" baseline="0" noProof="0" dirty="0">
                <a:ln>
                  <a:noFill/>
                </a:ln>
                <a:solidFill>
                  <a:sysClr val="windowText" lastClr="000000"/>
                </a:solidFill>
                <a:effectLst/>
                <a:uLnTx/>
                <a:uFillTx/>
                <a:latin typeface="Cambria"/>
                <a:ea typeface="+mn-ea"/>
              </a:rPr>
              <a:t> </a:t>
            </a:r>
            <a:r>
              <a:rPr kumimoji="0" lang="en-US" sz="1800" b="0" i="0" u="none" strike="noStrike" kern="0" cap="none" spc="-20" normalizeH="0" baseline="0" noProof="0" dirty="0">
                <a:ln>
                  <a:noFill/>
                </a:ln>
                <a:solidFill>
                  <a:sysClr val="windowText" lastClr="000000"/>
                </a:solidFill>
                <a:effectLst/>
                <a:uLnTx/>
                <a:uFillTx/>
                <a:latin typeface="Cambria"/>
                <a:ea typeface="+mn-ea"/>
              </a:rPr>
              <a:t>format</a:t>
            </a:r>
            <a:r>
              <a:rPr kumimoji="0" lang="en-US" sz="1800" b="0" i="0" u="none" strike="noStrike" kern="0" cap="none" spc="40" normalizeH="0" baseline="0" noProof="0" dirty="0">
                <a:ln>
                  <a:noFill/>
                </a:ln>
                <a:solidFill>
                  <a:sysClr val="windowText" lastClr="000000"/>
                </a:solidFill>
                <a:effectLst/>
                <a:uLnTx/>
                <a:uFillTx/>
                <a:latin typeface="Cambria"/>
                <a:ea typeface="+mn-ea"/>
              </a:rPr>
              <a:t> </a:t>
            </a:r>
            <a:r>
              <a:rPr kumimoji="0" lang="en-US" sz="1800" b="0" i="0" u="none" strike="noStrike" kern="0" cap="none" spc="-30" normalizeH="0" baseline="0" noProof="0" dirty="0">
                <a:ln>
                  <a:noFill/>
                </a:ln>
                <a:solidFill>
                  <a:sysClr val="windowText" lastClr="000000"/>
                </a:solidFill>
                <a:effectLst/>
                <a:uLnTx/>
                <a:uFillTx/>
                <a:latin typeface="Cambria"/>
                <a:ea typeface="+mn-ea"/>
              </a:rPr>
              <a:t>:</a:t>
            </a:r>
          </a:p>
          <a:p>
            <a:pPr marL="594360" marR="0" lvl="0" indent="-228600" defTabSz="914400" eaLnBrk="1" fontAlgn="auto" latinLnBrk="0" hangingPunct="1">
              <a:lnSpc>
                <a:spcPct val="100000"/>
              </a:lnSpc>
              <a:spcBef>
                <a:spcPts val="180"/>
              </a:spcBef>
              <a:spcAft>
                <a:spcPts val="0"/>
              </a:spcAft>
              <a:buClrTx/>
              <a:buSzTx/>
              <a:buFont typeface="Symbol"/>
              <a:buChar char=""/>
              <a:tabLst>
                <a:tab pos="594995" algn="l"/>
                <a:tab pos="595630" algn="l"/>
              </a:tabLst>
              <a:defRPr/>
            </a:pPr>
            <a:r>
              <a:rPr kumimoji="0" lang="en-US" sz="1800" b="0" i="0" u="none" strike="noStrike" kern="0" cap="none" spc="65" normalizeH="0" baseline="0" noProof="0" dirty="0">
                <a:ln>
                  <a:noFill/>
                </a:ln>
                <a:solidFill>
                  <a:sysClr val="windowText" lastClr="000000"/>
                </a:solidFill>
                <a:effectLst/>
                <a:uLnTx/>
                <a:uFillTx/>
                <a:latin typeface="Cambria"/>
                <a:ea typeface="+mn-ea"/>
              </a:rPr>
              <a:t>&lt;TEAMID&gt;,&lt;TIMESTAMPING&gt;,&lt;PACKETCOUNT&gt;,&lt;</a:t>
            </a:r>
            <a:r>
              <a:rPr kumimoji="0" lang="en-US" sz="1800" b="0" i="0" u="none" strike="noStrike" kern="0" cap="none" spc="65" normalizeH="0" baseline="0" noProof="0" dirty="0" err="1">
                <a:ln>
                  <a:noFill/>
                </a:ln>
                <a:solidFill>
                  <a:sysClr val="windowText" lastClr="000000"/>
                </a:solidFill>
                <a:effectLst/>
                <a:uLnTx/>
                <a:uFillTx/>
                <a:latin typeface="Cambria"/>
                <a:ea typeface="+mn-ea"/>
              </a:rPr>
              <a:t>ALTITUDe</a:t>
            </a:r>
            <a:r>
              <a:rPr kumimoji="0" lang="en-US" sz="1800" b="0" i="0" u="none" strike="noStrike" kern="0" cap="none" spc="65" normalizeH="0" baseline="0" noProof="0" dirty="0">
                <a:ln>
                  <a:noFill/>
                </a:ln>
                <a:solidFill>
                  <a:sysClr val="windowText" lastClr="000000"/>
                </a:solidFill>
                <a:effectLst/>
                <a:uLnTx/>
                <a:uFillTx/>
                <a:latin typeface="Cambria"/>
                <a:ea typeface="+mn-ea"/>
              </a:rPr>
              <a:t>&gt;,&lt;PRESSURE</a:t>
            </a:r>
            <a:r>
              <a:rPr kumimoji="0" lang="en-US" sz="1800" b="0" i="0" u="none" strike="noStrike" kern="0" cap="none" spc="75" normalizeH="0" baseline="0" noProof="0" dirty="0">
                <a:ln>
                  <a:noFill/>
                </a:ln>
                <a:solidFill>
                  <a:sysClr val="windowText" lastClr="000000"/>
                </a:solidFill>
                <a:effectLst/>
                <a:uLnTx/>
                <a:uFillTx/>
                <a:latin typeface="Cambria"/>
                <a:ea typeface="+mn-ea"/>
              </a:rPr>
              <a:t>&gt;,&lt;TEMP&gt;,&lt;VOLTAGE&gt;,&lt;GPSTIME&gt;,&lt;GPS</a:t>
            </a:r>
            <a:r>
              <a:rPr kumimoji="0" lang="en-US" sz="1800" b="0" i="0" u="none" strike="noStrike" kern="0" cap="none" spc="35" normalizeH="0" baseline="0" noProof="0" dirty="0">
                <a:ln>
                  <a:noFill/>
                </a:ln>
                <a:solidFill>
                  <a:sysClr val="windowText" lastClr="000000"/>
                </a:solidFill>
                <a:effectLst/>
                <a:uLnTx/>
                <a:uFillTx/>
                <a:latin typeface="Cambria"/>
                <a:ea typeface="+mn-ea"/>
              </a:rPr>
              <a:t> </a:t>
            </a:r>
            <a:r>
              <a:rPr kumimoji="0" lang="en-US" sz="1800" b="0" i="0" u="none" strike="noStrike" kern="0" cap="none" spc="65" normalizeH="0" baseline="0" noProof="0" dirty="0">
                <a:ln>
                  <a:noFill/>
                </a:ln>
                <a:solidFill>
                  <a:sysClr val="windowText" lastClr="000000"/>
                </a:solidFill>
                <a:effectLst/>
                <a:uLnTx/>
                <a:uFillTx/>
                <a:latin typeface="Cambria"/>
                <a:ea typeface="+mn-ea"/>
              </a:rPr>
              <a:t>LATITUDE&gt;,&lt;GPS</a:t>
            </a:r>
            <a:r>
              <a:rPr kumimoji="0" lang="en-US" sz="1800" b="0" i="0" u="none" strike="noStrike" kern="0" cap="none" spc="40" normalizeH="0" baseline="0" noProof="0" dirty="0">
                <a:ln>
                  <a:noFill/>
                </a:ln>
                <a:solidFill>
                  <a:sysClr val="windowText" lastClr="000000"/>
                </a:solidFill>
                <a:effectLst/>
                <a:uLnTx/>
                <a:uFillTx/>
                <a:latin typeface="Cambria"/>
                <a:ea typeface="+mn-ea"/>
              </a:rPr>
              <a:t> </a:t>
            </a:r>
            <a:r>
              <a:rPr kumimoji="0" lang="en-US" sz="1800" b="0" i="0" u="none" strike="noStrike" kern="0" cap="none" spc="70" normalizeH="0" baseline="0" noProof="0" dirty="0">
                <a:ln>
                  <a:noFill/>
                </a:ln>
                <a:solidFill>
                  <a:sysClr val="windowText" lastClr="000000"/>
                </a:solidFill>
                <a:effectLst/>
                <a:uLnTx/>
                <a:uFillTx/>
                <a:latin typeface="Cambria"/>
                <a:ea typeface="+mn-ea"/>
              </a:rPr>
              <a:t>LONGITUDE&gt;,</a:t>
            </a:r>
          </a:p>
          <a:p>
            <a:pPr marL="594360" marR="239395" lvl="0" indent="0" defTabSz="914400" eaLnBrk="1" fontAlgn="auto" latinLnBrk="0" hangingPunct="1">
              <a:lnSpc>
                <a:spcPts val="1560"/>
              </a:lnSpc>
              <a:spcBef>
                <a:spcPts val="60"/>
              </a:spcBef>
              <a:spcAft>
                <a:spcPts val="0"/>
              </a:spcAft>
              <a:buClrTx/>
              <a:buSzTx/>
              <a:buFontTx/>
              <a:buNone/>
              <a:tabLst/>
              <a:defRPr/>
            </a:pPr>
            <a:r>
              <a:rPr kumimoji="0" lang="en-US" sz="1800" b="0" i="0" u="none" strike="noStrike" kern="0" cap="none" spc="80" normalizeH="0" baseline="0" noProof="0" dirty="0">
                <a:ln>
                  <a:noFill/>
                </a:ln>
                <a:solidFill>
                  <a:sysClr val="windowText" lastClr="000000"/>
                </a:solidFill>
                <a:effectLst/>
                <a:uLnTx/>
                <a:uFillTx/>
                <a:latin typeface="Cambria"/>
                <a:ea typeface="+mn-ea"/>
              </a:rPr>
              <a:t>&lt;GPS</a:t>
            </a:r>
            <a:r>
              <a:rPr kumimoji="0" lang="en-US" sz="1800" b="0" i="0" u="none" strike="noStrike" kern="0" cap="none" spc="35" normalizeH="0" baseline="0" noProof="0" dirty="0">
                <a:ln>
                  <a:noFill/>
                </a:ln>
                <a:solidFill>
                  <a:sysClr val="windowText" lastClr="000000"/>
                </a:solidFill>
                <a:effectLst/>
                <a:uLnTx/>
                <a:uFillTx/>
                <a:latin typeface="Cambria"/>
                <a:ea typeface="+mn-ea"/>
              </a:rPr>
              <a:t> </a:t>
            </a:r>
            <a:r>
              <a:rPr kumimoji="0" lang="en-US" sz="1800" b="0" i="0" u="none" strike="noStrike" kern="0" cap="none" spc="65" normalizeH="0" baseline="0" noProof="0" dirty="0">
                <a:ln>
                  <a:noFill/>
                </a:ln>
                <a:solidFill>
                  <a:sysClr val="windowText" lastClr="000000"/>
                </a:solidFill>
                <a:effectLst/>
                <a:uLnTx/>
                <a:uFillTx/>
                <a:latin typeface="Cambria"/>
                <a:ea typeface="+mn-ea"/>
              </a:rPr>
              <a:t>ALTITUDE&gt;,&lt;GPS</a:t>
            </a:r>
            <a:r>
              <a:rPr kumimoji="0" lang="en-US" sz="1800" b="0" i="0" u="none" strike="noStrike" kern="0" cap="none" spc="45" normalizeH="0" baseline="0" noProof="0" dirty="0">
                <a:ln>
                  <a:noFill/>
                </a:ln>
                <a:solidFill>
                  <a:sysClr val="windowText" lastClr="000000"/>
                </a:solidFill>
                <a:effectLst/>
                <a:uLnTx/>
                <a:uFillTx/>
                <a:latin typeface="Cambria"/>
                <a:ea typeface="+mn-ea"/>
              </a:rPr>
              <a:t> </a:t>
            </a:r>
            <a:r>
              <a:rPr kumimoji="0" lang="en-US" sz="1800" b="0" i="0" u="none" strike="noStrike" kern="0" cap="none" spc="65" normalizeH="0" baseline="0" noProof="0" dirty="0">
                <a:ln>
                  <a:noFill/>
                </a:ln>
                <a:solidFill>
                  <a:sysClr val="windowText" lastClr="000000"/>
                </a:solidFill>
                <a:effectLst/>
                <a:uLnTx/>
                <a:uFillTx/>
                <a:latin typeface="Cambria"/>
                <a:ea typeface="+mn-ea"/>
              </a:rPr>
              <a:t>SATS&gt;,&lt;ACCELEROMETER</a:t>
            </a:r>
            <a:r>
              <a:rPr kumimoji="0" lang="en-US" sz="1800" b="0" i="0" u="none" strike="noStrike" kern="0" cap="none" spc="35" normalizeH="0" baseline="0" noProof="0" dirty="0">
                <a:ln>
                  <a:noFill/>
                </a:ln>
                <a:solidFill>
                  <a:sysClr val="windowText" lastClr="000000"/>
                </a:solidFill>
                <a:effectLst/>
                <a:uLnTx/>
                <a:uFillTx/>
                <a:latin typeface="Cambria"/>
                <a:ea typeface="+mn-ea"/>
              </a:rPr>
              <a:t> </a:t>
            </a:r>
            <a:r>
              <a:rPr kumimoji="0" lang="en-US" sz="1800" b="0" i="0" u="none" strike="noStrike" kern="0" cap="none" spc="75" normalizeH="0" baseline="0" noProof="0" dirty="0">
                <a:ln>
                  <a:noFill/>
                </a:ln>
                <a:solidFill>
                  <a:sysClr val="windowText" lastClr="000000"/>
                </a:solidFill>
                <a:effectLst/>
                <a:uLnTx/>
                <a:uFillTx/>
                <a:latin typeface="Cambria"/>
                <a:ea typeface="+mn-ea"/>
              </a:rPr>
              <a:t>DATA&gt;,</a:t>
            </a:r>
            <a:r>
              <a:rPr kumimoji="0" lang="en-US" sz="1800" b="0" i="0" u="none" strike="noStrike" kern="0" cap="none" spc="45" normalizeH="0" baseline="0" noProof="0" dirty="0">
                <a:ln>
                  <a:noFill/>
                </a:ln>
                <a:solidFill>
                  <a:sysClr val="windowText" lastClr="000000"/>
                </a:solidFill>
                <a:effectLst/>
                <a:uLnTx/>
                <a:uFillTx/>
                <a:latin typeface="Cambria"/>
                <a:ea typeface="+mn-ea"/>
              </a:rPr>
              <a:t> </a:t>
            </a:r>
            <a:r>
              <a:rPr kumimoji="0" lang="en-US" sz="1800" b="0" i="0" u="none" strike="noStrike" kern="0" cap="none" spc="95" normalizeH="0" baseline="0" noProof="0" dirty="0">
                <a:ln>
                  <a:noFill/>
                </a:ln>
                <a:solidFill>
                  <a:sysClr val="windowText" lastClr="000000"/>
                </a:solidFill>
                <a:effectLst/>
                <a:uLnTx/>
                <a:uFillTx/>
                <a:latin typeface="Cambria"/>
                <a:ea typeface="+mn-ea"/>
              </a:rPr>
              <a:t>&lt;GYRO</a:t>
            </a:r>
            <a:r>
              <a:rPr kumimoji="0" lang="en-US" sz="1800" b="0" i="0" u="none" strike="noStrike" kern="0" cap="none" spc="40" normalizeH="0" baseline="0" noProof="0" dirty="0">
                <a:ln>
                  <a:noFill/>
                </a:ln>
                <a:solidFill>
                  <a:sysClr val="windowText" lastClr="000000"/>
                </a:solidFill>
                <a:effectLst/>
                <a:uLnTx/>
                <a:uFillTx/>
                <a:latin typeface="Cambria"/>
                <a:ea typeface="+mn-ea"/>
              </a:rPr>
              <a:t> </a:t>
            </a:r>
            <a:r>
              <a:rPr kumimoji="0" lang="en-US" sz="1800" b="0" i="0" u="none" strike="noStrike" kern="0" cap="none" spc="25" normalizeH="0" baseline="0" noProof="0" dirty="0">
                <a:ln>
                  <a:noFill/>
                </a:ln>
                <a:solidFill>
                  <a:sysClr val="windowText" lastClr="000000"/>
                </a:solidFill>
                <a:effectLst/>
                <a:uLnTx/>
                <a:uFillTx/>
                <a:latin typeface="Cambria"/>
                <a:ea typeface="+mn-ea"/>
              </a:rPr>
              <a:t>SPIN </a:t>
            </a:r>
            <a:r>
              <a:rPr kumimoji="0" lang="en-US" sz="1800" b="0" i="0" u="none" strike="noStrike" kern="0" cap="none" spc="-245" normalizeH="0" baseline="0" noProof="0" dirty="0">
                <a:ln>
                  <a:noFill/>
                </a:ln>
                <a:solidFill>
                  <a:sysClr val="windowText" lastClr="000000"/>
                </a:solidFill>
                <a:effectLst/>
                <a:uLnTx/>
                <a:uFillTx/>
                <a:latin typeface="Cambria"/>
                <a:ea typeface="+mn-ea"/>
              </a:rPr>
              <a:t> </a:t>
            </a:r>
            <a:r>
              <a:rPr kumimoji="0" lang="en-US" sz="1800" b="0" i="0" u="none" strike="noStrike" kern="0" cap="none" spc="55" normalizeH="0" baseline="0" noProof="0" dirty="0">
                <a:ln>
                  <a:noFill/>
                </a:ln>
                <a:solidFill>
                  <a:sysClr val="windowText" lastClr="000000"/>
                </a:solidFill>
                <a:effectLst/>
                <a:uLnTx/>
                <a:uFillTx/>
                <a:latin typeface="Cambria"/>
                <a:ea typeface="+mn-ea"/>
              </a:rPr>
              <a:t>RATE&gt;,</a:t>
            </a:r>
            <a:r>
              <a:rPr kumimoji="0" lang="en-US" sz="1800" b="0" i="0" u="none" strike="noStrike" kern="0" cap="none" spc="45" normalizeH="0" baseline="0" noProof="0" dirty="0">
                <a:ln>
                  <a:noFill/>
                </a:ln>
                <a:solidFill>
                  <a:sysClr val="windowText" lastClr="000000"/>
                </a:solidFill>
                <a:effectLst/>
                <a:uLnTx/>
                <a:uFillTx/>
                <a:latin typeface="Cambria"/>
                <a:ea typeface="+mn-ea"/>
              </a:rPr>
              <a:t> </a:t>
            </a:r>
            <a:r>
              <a:rPr kumimoji="0" lang="en-US" sz="1800" b="0" i="0" u="none" strike="noStrike" kern="0" cap="none" spc="70" normalizeH="0" baseline="0" noProof="0" dirty="0">
                <a:ln>
                  <a:noFill/>
                </a:ln>
                <a:solidFill>
                  <a:sysClr val="windowText" lastClr="000000"/>
                </a:solidFill>
                <a:effectLst/>
                <a:uLnTx/>
                <a:uFillTx/>
                <a:latin typeface="Cambria"/>
                <a:ea typeface="+mn-ea"/>
              </a:rPr>
              <a:t>&lt;FLIGHT</a:t>
            </a:r>
            <a:r>
              <a:rPr kumimoji="0" lang="en-US" sz="1800" b="0" i="0" u="none" strike="noStrike" kern="0" cap="none" spc="50" normalizeH="0" baseline="0" noProof="0" dirty="0">
                <a:ln>
                  <a:noFill/>
                </a:ln>
                <a:solidFill>
                  <a:sysClr val="windowText" lastClr="000000"/>
                </a:solidFill>
                <a:effectLst/>
                <a:uLnTx/>
                <a:uFillTx/>
                <a:latin typeface="Cambria"/>
                <a:ea typeface="+mn-ea"/>
              </a:rPr>
              <a:t> </a:t>
            </a:r>
            <a:r>
              <a:rPr kumimoji="0" lang="en-US" sz="1800" b="0" i="0" u="none" strike="noStrike" kern="0" cap="none" spc="55" normalizeH="0" baseline="0" noProof="0" dirty="0">
                <a:ln>
                  <a:noFill/>
                </a:ln>
                <a:solidFill>
                  <a:sysClr val="windowText" lastClr="000000"/>
                </a:solidFill>
                <a:effectLst/>
                <a:uLnTx/>
                <a:uFillTx/>
                <a:latin typeface="Cambria"/>
                <a:ea typeface="+mn-ea"/>
              </a:rPr>
              <a:t>SOFTWARE</a:t>
            </a:r>
            <a:r>
              <a:rPr kumimoji="0" lang="en-US" sz="1800" b="0" i="0" u="none" strike="noStrike" kern="0" cap="none" spc="40" normalizeH="0" baseline="0" noProof="0" dirty="0">
                <a:ln>
                  <a:noFill/>
                </a:ln>
                <a:solidFill>
                  <a:sysClr val="windowText" lastClr="000000"/>
                </a:solidFill>
                <a:effectLst/>
                <a:uLnTx/>
                <a:uFillTx/>
                <a:latin typeface="Cambria"/>
                <a:ea typeface="+mn-ea"/>
              </a:rPr>
              <a:t> </a:t>
            </a:r>
            <a:r>
              <a:rPr kumimoji="0" lang="en-US" sz="1800" b="0" i="0" u="none" strike="noStrike" kern="0" cap="none" spc="65" normalizeH="0" baseline="0" noProof="0" dirty="0">
                <a:ln>
                  <a:noFill/>
                </a:ln>
                <a:solidFill>
                  <a:sysClr val="windowText" lastClr="000000"/>
                </a:solidFill>
                <a:effectLst/>
                <a:uLnTx/>
                <a:uFillTx/>
                <a:latin typeface="Cambria"/>
                <a:ea typeface="+mn-ea"/>
              </a:rPr>
              <a:t>STATE&gt;,&lt;ANY</a:t>
            </a:r>
            <a:r>
              <a:rPr kumimoji="0" lang="en-US" sz="1800" b="0" i="0" u="none" strike="noStrike" kern="0" cap="none" spc="55" normalizeH="0" baseline="0" noProof="0" dirty="0">
                <a:ln>
                  <a:noFill/>
                </a:ln>
                <a:solidFill>
                  <a:sysClr val="windowText" lastClr="000000"/>
                </a:solidFill>
                <a:effectLst/>
                <a:uLnTx/>
                <a:uFillTx/>
                <a:latin typeface="Cambria"/>
                <a:ea typeface="+mn-ea"/>
              </a:rPr>
              <a:t> </a:t>
            </a:r>
            <a:r>
              <a:rPr kumimoji="0" lang="en-US" sz="1800" b="0" i="0" u="none" strike="noStrike" kern="0" cap="none" spc="60" normalizeH="0" baseline="0" noProof="0" dirty="0">
                <a:ln>
                  <a:noFill/>
                </a:ln>
                <a:solidFill>
                  <a:sysClr val="windowText" lastClr="000000"/>
                </a:solidFill>
                <a:effectLst/>
                <a:uLnTx/>
                <a:uFillTx/>
                <a:latin typeface="Cambria"/>
                <a:ea typeface="+mn-ea"/>
              </a:rPr>
              <a:t>OPTIONAL</a:t>
            </a:r>
            <a:r>
              <a:rPr kumimoji="0" lang="en-US" sz="1800" b="0" i="0" u="none" strike="noStrike" kern="0" cap="none" spc="45" normalizeH="0" baseline="0" noProof="0" dirty="0">
                <a:ln>
                  <a:noFill/>
                </a:ln>
                <a:solidFill>
                  <a:sysClr val="windowText" lastClr="000000"/>
                </a:solidFill>
                <a:effectLst/>
                <a:uLnTx/>
                <a:uFillTx/>
                <a:latin typeface="Cambria"/>
                <a:ea typeface="+mn-ea"/>
              </a:rPr>
              <a:t> </a:t>
            </a:r>
            <a:r>
              <a:rPr kumimoji="0" lang="en-US" sz="1800" b="0" i="0" u="none" strike="noStrike" kern="0" cap="none" spc="80" normalizeH="0" baseline="0" noProof="0" dirty="0">
                <a:ln>
                  <a:noFill/>
                </a:ln>
                <a:solidFill>
                  <a:sysClr val="windowText" lastClr="000000"/>
                </a:solidFill>
                <a:effectLst/>
                <a:uLnTx/>
                <a:uFillTx/>
                <a:latin typeface="Cambria"/>
                <a:ea typeface="+mn-ea"/>
              </a:rPr>
              <a:t>DATA&gt;</a:t>
            </a:r>
          </a:p>
          <a:p>
            <a:pPr marL="594360" marR="70485" lvl="0" indent="-228600" defTabSz="914400" eaLnBrk="1" fontAlgn="auto" latinLnBrk="0" hangingPunct="1">
              <a:lnSpc>
                <a:spcPts val="1550"/>
              </a:lnSpc>
              <a:spcBef>
                <a:spcPts val="60"/>
              </a:spcBef>
              <a:spcAft>
                <a:spcPts val="0"/>
              </a:spcAft>
              <a:buClrTx/>
              <a:buSzTx/>
              <a:buFont typeface="Symbol"/>
              <a:buChar char=""/>
              <a:tabLst>
                <a:tab pos="594995" algn="l"/>
                <a:tab pos="595630" algn="l"/>
              </a:tabLst>
              <a:defRPr/>
            </a:pPr>
            <a:r>
              <a:rPr kumimoji="0" lang="en-US" sz="1800" b="0" i="1" u="none" strike="noStrike" kern="0" cap="none" spc="-25" normalizeH="0" baseline="0" noProof="0" dirty="0">
                <a:ln>
                  <a:noFill/>
                </a:ln>
                <a:solidFill>
                  <a:sysClr val="windowText" lastClr="000000"/>
                </a:solidFill>
                <a:effectLst/>
                <a:uLnTx/>
                <a:uFillTx/>
                <a:latin typeface="Cambria"/>
                <a:ea typeface="+mn-ea"/>
              </a:rPr>
              <a:t>The</a:t>
            </a:r>
            <a:r>
              <a:rPr kumimoji="0" lang="en-US" sz="1800" b="0" i="1" u="none" strike="noStrike" kern="0" cap="none" spc="30" normalizeH="0" baseline="0" noProof="0" dirty="0">
                <a:ln>
                  <a:noFill/>
                </a:ln>
                <a:solidFill>
                  <a:sysClr val="windowText" lastClr="000000"/>
                </a:solidFill>
                <a:effectLst/>
                <a:uLnTx/>
                <a:uFillTx/>
                <a:latin typeface="Cambria"/>
                <a:ea typeface="+mn-ea"/>
              </a:rPr>
              <a:t> </a:t>
            </a:r>
            <a:r>
              <a:rPr kumimoji="0" lang="en-US" sz="1800" b="0" i="1" u="none" strike="noStrike" kern="0" cap="none" spc="-40" normalizeH="0" baseline="0" noProof="0" dirty="0">
                <a:ln>
                  <a:noFill/>
                </a:ln>
                <a:solidFill>
                  <a:sysClr val="windowText" lastClr="000000"/>
                </a:solidFill>
                <a:effectLst/>
                <a:uLnTx/>
                <a:uFillTx/>
                <a:latin typeface="Cambria"/>
                <a:ea typeface="+mn-ea"/>
              </a:rPr>
              <a:t>received</a:t>
            </a:r>
            <a:r>
              <a:rPr kumimoji="0" lang="en-US" sz="1800" b="0" i="1" u="none" strike="noStrike" kern="0" cap="none" spc="30" normalizeH="0" baseline="0" noProof="0" dirty="0">
                <a:ln>
                  <a:noFill/>
                </a:ln>
                <a:solidFill>
                  <a:sysClr val="windowText" lastClr="000000"/>
                </a:solidFill>
                <a:effectLst/>
                <a:uLnTx/>
                <a:uFillTx/>
                <a:latin typeface="Cambria"/>
                <a:ea typeface="+mn-ea"/>
              </a:rPr>
              <a:t> </a:t>
            </a:r>
            <a:r>
              <a:rPr kumimoji="0" lang="en-US" sz="1800" b="0" i="1" u="none" strike="noStrike" kern="0" cap="none" spc="-60" normalizeH="0" baseline="0" noProof="0" dirty="0">
                <a:ln>
                  <a:noFill/>
                </a:ln>
                <a:solidFill>
                  <a:sysClr val="windowText" lastClr="000000"/>
                </a:solidFill>
                <a:effectLst/>
                <a:uLnTx/>
                <a:uFillTx/>
                <a:latin typeface="Cambria"/>
                <a:ea typeface="+mn-ea"/>
              </a:rPr>
              <a:t>telemetry</a:t>
            </a:r>
            <a:r>
              <a:rPr kumimoji="0" lang="en-US" sz="1800" b="0" i="1" u="none" strike="noStrike" kern="0" cap="none" spc="30" normalizeH="0" baseline="0" noProof="0" dirty="0">
                <a:ln>
                  <a:noFill/>
                </a:ln>
                <a:solidFill>
                  <a:sysClr val="windowText" lastClr="000000"/>
                </a:solidFill>
                <a:effectLst/>
                <a:uLnTx/>
                <a:uFillTx/>
                <a:latin typeface="Cambria"/>
                <a:ea typeface="+mn-ea"/>
              </a:rPr>
              <a:t> </a:t>
            </a:r>
            <a:r>
              <a:rPr kumimoji="0" lang="en-US" sz="1800" b="0" i="1" u="none" strike="noStrike" kern="0" cap="none" spc="-50" normalizeH="0" baseline="0" noProof="0" dirty="0">
                <a:ln>
                  <a:noFill/>
                </a:ln>
                <a:solidFill>
                  <a:sysClr val="windowText" lastClr="000000"/>
                </a:solidFill>
                <a:effectLst/>
                <a:uLnTx/>
                <a:uFillTx/>
                <a:latin typeface="Cambria"/>
                <a:ea typeface="+mn-ea"/>
              </a:rPr>
              <a:t>for</a:t>
            </a:r>
            <a:r>
              <a:rPr kumimoji="0" lang="en-US" sz="1800" b="0" i="1" u="none" strike="noStrike" kern="0" cap="none" spc="20" normalizeH="0" baseline="0" noProof="0" dirty="0">
                <a:ln>
                  <a:noFill/>
                </a:ln>
                <a:solidFill>
                  <a:sysClr val="windowText" lastClr="000000"/>
                </a:solidFill>
                <a:effectLst/>
                <a:uLnTx/>
                <a:uFillTx/>
                <a:latin typeface="Cambria"/>
                <a:ea typeface="+mn-ea"/>
              </a:rPr>
              <a:t> </a:t>
            </a:r>
            <a:r>
              <a:rPr kumimoji="0" lang="en-US" sz="1800" b="0" i="1" u="none" strike="noStrike" kern="0" cap="none" spc="-65" normalizeH="0" baseline="0" noProof="0" dirty="0">
                <a:ln>
                  <a:noFill/>
                </a:ln>
                <a:solidFill>
                  <a:sysClr val="windowText" lastClr="000000"/>
                </a:solidFill>
                <a:effectLst/>
                <a:uLnTx/>
                <a:uFillTx/>
                <a:latin typeface="Cambria"/>
                <a:ea typeface="+mn-ea"/>
              </a:rPr>
              <a:t>the</a:t>
            </a:r>
            <a:r>
              <a:rPr kumimoji="0" lang="en-US" sz="1800" b="0" i="1" u="none" strike="noStrike" kern="0" cap="none" spc="30" normalizeH="0" baseline="0" noProof="0" dirty="0">
                <a:ln>
                  <a:noFill/>
                </a:ln>
                <a:solidFill>
                  <a:sysClr val="windowText" lastClr="000000"/>
                </a:solidFill>
                <a:effectLst/>
                <a:uLnTx/>
                <a:uFillTx/>
                <a:latin typeface="Cambria"/>
                <a:ea typeface="+mn-ea"/>
              </a:rPr>
              <a:t> </a:t>
            </a:r>
            <a:r>
              <a:rPr kumimoji="0" lang="en-US" sz="1800" b="0" i="1" u="none" strike="noStrike" kern="0" cap="none" spc="-60" normalizeH="0" baseline="0" noProof="0" dirty="0">
                <a:ln>
                  <a:noFill/>
                </a:ln>
                <a:solidFill>
                  <a:sysClr val="windowText" lastClr="000000"/>
                </a:solidFill>
                <a:effectLst/>
                <a:uLnTx/>
                <a:uFillTx/>
                <a:latin typeface="Cambria"/>
                <a:ea typeface="+mn-ea"/>
              </a:rPr>
              <a:t>entire</a:t>
            </a:r>
            <a:r>
              <a:rPr kumimoji="0" lang="en-US" sz="1800" b="0" i="1" u="none" strike="noStrike" kern="0" cap="none" spc="30" normalizeH="0" baseline="0" noProof="0" dirty="0">
                <a:ln>
                  <a:noFill/>
                </a:ln>
                <a:solidFill>
                  <a:sysClr val="windowText" lastClr="000000"/>
                </a:solidFill>
                <a:effectLst/>
                <a:uLnTx/>
                <a:uFillTx/>
                <a:latin typeface="Cambria"/>
                <a:ea typeface="+mn-ea"/>
              </a:rPr>
              <a:t> </a:t>
            </a:r>
            <a:r>
              <a:rPr kumimoji="0" lang="en-US" sz="1800" b="0" i="1" u="none" strike="noStrike" kern="0" cap="none" spc="-35" normalizeH="0" baseline="0" noProof="0" dirty="0">
                <a:ln>
                  <a:noFill/>
                </a:ln>
                <a:solidFill>
                  <a:sysClr val="windowText" lastClr="000000"/>
                </a:solidFill>
                <a:effectLst/>
                <a:uLnTx/>
                <a:uFillTx/>
                <a:latin typeface="Cambria"/>
                <a:ea typeface="+mn-ea"/>
              </a:rPr>
              <a:t>mission</a:t>
            </a:r>
            <a:r>
              <a:rPr kumimoji="0" lang="en-US" sz="1800" b="0" i="1" u="none" strike="noStrike" kern="0" cap="none" spc="30" normalizeH="0" baseline="0" noProof="0" dirty="0">
                <a:ln>
                  <a:noFill/>
                </a:ln>
                <a:solidFill>
                  <a:sysClr val="windowText" lastClr="000000"/>
                </a:solidFill>
                <a:effectLst/>
                <a:uLnTx/>
                <a:uFillTx/>
                <a:latin typeface="Cambria"/>
                <a:ea typeface="+mn-ea"/>
              </a:rPr>
              <a:t> </a:t>
            </a:r>
            <a:r>
              <a:rPr kumimoji="0" lang="en-US" sz="1800" b="0" i="1" u="none" strike="noStrike" kern="0" cap="none" spc="-35" normalizeH="0" baseline="0" noProof="0" dirty="0">
                <a:ln>
                  <a:noFill/>
                </a:ln>
                <a:solidFill>
                  <a:sysClr val="windowText" lastClr="000000"/>
                </a:solidFill>
                <a:effectLst/>
                <a:uLnTx/>
                <a:uFillTx/>
                <a:latin typeface="Cambria"/>
                <a:ea typeface="+mn-ea"/>
              </a:rPr>
              <a:t>will</a:t>
            </a:r>
            <a:r>
              <a:rPr kumimoji="0" lang="en-US" sz="1800" b="0" i="1" u="none" strike="noStrike" kern="0" cap="none" spc="25" normalizeH="0" baseline="0" noProof="0" dirty="0">
                <a:ln>
                  <a:noFill/>
                </a:ln>
                <a:solidFill>
                  <a:sysClr val="windowText" lastClr="000000"/>
                </a:solidFill>
                <a:effectLst/>
                <a:uLnTx/>
                <a:uFillTx/>
                <a:latin typeface="Cambria"/>
                <a:ea typeface="+mn-ea"/>
              </a:rPr>
              <a:t> </a:t>
            </a:r>
            <a:r>
              <a:rPr kumimoji="0" lang="en-US" sz="1800" b="0" i="1" u="none" strike="noStrike" kern="0" cap="none" spc="-50" normalizeH="0" baseline="0" noProof="0" dirty="0">
                <a:ln>
                  <a:noFill/>
                </a:ln>
                <a:solidFill>
                  <a:sysClr val="windowText" lastClr="000000"/>
                </a:solidFill>
                <a:effectLst/>
                <a:uLnTx/>
                <a:uFillTx/>
                <a:latin typeface="Cambria"/>
                <a:ea typeface="+mn-ea"/>
              </a:rPr>
              <a:t>be</a:t>
            </a:r>
            <a:r>
              <a:rPr kumimoji="0" lang="en-US" sz="1800" b="0" i="1" u="none" strike="noStrike" kern="0" cap="none" spc="25" normalizeH="0" baseline="0" noProof="0" dirty="0">
                <a:ln>
                  <a:noFill/>
                </a:ln>
                <a:solidFill>
                  <a:sysClr val="windowText" lastClr="000000"/>
                </a:solidFill>
                <a:effectLst/>
                <a:uLnTx/>
                <a:uFillTx/>
                <a:latin typeface="Cambria"/>
                <a:ea typeface="+mn-ea"/>
              </a:rPr>
              <a:t> </a:t>
            </a:r>
            <a:r>
              <a:rPr kumimoji="0" lang="en-US" sz="1800" b="0" i="1" u="none" strike="noStrike" kern="0" cap="none" spc="-25" normalizeH="0" baseline="0" noProof="0" dirty="0">
                <a:ln>
                  <a:noFill/>
                </a:ln>
                <a:solidFill>
                  <a:sysClr val="windowText" lastClr="000000"/>
                </a:solidFill>
                <a:effectLst/>
                <a:uLnTx/>
                <a:uFillTx/>
                <a:latin typeface="Cambria"/>
                <a:ea typeface="+mn-ea"/>
              </a:rPr>
              <a:t>saved</a:t>
            </a:r>
            <a:r>
              <a:rPr kumimoji="0" lang="en-US" sz="1800" b="0" i="1" u="none" strike="noStrike" kern="0" cap="none" spc="30" normalizeH="0" baseline="0" noProof="0" dirty="0">
                <a:ln>
                  <a:noFill/>
                </a:ln>
                <a:solidFill>
                  <a:sysClr val="windowText" lastClr="000000"/>
                </a:solidFill>
                <a:effectLst/>
                <a:uLnTx/>
                <a:uFillTx/>
                <a:latin typeface="Cambria"/>
                <a:ea typeface="+mn-ea"/>
              </a:rPr>
              <a:t> </a:t>
            </a:r>
            <a:r>
              <a:rPr kumimoji="0" lang="en-US" sz="1800" b="0" i="1" u="none" strike="noStrike" kern="0" cap="none" spc="-30" normalizeH="0" baseline="0" noProof="0" dirty="0">
                <a:ln>
                  <a:noFill/>
                </a:ln>
                <a:solidFill>
                  <a:sysClr val="windowText" lastClr="000000"/>
                </a:solidFill>
                <a:effectLst/>
                <a:uLnTx/>
                <a:uFillTx/>
                <a:latin typeface="Cambria"/>
                <a:ea typeface="+mn-ea"/>
              </a:rPr>
              <a:t>on</a:t>
            </a:r>
            <a:r>
              <a:rPr kumimoji="0" lang="en-US" sz="1800" b="0" i="1" u="none" strike="noStrike" kern="0" cap="none" spc="30" normalizeH="0" baseline="0" noProof="0" dirty="0">
                <a:ln>
                  <a:noFill/>
                </a:ln>
                <a:solidFill>
                  <a:sysClr val="windowText" lastClr="000000"/>
                </a:solidFill>
                <a:effectLst/>
                <a:uLnTx/>
                <a:uFillTx/>
                <a:latin typeface="Cambria"/>
                <a:ea typeface="+mn-ea"/>
              </a:rPr>
              <a:t> </a:t>
            </a:r>
            <a:r>
              <a:rPr kumimoji="0" lang="en-US" sz="1800" b="0" i="1" u="none" strike="noStrike" kern="0" cap="none" spc="-65" normalizeH="0" baseline="0" noProof="0" dirty="0">
                <a:ln>
                  <a:noFill/>
                </a:ln>
                <a:solidFill>
                  <a:sysClr val="windowText" lastClr="000000"/>
                </a:solidFill>
                <a:effectLst/>
                <a:uLnTx/>
                <a:uFillTx/>
                <a:latin typeface="Cambria"/>
                <a:ea typeface="+mn-ea"/>
              </a:rPr>
              <a:t>the</a:t>
            </a:r>
            <a:r>
              <a:rPr kumimoji="0" lang="en-US" sz="1800" b="0" i="1" u="none" strike="noStrike" kern="0" cap="none" spc="30" normalizeH="0" baseline="0" noProof="0" dirty="0">
                <a:ln>
                  <a:noFill/>
                </a:ln>
                <a:solidFill>
                  <a:sysClr val="windowText" lastClr="000000"/>
                </a:solidFill>
                <a:effectLst/>
                <a:uLnTx/>
                <a:uFillTx/>
                <a:latin typeface="Cambria"/>
                <a:ea typeface="+mn-ea"/>
              </a:rPr>
              <a:t> </a:t>
            </a:r>
            <a:r>
              <a:rPr kumimoji="0" lang="en-US" sz="1800" b="0" i="1" u="none" strike="noStrike" kern="0" cap="none" spc="-45" normalizeH="0" baseline="0" noProof="0" dirty="0">
                <a:ln>
                  <a:noFill/>
                </a:ln>
                <a:solidFill>
                  <a:sysClr val="windowText" lastClr="000000"/>
                </a:solidFill>
                <a:effectLst/>
                <a:uLnTx/>
                <a:uFillTx/>
                <a:latin typeface="Cambria"/>
                <a:ea typeface="+mn-ea"/>
              </a:rPr>
              <a:t>ground</a:t>
            </a:r>
            <a:r>
              <a:rPr kumimoji="0" lang="en-US" sz="1800" b="0" i="1" u="none" strike="noStrike" kern="0" cap="none" spc="30" normalizeH="0" baseline="0" noProof="0" dirty="0">
                <a:ln>
                  <a:noFill/>
                </a:ln>
                <a:solidFill>
                  <a:sysClr val="windowText" lastClr="000000"/>
                </a:solidFill>
                <a:effectLst/>
                <a:uLnTx/>
                <a:uFillTx/>
                <a:latin typeface="Cambria"/>
                <a:ea typeface="+mn-ea"/>
              </a:rPr>
              <a:t> </a:t>
            </a:r>
            <a:r>
              <a:rPr kumimoji="0" lang="en-US" sz="1800" b="0" i="1" u="none" strike="noStrike" kern="0" cap="none" spc="-45" normalizeH="0" baseline="0" noProof="0" dirty="0">
                <a:ln>
                  <a:noFill/>
                </a:ln>
                <a:solidFill>
                  <a:sysClr val="windowText" lastClr="000000"/>
                </a:solidFill>
                <a:effectLst/>
                <a:uLnTx/>
                <a:uFillTx/>
                <a:latin typeface="Cambria"/>
                <a:ea typeface="+mn-ea"/>
              </a:rPr>
              <a:t>station</a:t>
            </a:r>
            <a:r>
              <a:rPr kumimoji="0" lang="en-US" sz="1800" b="0" i="1" u="none" strike="noStrike" kern="0" cap="none" spc="30" normalizeH="0" baseline="0" noProof="0" dirty="0">
                <a:ln>
                  <a:noFill/>
                </a:ln>
                <a:solidFill>
                  <a:sysClr val="windowText" lastClr="000000"/>
                </a:solidFill>
                <a:effectLst/>
                <a:uLnTx/>
                <a:uFillTx/>
                <a:latin typeface="Cambria"/>
                <a:ea typeface="+mn-ea"/>
              </a:rPr>
              <a:t> </a:t>
            </a:r>
            <a:r>
              <a:rPr kumimoji="0" lang="en-US" sz="1800" b="0" i="1" u="none" strike="noStrike" kern="0" cap="none" spc="-50" normalizeH="0" baseline="0" noProof="0" dirty="0">
                <a:ln>
                  <a:noFill/>
                </a:ln>
                <a:solidFill>
                  <a:sysClr val="windowText" lastClr="000000"/>
                </a:solidFill>
                <a:effectLst/>
                <a:uLnTx/>
                <a:uFillTx/>
                <a:latin typeface="Cambria"/>
                <a:ea typeface="+mn-ea"/>
              </a:rPr>
              <a:t>computer </a:t>
            </a:r>
            <a:r>
              <a:rPr kumimoji="0" lang="en-US" sz="1800" b="0" i="1" u="none" strike="noStrike" kern="0" cap="none" spc="-250" normalizeH="0" baseline="0" noProof="0" dirty="0">
                <a:ln>
                  <a:noFill/>
                </a:ln>
                <a:solidFill>
                  <a:sysClr val="windowText" lastClr="000000"/>
                </a:solidFill>
                <a:effectLst/>
                <a:uLnTx/>
                <a:uFillTx/>
                <a:latin typeface="Cambria"/>
                <a:ea typeface="+mn-ea"/>
              </a:rPr>
              <a:t> </a:t>
            </a:r>
            <a:r>
              <a:rPr kumimoji="0" lang="en-US" sz="1800" b="0" i="1" u="none" strike="noStrike" kern="0" cap="none" spc="-20" normalizeH="0" baseline="0" noProof="0" dirty="0">
                <a:ln>
                  <a:noFill/>
                </a:ln>
                <a:solidFill>
                  <a:sysClr val="windowText" lastClr="000000"/>
                </a:solidFill>
                <a:effectLst/>
                <a:uLnTx/>
                <a:uFillTx/>
                <a:latin typeface="Cambria"/>
                <a:ea typeface="+mn-ea"/>
              </a:rPr>
              <a:t>as</a:t>
            </a:r>
            <a:r>
              <a:rPr kumimoji="0" lang="en-US" sz="1800" b="0" i="1" u="none" strike="noStrike" kern="0" cap="none" spc="20" normalizeH="0" baseline="0" noProof="0" dirty="0">
                <a:ln>
                  <a:noFill/>
                </a:ln>
                <a:solidFill>
                  <a:sysClr val="windowText" lastClr="000000"/>
                </a:solidFill>
                <a:effectLst/>
                <a:uLnTx/>
                <a:uFillTx/>
                <a:latin typeface="Cambria"/>
                <a:ea typeface="+mn-ea"/>
              </a:rPr>
              <a:t> </a:t>
            </a:r>
            <a:r>
              <a:rPr kumimoji="0" lang="en-US" sz="1800" b="0" i="1" u="none" strike="noStrike" kern="0" cap="none" spc="-10" normalizeH="0" baseline="0" noProof="0" dirty="0">
                <a:ln>
                  <a:noFill/>
                </a:ln>
                <a:solidFill>
                  <a:sysClr val="windowText" lastClr="000000"/>
                </a:solidFill>
                <a:effectLst/>
                <a:uLnTx/>
                <a:uFillTx/>
                <a:latin typeface="Cambria"/>
                <a:ea typeface="+mn-ea"/>
              </a:rPr>
              <a:t>a</a:t>
            </a:r>
            <a:r>
              <a:rPr kumimoji="0" lang="en-US" sz="1800" b="0" i="1" u="none" strike="noStrike" kern="0" cap="none" spc="25" normalizeH="0" baseline="0" noProof="0" dirty="0">
                <a:ln>
                  <a:noFill/>
                </a:ln>
                <a:solidFill>
                  <a:sysClr val="windowText" lastClr="000000"/>
                </a:solidFill>
                <a:effectLst/>
                <a:uLnTx/>
                <a:uFillTx/>
                <a:latin typeface="Cambria"/>
                <a:ea typeface="+mn-ea"/>
              </a:rPr>
              <a:t> </a:t>
            </a:r>
            <a:r>
              <a:rPr kumimoji="0" lang="en-US" sz="1800" b="0" i="1" u="none" strike="noStrike" kern="0" cap="none" spc="-40" normalizeH="0" baseline="0" noProof="0" dirty="0">
                <a:ln>
                  <a:noFill/>
                </a:ln>
                <a:solidFill>
                  <a:sysClr val="windowText" lastClr="000000"/>
                </a:solidFill>
                <a:effectLst/>
                <a:uLnTx/>
                <a:uFillTx/>
                <a:latin typeface="Cambria"/>
                <a:ea typeface="+mn-ea"/>
              </a:rPr>
              <a:t>comma-separated</a:t>
            </a:r>
            <a:r>
              <a:rPr kumimoji="0" lang="en-US" sz="1800" b="0" i="1" u="none" strike="noStrike" kern="0" cap="none" spc="20" normalizeH="0" baseline="0" noProof="0" dirty="0">
                <a:ln>
                  <a:noFill/>
                </a:ln>
                <a:solidFill>
                  <a:sysClr val="windowText" lastClr="000000"/>
                </a:solidFill>
                <a:effectLst/>
                <a:uLnTx/>
                <a:uFillTx/>
                <a:latin typeface="Cambria"/>
                <a:ea typeface="+mn-ea"/>
              </a:rPr>
              <a:t> </a:t>
            </a:r>
            <a:r>
              <a:rPr kumimoji="0" lang="en-US" sz="1800" b="0" i="1" u="none" strike="noStrike" kern="0" cap="none" spc="-30" normalizeH="0" baseline="0" noProof="0" dirty="0">
                <a:ln>
                  <a:noFill/>
                </a:ln>
                <a:solidFill>
                  <a:sysClr val="windowText" lastClr="000000"/>
                </a:solidFill>
                <a:effectLst/>
                <a:uLnTx/>
                <a:uFillTx/>
                <a:latin typeface="Cambria"/>
                <a:ea typeface="+mn-ea"/>
              </a:rPr>
              <a:t>value</a:t>
            </a:r>
            <a:r>
              <a:rPr kumimoji="0" lang="en-US" sz="1800" b="0" i="1" u="none" strike="noStrike" kern="0" cap="none" spc="25" normalizeH="0" baseline="0" noProof="0" dirty="0">
                <a:ln>
                  <a:noFill/>
                </a:ln>
                <a:solidFill>
                  <a:sysClr val="windowText" lastClr="000000"/>
                </a:solidFill>
                <a:effectLst/>
                <a:uLnTx/>
                <a:uFillTx/>
                <a:latin typeface="Cambria"/>
                <a:ea typeface="+mn-ea"/>
              </a:rPr>
              <a:t> </a:t>
            </a:r>
            <a:r>
              <a:rPr kumimoji="0" lang="en-US" sz="1800" b="0" i="1" u="none" strike="noStrike" kern="0" cap="none" spc="-30" normalizeH="0" baseline="0" noProof="0" dirty="0">
                <a:ln>
                  <a:noFill/>
                </a:ln>
                <a:solidFill>
                  <a:sysClr val="windowText" lastClr="000000"/>
                </a:solidFill>
                <a:effectLst/>
                <a:uLnTx/>
                <a:uFillTx/>
                <a:latin typeface="Cambria"/>
                <a:ea typeface="+mn-ea"/>
              </a:rPr>
              <a:t>(.csv)</a:t>
            </a:r>
            <a:r>
              <a:rPr kumimoji="0" lang="en-US" sz="1800" b="0" i="1" u="none" strike="noStrike" kern="0" cap="none" spc="20" normalizeH="0" baseline="0" noProof="0" dirty="0">
                <a:ln>
                  <a:noFill/>
                </a:ln>
                <a:solidFill>
                  <a:sysClr val="windowText" lastClr="000000"/>
                </a:solidFill>
                <a:effectLst/>
                <a:uLnTx/>
                <a:uFillTx/>
                <a:latin typeface="Cambria"/>
                <a:ea typeface="+mn-ea"/>
              </a:rPr>
              <a:t> </a:t>
            </a:r>
            <a:r>
              <a:rPr kumimoji="0" lang="en-US" sz="1800" b="0" i="1" u="none" strike="noStrike" kern="0" cap="none" spc="-40" normalizeH="0" baseline="0" noProof="0" dirty="0">
                <a:ln>
                  <a:noFill/>
                </a:ln>
                <a:solidFill>
                  <a:sysClr val="windowText" lastClr="000000"/>
                </a:solidFill>
                <a:effectLst/>
                <a:uLnTx/>
                <a:uFillTx/>
                <a:latin typeface="Cambria"/>
                <a:ea typeface="+mn-ea"/>
              </a:rPr>
              <a:t>file</a:t>
            </a:r>
            <a:r>
              <a:rPr kumimoji="0" lang="en-US" sz="1800" b="0" i="1" u="none" strike="noStrike" kern="0" cap="none" spc="30" normalizeH="0" baseline="0" noProof="0" dirty="0">
                <a:ln>
                  <a:noFill/>
                </a:ln>
                <a:solidFill>
                  <a:sysClr val="windowText" lastClr="000000"/>
                </a:solidFill>
                <a:effectLst/>
                <a:uLnTx/>
                <a:uFillTx/>
                <a:latin typeface="Cambria"/>
                <a:ea typeface="+mn-ea"/>
              </a:rPr>
              <a:t> </a:t>
            </a:r>
            <a:r>
              <a:rPr kumimoji="0" lang="en-US" sz="1800" b="0" i="1" u="none" strike="noStrike" kern="0" cap="none" spc="-55" normalizeH="0" baseline="0" noProof="0" dirty="0">
                <a:ln>
                  <a:noFill/>
                </a:ln>
                <a:solidFill>
                  <a:sysClr val="windowText" lastClr="000000"/>
                </a:solidFill>
                <a:effectLst/>
                <a:uLnTx/>
                <a:uFillTx/>
                <a:latin typeface="Cambria"/>
                <a:ea typeface="+mn-ea"/>
              </a:rPr>
              <a:t>with</a:t>
            </a:r>
            <a:r>
              <a:rPr kumimoji="0" lang="en-US" sz="1800" b="0" i="1" u="none" strike="noStrike" kern="0" cap="none" spc="20" normalizeH="0" baseline="0" noProof="0" dirty="0">
                <a:ln>
                  <a:noFill/>
                </a:ln>
                <a:solidFill>
                  <a:sysClr val="windowText" lastClr="000000"/>
                </a:solidFill>
                <a:effectLst/>
                <a:uLnTx/>
                <a:uFillTx/>
                <a:latin typeface="Cambria"/>
                <a:ea typeface="+mn-ea"/>
              </a:rPr>
              <a:t> </a:t>
            </a:r>
            <a:r>
              <a:rPr kumimoji="0" lang="en-US" sz="1800" b="0" i="1" u="none" strike="noStrike" kern="0" cap="none" spc="-45" normalizeH="0" baseline="0" noProof="0" dirty="0">
                <a:ln>
                  <a:noFill/>
                </a:ln>
                <a:solidFill>
                  <a:sysClr val="windowText" lastClr="000000"/>
                </a:solidFill>
                <a:effectLst/>
                <a:uLnTx/>
                <a:uFillTx/>
                <a:latin typeface="Cambria"/>
                <a:ea typeface="+mn-ea"/>
              </a:rPr>
              <a:t>name</a:t>
            </a:r>
            <a:r>
              <a:rPr kumimoji="0" lang="en-US" sz="1800" b="0" i="1" u="none" strike="noStrike" kern="0" cap="none" spc="30" normalizeH="0" baseline="0" noProof="0" dirty="0">
                <a:ln>
                  <a:noFill/>
                </a:ln>
                <a:solidFill>
                  <a:sysClr val="windowText" lastClr="000000"/>
                </a:solidFill>
                <a:effectLst/>
                <a:uLnTx/>
                <a:uFillTx/>
                <a:latin typeface="Cambria"/>
                <a:ea typeface="+mn-ea"/>
              </a:rPr>
              <a:t> </a:t>
            </a:r>
            <a:r>
              <a:rPr kumimoji="0" lang="en-US" sz="1800" b="0" i="1" u="none" strike="noStrike" kern="0" cap="none" spc="-35" normalizeH="0" baseline="0" noProof="0" dirty="0">
                <a:ln>
                  <a:noFill/>
                </a:ln>
                <a:solidFill>
                  <a:sysClr val="windowText" lastClr="000000"/>
                </a:solidFill>
                <a:effectLst/>
                <a:uLnTx/>
                <a:uFillTx/>
                <a:latin typeface="Cambria"/>
                <a:ea typeface="+mn-ea"/>
              </a:rPr>
              <a:t>of</a:t>
            </a:r>
            <a:r>
              <a:rPr kumimoji="0" lang="en-US" sz="1800" b="0" i="1" u="none" strike="noStrike" kern="0" cap="none" spc="20" normalizeH="0" baseline="0" noProof="0" dirty="0">
                <a:ln>
                  <a:noFill/>
                </a:ln>
                <a:solidFill>
                  <a:sysClr val="windowText" lastClr="000000"/>
                </a:solidFill>
                <a:effectLst/>
                <a:uLnTx/>
                <a:uFillTx/>
                <a:latin typeface="Cambria"/>
                <a:ea typeface="+mn-ea"/>
              </a:rPr>
              <a:t> </a:t>
            </a:r>
            <a:r>
              <a:rPr kumimoji="0" lang="en-US" sz="1800" b="0" i="1" u="none" strike="noStrike" kern="0" cap="none" spc="-40" normalizeH="0" baseline="0" noProof="0" dirty="0">
                <a:ln>
                  <a:noFill/>
                </a:ln>
                <a:solidFill>
                  <a:sysClr val="windowText" lastClr="000000"/>
                </a:solidFill>
                <a:effectLst/>
                <a:uLnTx/>
                <a:uFillTx/>
                <a:latin typeface="Cambria"/>
                <a:ea typeface="+mn-ea"/>
              </a:rPr>
              <a:t>file</a:t>
            </a:r>
            <a:r>
              <a:rPr kumimoji="0" lang="en-US" sz="1800" b="0" i="1" u="none" strike="noStrike" kern="0" cap="none" spc="25" normalizeH="0" baseline="0" noProof="0" dirty="0">
                <a:ln>
                  <a:noFill/>
                </a:ln>
                <a:solidFill>
                  <a:sysClr val="windowText" lastClr="000000"/>
                </a:solidFill>
                <a:effectLst/>
                <a:uLnTx/>
                <a:uFillTx/>
                <a:latin typeface="Cambria"/>
                <a:ea typeface="+mn-ea"/>
              </a:rPr>
              <a:t> </a:t>
            </a:r>
            <a:r>
              <a:rPr kumimoji="0" lang="en-US" sz="1800" b="0" i="1" u="none" strike="noStrike" kern="0" cap="none" spc="-20" normalizeH="0" baseline="0" noProof="0" dirty="0">
                <a:ln>
                  <a:noFill/>
                </a:ln>
                <a:solidFill>
                  <a:sysClr val="windowText" lastClr="000000"/>
                </a:solidFill>
                <a:effectLst/>
                <a:uLnTx/>
                <a:uFillTx/>
                <a:latin typeface="Cambria"/>
                <a:ea typeface="+mn-ea"/>
              </a:rPr>
              <a:t>as</a:t>
            </a:r>
            <a:r>
              <a:rPr kumimoji="0" lang="en-US" sz="1800" b="0" i="1" u="none" strike="noStrike" kern="0" cap="none" spc="40" normalizeH="0" baseline="0" noProof="0" dirty="0">
                <a:ln>
                  <a:noFill/>
                </a:ln>
                <a:solidFill>
                  <a:sysClr val="windowText" lastClr="000000"/>
                </a:solidFill>
                <a:effectLst/>
                <a:uLnTx/>
                <a:uFillTx/>
                <a:latin typeface="Cambria"/>
                <a:ea typeface="+mn-ea"/>
              </a:rPr>
              <a:t> </a:t>
            </a:r>
            <a:r>
              <a:rPr kumimoji="0" lang="en-US" sz="1800" b="0" i="1" u="none" strike="noStrike" kern="0" cap="none" spc="-25" normalizeH="0" baseline="0" noProof="0" dirty="0">
                <a:ln>
                  <a:noFill/>
                </a:ln>
                <a:solidFill>
                  <a:sysClr val="windowText" lastClr="000000"/>
                </a:solidFill>
                <a:effectLst/>
                <a:uLnTx/>
                <a:uFillTx/>
                <a:latin typeface="Cambria"/>
                <a:ea typeface="+mn-ea"/>
              </a:rPr>
              <a:t>2022-ASI-002.csv</a:t>
            </a:r>
            <a:endParaRPr kumimoji="0" lang="en-US" sz="1800" b="0" i="0" u="none" strike="noStrike" kern="0" cap="none" spc="0" normalizeH="0" baseline="0" noProof="0" dirty="0">
              <a:ln>
                <a:noFill/>
              </a:ln>
              <a:solidFill>
                <a:sysClr val="windowText" lastClr="000000"/>
              </a:solidFill>
              <a:effectLst/>
              <a:uLnTx/>
              <a:uFillTx/>
              <a:latin typeface="Cambria"/>
              <a:ea typeface="+mn-ea"/>
            </a:endParaRPr>
          </a:p>
          <a:p>
            <a:pPr marL="137795" marR="26034" lvl="0" indent="0" defTabSz="914400" eaLnBrk="1" fontAlgn="auto" latinLnBrk="0" hangingPunct="1">
              <a:lnSpc>
                <a:spcPct val="107500"/>
              </a:lnSpc>
              <a:spcBef>
                <a:spcPts val="5"/>
              </a:spcBef>
              <a:spcAft>
                <a:spcPts val="0"/>
              </a:spcAft>
              <a:buClrTx/>
              <a:buSzTx/>
              <a:buFontTx/>
              <a:buNone/>
              <a:tabLst/>
              <a:defRPr/>
            </a:pPr>
            <a:r>
              <a:rPr kumimoji="0" lang="en-US" sz="1800" b="0" i="0" u="none" strike="noStrike" kern="0" cap="none" spc="15" normalizeH="0" baseline="0" noProof="0" dirty="0">
                <a:ln>
                  <a:noFill/>
                </a:ln>
                <a:solidFill>
                  <a:sysClr val="windowText" lastClr="000000"/>
                </a:solidFill>
                <a:effectLst/>
                <a:uLnTx/>
                <a:uFillTx/>
                <a:latin typeface="Cambria"/>
                <a:ea typeface="+mn-ea"/>
              </a:rPr>
              <a:t>The</a:t>
            </a:r>
            <a:r>
              <a:rPr kumimoji="0" lang="en-US" sz="1800" b="0" i="0" u="none" strike="noStrike" kern="0" cap="none" spc="45" normalizeH="0" baseline="0" noProof="0" dirty="0">
                <a:ln>
                  <a:noFill/>
                </a:ln>
                <a:solidFill>
                  <a:sysClr val="windowText" lastClr="000000"/>
                </a:solidFill>
                <a:effectLst/>
                <a:uLnTx/>
                <a:uFillTx/>
                <a:latin typeface="Cambria"/>
                <a:ea typeface="+mn-ea"/>
              </a:rPr>
              <a:t> NET</a:t>
            </a:r>
            <a:r>
              <a:rPr kumimoji="0" lang="en-US" sz="1800" b="0" i="0" u="none" strike="noStrike" kern="0" cap="none" spc="50" normalizeH="0" baseline="0" noProof="0" dirty="0">
                <a:ln>
                  <a:noFill/>
                </a:ln>
                <a:solidFill>
                  <a:sysClr val="windowText" lastClr="000000"/>
                </a:solidFill>
                <a:effectLst/>
                <a:uLnTx/>
                <a:uFillTx/>
                <a:latin typeface="Cambria"/>
                <a:ea typeface="+mn-ea"/>
              </a:rPr>
              <a:t> </a:t>
            </a:r>
            <a:r>
              <a:rPr kumimoji="0" lang="en-US" sz="1800" b="0" i="0" u="none" strike="noStrike" kern="0" cap="none" spc="45" normalizeH="0" baseline="0" noProof="0" dirty="0">
                <a:ln>
                  <a:noFill/>
                </a:ln>
                <a:solidFill>
                  <a:sysClr val="windowText" lastClr="000000"/>
                </a:solidFill>
                <a:effectLst/>
                <a:uLnTx/>
                <a:uFillTx/>
                <a:latin typeface="Cambria"/>
                <a:ea typeface="+mn-ea"/>
              </a:rPr>
              <a:t>ID/PAN</a:t>
            </a:r>
            <a:r>
              <a:rPr kumimoji="0" lang="en-US" sz="1800" b="0" i="0" u="none" strike="noStrike" kern="0" cap="none" spc="50" normalizeH="0" baseline="0" noProof="0" dirty="0">
                <a:ln>
                  <a:noFill/>
                </a:ln>
                <a:solidFill>
                  <a:sysClr val="windowText" lastClr="000000"/>
                </a:solidFill>
                <a:effectLst/>
                <a:uLnTx/>
                <a:uFillTx/>
                <a:latin typeface="Cambria"/>
                <a:ea typeface="+mn-ea"/>
              </a:rPr>
              <a:t> </a:t>
            </a:r>
            <a:r>
              <a:rPr kumimoji="0" lang="en-US" sz="1800" b="0" i="0" u="none" strike="noStrike" kern="0" cap="none" spc="45" normalizeH="0" baseline="0" noProof="0" dirty="0">
                <a:ln>
                  <a:noFill/>
                </a:ln>
                <a:solidFill>
                  <a:sysClr val="windowText" lastClr="000000"/>
                </a:solidFill>
                <a:effectLst/>
                <a:uLnTx/>
                <a:uFillTx/>
                <a:latin typeface="Cambria"/>
                <a:ea typeface="+mn-ea"/>
              </a:rPr>
              <a:t>ID </a:t>
            </a:r>
            <a:r>
              <a:rPr kumimoji="0" lang="en-US" sz="1800" b="0" i="0" u="none" strike="noStrike" kern="0" cap="none" spc="-10" normalizeH="0" baseline="0" noProof="0" dirty="0">
                <a:ln>
                  <a:noFill/>
                </a:ln>
                <a:solidFill>
                  <a:sysClr val="windowText" lastClr="000000"/>
                </a:solidFill>
                <a:effectLst/>
                <a:uLnTx/>
                <a:uFillTx/>
                <a:latin typeface="Cambria"/>
                <a:ea typeface="+mn-ea"/>
              </a:rPr>
              <a:t>of</a:t>
            </a:r>
            <a:r>
              <a:rPr kumimoji="0" lang="en-US" sz="1800" b="0" i="0" u="none" strike="noStrike" kern="0" cap="none" spc="60" normalizeH="0" baseline="0" noProof="0" dirty="0">
                <a:ln>
                  <a:noFill/>
                </a:ln>
                <a:solidFill>
                  <a:sysClr val="windowText" lastClr="000000"/>
                </a:solidFill>
                <a:effectLst/>
                <a:uLnTx/>
                <a:uFillTx/>
                <a:latin typeface="Cambria"/>
                <a:ea typeface="+mn-ea"/>
              </a:rPr>
              <a:t> </a:t>
            </a:r>
            <a:r>
              <a:rPr kumimoji="0" lang="en-US" sz="1800" b="0" i="0" u="none" strike="noStrike" kern="0" cap="none" spc="-20" normalizeH="0" baseline="0" noProof="0" dirty="0">
                <a:ln>
                  <a:noFill/>
                </a:ln>
                <a:solidFill>
                  <a:sysClr val="windowText" lastClr="000000"/>
                </a:solidFill>
                <a:effectLst/>
                <a:uLnTx/>
                <a:uFillTx/>
                <a:latin typeface="Cambria"/>
                <a:ea typeface="+mn-ea"/>
              </a:rPr>
              <a:t>the</a:t>
            </a:r>
            <a:r>
              <a:rPr kumimoji="0" lang="en-US" sz="1800" b="0" i="0" u="none" strike="noStrike" kern="0" cap="none" spc="50" normalizeH="0" baseline="0" noProof="0" dirty="0">
                <a:ln>
                  <a:noFill/>
                </a:ln>
                <a:solidFill>
                  <a:sysClr val="windowText" lastClr="000000"/>
                </a:solidFill>
                <a:effectLst/>
                <a:uLnTx/>
                <a:uFillTx/>
                <a:latin typeface="Cambria"/>
                <a:ea typeface="+mn-ea"/>
              </a:rPr>
              <a:t> </a:t>
            </a:r>
            <a:r>
              <a:rPr kumimoji="0" lang="en-US" sz="1800" b="0" i="0" u="none" strike="noStrike" kern="0" cap="none" spc="30" normalizeH="0" baseline="0" noProof="0" dirty="0">
                <a:ln>
                  <a:noFill/>
                </a:ln>
                <a:solidFill>
                  <a:sysClr val="windowText" lastClr="000000"/>
                </a:solidFill>
                <a:effectLst/>
                <a:uLnTx/>
                <a:uFillTx/>
                <a:latin typeface="Cambria"/>
                <a:ea typeface="+mn-ea"/>
              </a:rPr>
              <a:t>Xbee</a:t>
            </a:r>
            <a:r>
              <a:rPr kumimoji="0" lang="en-US" sz="1800" b="0" i="0" u="none" strike="noStrike" kern="0" cap="none" spc="50" normalizeH="0" baseline="0" noProof="0" dirty="0">
                <a:ln>
                  <a:noFill/>
                </a:ln>
                <a:solidFill>
                  <a:sysClr val="windowText" lastClr="000000"/>
                </a:solidFill>
                <a:effectLst/>
                <a:uLnTx/>
                <a:uFillTx/>
                <a:latin typeface="Cambria"/>
                <a:ea typeface="+mn-ea"/>
              </a:rPr>
              <a:t> </a:t>
            </a:r>
            <a:r>
              <a:rPr kumimoji="0" lang="en-US" sz="1800" b="0" i="0" u="none" strike="noStrike" kern="0" cap="none" spc="-25" normalizeH="0" baseline="0" noProof="0" dirty="0">
                <a:ln>
                  <a:noFill/>
                </a:ln>
                <a:solidFill>
                  <a:sysClr val="windowText" lastClr="000000"/>
                </a:solidFill>
                <a:effectLst/>
                <a:uLnTx/>
                <a:uFillTx/>
                <a:latin typeface="Cambria"/>
                <a:ea typeface="+mn-ea"/>
              </a:rPr>
              <a:t>is</a:t>
            </a:r>
            <a:r>
              <a:rPr kumimoji="0" lang="en-US" sz="1800" b="0" i="0" u="none" strike="noStrike" kern="0" cap="none" spc="45" normalizeH="0" baseline="0" noProof="0" dirty="0">
                <a:ln>
                  <a:noFill/>
                </a:ln>
                <a:solidFill>
                  <a:sysClr val="windowText" lastClr="000000"/>
                </a:solidFill>
                <a:effectLst/>
                <a:uLnTx/>
                <a:uFillTx/>
                <a:latin typeface="Cambria"/>
                <a:ea typeface="+mn-ea"/>
              </a:rPr>
              <a:t> </a:t>
            </a:r>
            <a:r>
              <a:rPr kumimoji="0" lang="en-US" sz="1800" b="0" i="0" u="none" strike="noStrike" kern="0" cap="none" spc="-10" normalizeH="0" baseline="0" noProof="0" dirty="0">
                <a:ln>
                  <a:noFill/>
                </a:ln>
                <a:solidFill>
                  <a:sysClr val="windowText" lastClr="000000"/>
                </a:solidFill>
                <a:effectLst/>
                <a:uLnTx/>
                <a:uFillTx/>
                <a:latin typeface="Cambria"/>
                <a:ea typeface="+mn-ea"/>
              </a:rPr>
              <a:t>set</a:t>
            </a:r>
            <a:r>
              <a:rPr kumimoji="0" lang="en-US" sz="1800" b="0" i="0" u="none" strike="noStrike" kern="0" cap="none" spc="50" normalizeH="0" baseline="0" noProof="0" dirty="0">
                <a:ln>
                  <a:noFill/>
                </a:ln>
                <a:solidFill>
                  <a:sysClr val="windowText" lastClr="000000"/>
                </a:solidFill>
                <a:effectLst/>
                <a:uLnTx/>
                <a:uFillTx/>
                <a:latin typeface="Cambria"/>
                <a:ea typeface="+mn-ea"/>
              </a:rPr>
              <a:t> </a:t>
            </a:r>
            <a:r>
              <a:rPr kumimoji="0" lang="en-US" sz="1800" b="0" i="0" u="none" strike="noStrike" kern="0" cap="none" spc="-15" normalizeH="0" baseline="0" noProof="0" dirty="0">
                <a:ln>
                  <a:noFill/>
                </a:ln>
                <a:solidFill>
                  <a:sysClr val="windowText" lastClr="000000"/>
                </a:solidFill>
                <a:effectLst/>
                <a:uLnTx/>
                <a:uFillTx/>
                <a:latin typeface="Cambria"/>
                <a:ea typeface="+mn-ea"/>
              </a:rPr>
              <a:t>to</a:t>
            </a:r>
            <a:r>
              <a:rPr kumimoji="0" lang="en-US" sz="1800" b="0" i="0" u="none" strike="noStrike" kern="0" cap="none" spc="50" normalizeH="0" baseline="0" noProof="0" dirty="0">
                <a:ln>
                  <a:noFill/>
                </a:ln>
                <a:solidFill>
                  <a:sysClr val="windowText" lastClr="000000"/>
                </a:solidFill>
                <a:effectLst/>
                <a:uLnTx/>
                <a:uFillTx/>
                <a:latin typeface="Cambria"/>
                <a:ea typeface="+mn-ea"/>
              </a:rPr>
              <a:t> </a:t>
            </a:r>
            <a:r>
              <a:rPr kumimoji="0" lang="en-US" sz="1800" b="0" i="0" u="none" strike="noStrike" kern="0" cap="none" spc="-10" normalizeH="0" baseline="0" noProof="0" dirty="0">
                <a:ln>
                  <a:noFill/>
                </a:ln>
                <a:solidFill>
                  <a:sysClr val="windowText" lastClr="000000"/>
                </a:solidFill>
                <a:effectLst/>
                <a:uLnTx/>
                <a:uFillTx/>
                <a:latin typeface="Cambria"/>
                <a:ea typeface="+mn-ea"/>
              </a:rPr>
              <a:t>team</a:t>
            </a:r>
            <a:r>
              <a:rPr kumimoji="0" lang="en-US" sz="1800" b="0" i="0" u="none" strike="noStrike" kern="0" cap="none" spc="55" normalizeH="0" baseline="0" noProof="0" dirty="0">
                <a:ln>
                  <a:noFill/>
                </a:ln>
                <a:solidFill>
                  <a:sysClr val="windowText" lastClr="000000"/>
                </a:solidFill>
                <a:effectLst/>
                <a:uLnTx/>
                <a:uFillTx/>
                <a:latin typeface="Cambria"/>
                <a:ea typeface="+mn-ea"/>
              </a:rPr>
              <a:t> </a:t>
            </a:r>
            <a:r>
              <a:rPr kumimoji="0" lang="en-US" sz="1800" b="0" i="0" u="none" strike="noStrike" kern="0" cap="none" spc="10" normalizeH="0" baseline="0" noProof="0" dirty="0">
                <a:ln>
                  <a:noFill/>
                </a:ln>
                <a:solidFill>
                  <a:sysClr val="windowText" lastClr="000000"/>
                </a:solidFill>
                <a:effectLst/>
                <a:uLnTx/>
                <a:uFillTx/>
                <a:latin typeface="Cambria"/>
                <a:ea typeface="+mn-ea"/>
              </a:rPr>
              <a:t>no.</a:t>
            </a:r>
            <a:r>
              <a:rPr kumimoji="0" lang="en-US" sz="1800" b="0" i="0" u="none" strike="noStrike" kern="0" cap="none" spc="50" normalizeH="0" baseline="0" noProof="0" dirty="0">
                <a:ln>
                  <a:noFill/>
                </a:ln>
                <a:solidFill>
                  <a:sysClr val="windowText" lastClr="000000"/>
                </a:solidFill>
                <a:effectLst/>
                <a:uLnTx/>
                <a:uFillTx/>
                <a:latin typeface="Cambria"/>
                <a:ea typeface="+mn-ea"/>
              </a:rPr>
              <a:t> </a:t>
            </a:r>
            <a:r>
              <a:rPr kumimoji="0" lang="en-US" sz="1800" b="0" i="0" u="none" strike="noStrike" kern="0" cap="none" spc="-5" normalizeH="0" baseline="0" noProof="0" dirty="0">
                <a:ln>
                  <a:noFill/>
                </a:ln>
                <a:solidFill>
                  <a:sysClr val="windowText" lastClr="000000"/>
                </a:solidFill>
                <a:effectLst/>
                <a:uLnTx/>
                <a:uFillTx/>
                <a:latin typeface="Cambria"/>
                <a:ea typeface="+mn-ea"/>
              </a:rPr>
              <a:t>as</a:t>
            </a:r>
            <a:r>
              <a:rPr kumimoji="0" lang="en-US" sz="1800" b="0" i="0" u="none" strike="noStrike" kern="0" cap="none" spc="50" normalizeH="0" baseline="0" noProof="0" dirty="0">
                <a:ln>
                  <a:noFill/>
                </a:ln>
                <a:solidFill>
                  <a:sysClr val="windowText" lastClr="000000"/>
                </a:solidFill>
                <a:effectLst/>
                <a:uLnTx/>
                <a:uFillTx/>
                <a:latin typeface="Cambria"/>
                <a:ea typeface="+mn-ea"/>
              </a:rPr>
              <a:t> </a:t>
            </a:r>
            <a:r>
              <a:rPr kumimoji="0" lang="en-US" sz="1800" b="0" i="0" u="none" strike="noStrike" kern="0" cap="none" spc="-25" normalizeH="0" baseline="0" noProof="0" dirty="0">
                <a:ln>
                  <a:noFill/>
                </a:ln>
                <a:solidFill>
                  <a:sysClr val="windowText" lastClr="000000"/>
                </a:solidFill>
                <a:effectLst/>
                <a:uLnTx/>
                <a:uFillTx/>
                <a:latin typeface="Cambria"/>
                <a:ea typeface="+mn-ea"/>
              </a:rPr>
              <a:t>per</a:t>
            </a:r>
            <a:r>
              <a:rPr kumimoji="0" lang="en-US" sz="1800" b="0" i="0" u="none" strike="noStrike" kern="0" cap="none" spc="45" normalizeH="0" baseline="0" noProof="0" dirty="0">
                <a:ln>
                  <a:noFill/>
                </a:ln>
                <a:solidFill>
                  <a:sysClr val="windowText" lastClr="000000"/>
                </a:solidFill>
                <a:effectLst/>
                <a:uLnTx/>
                <a:uFillTx/>
                <a:latin typeface="Cambria"/>
                <a:ea typeface="+mn-ea"/>
              </a:rPr>
              <a:t> </a:t>
            </a:r>
            <a:r>
              <a:rPr kumimoji="0" lang="en-US" sz="1800" b="0" i="0" u="none" strike="noStrike" kern="0" cap="none" spc="-20" normalizeH="0" baseline="0" noProof="0" dirty="0">
                <a:ln>
                  <a:noFill/>
                </a:ln>
                <a:solidFill>
                  <a:sysClr val="windowText" lastClr="000000"/>
                </a:solidFill>
                <a:effectLst/>
                <a:uLnTx/>
                <a:uFillTx/>
                <a:latin typeface="Cambria"/>
                <a:ea typeface="+mn-ea"/>
              </a:rPr>
              <a:t>the</a:t>
            </a:r>
            <a:r>
              <a:rPr kumimoji="0" lang="en-US" sz="1800" b="0" i="0" u="none" strike="noStrike" kern="0" cap="none" spc="45" normalizeH="0" baseline="0" noProof="0" dirty="0">
                <a:ln>
                  <a:noFill/>
                </a:ln>
                <a:solidFill>
                  <a:sysClr val="windowText" lastClr="000000"/>
                </a:solidFill>
                <a:effectLst/>
                <a:uLnTx/>
                <a:uFillTx/>
                <a:latin typeface="Cambria"/>
                <a:ea typeface="+mn-ea"/>
              </a:rPr>
              <a:t> </a:t>
            </a:r>
            <a:r>
              <a:rPr kumimoji="0" lang="en-US" sz="1800" b="0" i="0" u="none" strike="noStrike" kern="0" cap="none" spc="-20" normalizeH="0" baseline="0" noProof="0" dirty="0">
                <a:ln>
                  <a:noFill/>
                </a:ln>
                <a:solidFill>
                  <a:sysClr val="windowText" lastClr="000000"/>
                </a:solidFill>
                <a:effectLst/>
                <a:uLnTx/>
                <a:uFillTx/>
                <a:latin typeface="Cambria"/>
                <a:ea typeface="+mn-ea"/>
              </a:rPr>
              <a:t>requirements</a:t>
            </a:r>
            <a:r>
              <a:rPr kumimoji="0" lang="en-US" sz="1800" b="0" i="0" u="none" strike="noStrike" kern="0" cap="none" spc="50" normalizeH="0" baseline="0" noProof="0" dirty="0">
                <a:ln>
                  <a:noFill/>
                </a:ln>
                <a:solidFill>
                  <a:sysClr val="windowText" lastClr="000000"/>
                </a:solidFill>
                <a:effectLst/>
                <a:uLnTx/>
                <a:uFillTx/>
                <a:latin typeface="Cambria"/>
                <a:ea typeface="+mn-ea"/>
              </a:rPr>
              <a:t> </a:t>
            </a:r>
            <a:r>
              <a:rPr kumimoji="0" lang="en-US" sz="1800" b="0" i="0" u="none" strike="noStrike" kern="0" cap="none" spc="-5" normalizeH="0" baseline="0" noProof="0" dirty="0">
                <a:ln>
                  <a:noFill/>
                </a:ln>
                <a:solidFill>
                  <a:sysClr val="windowText" lastClr="000000"/>
                </a:solidFill>
                <a:effectLst/>
                <a:uLnTx/>
                <a:uFillTx/>
                <a:latin typeface="Cambria"/>
                <a:ea typeface="+mn-ea"/>
              </a:rPr>
              <a:t>and</a:t>
            </a:r>
            <a:r>
              <a:rPr kumimoji="0" lang="en-US" sz="1800" b="0" i="0" u="none" strike="noStrike" kern="0" cap="none" spc="50" normalizeH="0" baseline="0" noProof="0" dirty="0">
                <a:ln>
                  <a:noFill/>
                </a:ln>
                <a:solidFill>
                  <a:sysClr val="windowText" lastClr="000000"/>
                </a:solidFill>
                <a:effectLst/>
                <a:uLnTx/>
                <a:uFillTx/>
                <a:latin typeface="Cambria"/>
                <a:ea typeface="+mn-ea"/>
              </a:rPr>
              <a:t> </a:t>
            </a:r>
            <a:r>
              <a:rPr kumimoji="0" lang="en-US" sz="1800" b="0" i="0" u="none" strike="noStrike" kern="0" cap="none" spc="-30" normalizeH="0" baseline="0" noProof="0" dirty="0">
                <a:ln>
                  <a:noFill/>
                </a:ln>
                <a:solidFill>
                  <a:sysClr val="windowText" lastClr="000000"/>
                </a:solidFill>
                <a:effectLst/>
                <a:uLnTx/>
                <a:uFillTx/>
                <a:latin typeface="Cambria"/>
                <a:ea typeface="+mn-ea"/>
              </a:rPr>
              <a:t>its</a:t>
            </a:r>
            <a:r>
              <a:rPr kumimoji="0" lang="en-US" sz="1800" b="0" i="0" u="none" strike="noStrike" kern="0" cap="none" spc="45" normalizeH="0" baseline="0" noProof="0" dirty="0">
                <a:ln>
                  <a:noFill/>
                </a:ln>
                <a:solidFill>
                  <a:sysClr val="windowText" lastClr="000000"/>
                </a:solidFill>
                <a:effectLst/>
                <a:uLnTx/>
                <a:uFillTx/>
                <a:latin typeface="Cambria"/>
                <a:ea typeface="+mn-ea"/>
              </a:rPr>
              <a:t> </a:t>
            </a:r>
            <a:r>
              <a:rPr kumimoji="0" lang="en-US" sz="1800" b="0" i="0" u="none" strike="noStrike" kern="0" cap="none" spc="-15" normalizeH="0" baseline="0" noProof="0" dirty="0">
                <a:ln>
                  <a:noFill/>
                </a:ln>
                <a:solidFill>
                  <a:sysClr val="windowText" lastClr="000000"/>
                </a:solidFill>
                <a:effectLst/>
                <a:uLnTx/>
                <a:uFillTx/>
                <a:latin typeface="Cambria"/>
                <a:ea typeface="+mn-ea"/>
              </a:rPr>
              <a:t>setting </a:t>
            </a:r>
            <a:r>
              <a:rPr kumimoji="0" lang="en-US" sz="1800" b="0" i="0" u="none" strike="noStrike" kern="0" cap="none" spc="-245" normalizeH="0" baseline="0" noProof="0" dirty="0">
                <a:ln>
                  <a:noFill/>
                </a:ln>
                <a:solidFill>
                  <a:sysClr val="windowText" lastClr="000000"/>
                </a:solidFill>
                <a:effectLst/>
                <a:uLnTx/>
                <a:uFillTx/>
                <a:latin typeface="Cambria"/>
                <a:ea typeface="+mn-ea"/>
              </a:rPr>
              <a:t> </a:t>
            </a:r>
            <a:r>
              <a:rPr kumimoji="0" lang="en-US" sz="1800" b="0" i="0" u="none" strike="noStrike" kern="0" cap="none" spc="-25" normalizeH="0" baseline="0" noProof="0" dirty="0">
                <a:ln>
                  <a:noFill/>
                </a:ln>
                <a:solidFill>
                  <a:sysClr val="windowText" lastClr="000000"/>
                </a:solidFill>
                <a:effectLst/>
                <a:uLnTx/>
                <a:uFillTx/>
                <a:latin typeface="Cambria"/>
                <a:ea typeface="+mn-ea"/>
              </a:rPr>
              <a:t>is</a:t>
            </a:r>
            <a:r>
              <a:rPr kumimoji="0" lang="en-US" sz="1800" b="0" i="0" u="none" strike="noStrike" kern="0" cap="none" spc="40" normalizeH="0" baseline="0" noProof="0" dirty="0">
                <a:ln>
                  <a:noFill/>
                </a:ln>
                <a:solidFill>
                  <a:sysClr val="windowText" lastClr="000000"/>
                </a:solidFill>
                <a:effectLst/>
                <a:uLnTx/>
                <a:uFillTx/>
                <a:latin typeface="Cambria"/>
                <a:ea typeface="+mn-ea"/>
              </a:rPr>
              <a:t> </a:t>
            </a:r>
            <a:r>
              <a:rPr kumimoji="0" lang="en-US" sz="1800" b="0" i="0" u="none" strike="noStrike" kern="0" cap="none" spc="-20" normalizeH="0" baseline="0" noProof="0" dirty="0">
                <a:ln>
                  <a:noFill/>
                </a:ln>
                <a:solidFill>
                  <a:sysClr val="windowText" lastClr="000000"/>
                </a:solidFill>
                <a:effectLst/>
                <a:uLnTx/>
                <a:uFillTx/>
                <a:latin typeface="Cambria"/>
                <a:ea typeface="+mn-ea"/>
              </a:rPr>
              <a:t>shown</a:t>
            </a:r>
            <a:r>
              <a:rPr kumimoji="0" lang="en-US" sz="1800" b="0" i="0" u="none" strike="noStrike" kern="0" cap="none" spc="40" normalizeH="0" baseline="0" noProof="0" dirty="0">
                <a:ln>
                  <a:noFill/>
                </a:ln>
                <a:solidFill>
                  <a:sysClr val="windowText" lastClr="000000"/>
                </a:solidFill>
                <a:effectLst/>
                <a:uLnTx/>
                <a:uFillTx/>
                <a:latin typeface="Cambria"/>
                <a:ea typeface="+mn-ea"/>
              </a:rPr>
              <a:t> </a:t>
            </a:r>
            <a:r>
              <a:rPr kumimoji="0" lang="en-US" sz="1800" b="0" i="0" u="none" strike="noStrike" kern="0" cap="none" spc="-15" normalizeH="0" baseline="0" noProof="0" dirty="0">
                <a:ln>
                  <a:noFill/>
                </a:ln>
                <a:solidFill>
                  <a:sysClr val="windowText" lastClr="000000"/>
                </a:solidFill>
                <a:effectLst/>
                <a:uLnTx/>
                <a:uFillTx/>
                <a:latin typeface="Cambria"/>
                <a:ea typeface="+mn-ea"/>
              </a:rPr>
              <a:t>below</a:t>
            </a:r>
            <a:r>
              <a:rPr kumimoji="0" lang="en-US" sz="1800" b="0" i="0" u="none" strike="noStrike" kern="0" cap="none" spc="45" normalizeH="0" baseline="0" noProof="0" dirty="0">
                <a:ln>
                  <a:noFill/>
                </a:ln>
                <a:solidFill>
                  <a:sysClr val="windowText" lastClr="000000"/>
                </a:solidFill>
                <a:effectLst/>
                <a:uLnTx/>
                <a:uFillTx/>
                <a:latin typeface="Cambria"/>
                <a:ea typeface="+mn-ea"/>
              </a:rPr>
              <a:t> </a:t>
            </a:r>
            <a:r>
              <a:rPr kumimoji="0" lang="en-US" sz="1800" b="0" i="0" u="none" strike="noStrike" kern="0" cap="none" spc="-30" normalizeH="0" baseline="0" noProof="0" dirty="0">
                <a:ln>
                  <a:noFill/>
                </a:ln>
                <a:solidFill>
                  <a:sysClr val="windowText" lastClr="000000"/>
                </a:solidFill>
                <a:effectLst/>
                <a:uLnTx/>
                <a:uFillTx/>
                <a:latin typeface="Cambria"/>
                <a:ea typeface="+mn-ea"/>
              </a:rPr>
              <a:t>:</a:t>
            </a:r>
          </a:p>
        </p:txBody>
      </p:sp>
      <p:sp>
        <p:nvSpPr>
          <p:cNvPr id="5" name="object 4">
            <a:extLst>
              <a:ext uri="{FF2B5EF4-FFF2-40B4-BE49-F238E27FC236}">
                <a16:creationId xmlns:a16="http://schemas.microsoft.com/office/drawing/2014/main" id="{CDBB49E3-C355-7B5F-7443-570E4944051A}"/>
              </a:ext>
            </a:extLst>
          </p:cNvPr>
          <p:cNvSpPr txBox="1"/>
          <p:nvPr/>
        </p:nvSpPr>
        <p:spPr>
          <a:xfrm>
            <a:off x="8046446" y="3595781"/>
            <a:ext cx="2876309" cy="228268"/>
          </a:xfrm>
          <a:prstGeom prst="rect">
            <a:avLst/>
          </a:prstGeom>
        </p:spPr>
        <p:txBody>
          <a:bodyPr vert="horz" wrap="square" lIns="0" tIns="12700" rIns="0" bIns="0" rtlCol="0">
            <a:spAutoFit/>
          </a:bodyPr>
          <a:lstStyle/>
          <a:p>
            <a:pPr marL="12700" algn="ctr">
              <a:spcBef>
                <a:spcPts val="100"/>
              </a:spcBef>
            </a:pPr>
            <a:r>
              <a:rPr sz="1400" i="1" spc="20" dirty="0">
                <a:solidFill>
                  <a:prstClr val="black"/>
                </a:solidFill>
                <a:latin typeface="Cambria"/>
                <a:cs typeface="Cambria"/>
              </a:rPr>
              <a:t>Fig.</a:t>
            </a:r>
            <a:r>
              <a:rPr sz="1400" i="1" spc="40" dirty="0">
                <a:solidFill>
                  <a:prstClr val="black"/>
                </a:solidFill>
                <a:latin typeface="Cambria"/>
                <a:cs typeface="Cambria"/>
              </a:rPr>
              <a:t> .</a:t>
            </a:r>
            <a:r>
              <a:rPr sz="1400" i="1" spc="45" dirty="0">
                <a:solidFill>
                  <a:prstClr val="black"/>
                </a:solidFill>
                <a:latin typeface="Cambria"/>
                <a:cs typeface="Cambria"/>
              </a:rPr>
              <a:t> </a:t>
            </a:r>
            <a:r>
              <a:rPr sz="1400" i="1" spc="30" dirty="0">
                <a:solidFill>
                  <a:prstClr val="black"/>
                </a:solidFill>
                <a:latin typeface="Cambria"/>
                <a:cs typeface="Cambria"/>
              </a:rPr>
              <a:t>Xbee</a:t>
            </a:r>
            <a:r>
              <a:rPr sz="1400" i="1" spc="50" dirty="0">
                <a:solidFill>
                  <a:prstClr val="black"/>
                </a:solidFill>
                <a:latin typeface="Cambria"/>
                <a:cs typeface="Cambria"/>
              </a:rPr>
              <a:t> </a:t>
            </a:r>
            <a:r>
              <a:rPr sz="1400" i="1" spc="-45" dirty="0">
                <a:solidFill>
                  <a:prstClr val="black"/>
                </a:solidFill>
                <a:latin typeface="Cambria"/>
                <a:cs typeface="Cambria"/>
              </a:rPr>
              <a:t>1</a:t>
            </a:r>
            <a:r>
              <a:rPr sz="1400" i="1" spc="45" dirty="0">
                <a:solidFill>
                  <a:prstClr val="black"/>
                </a:solidFill>
                <a:latin typeface="Cambria"/>
                <a:cs typeface="Cambria"/>
              </a:rPr>
              <a:t> </a:t>
            </a:r>
            <a:r>
              <a:rPr sz="1400" i="1" spc="-10" dirty="0">
                <a:solidFill>
                  <a:prstClr val="black"/>
                </a:solidFill>
                <a:latin typeface="Cambria"/>
                <a:cs typeface="Cambria"/>
              </a:rPr>
              <a:t>Setting</a:t>
            </a:r>
            <a:r>
              <a:rPr sz="1400" i="1" spc="40" dirty="0">
                <a:solidFill>
                  <a:prstClr val="black"/>
                </a:solidFill>
                <a:latin typeface="Cambria"/>
                <a:cs typeface="Cambria"/>
              </a:rPr>
              <a:t> </a:t>
            </a:r>
            <a:r>
              <a:rPr sz="1400" i="1" spc="-30" dirty="0">
                <a:solidFill>
                  <a:prstClr val="black"/>
                </a:solidFill>
                <a:latin typeface="Cambria"/>
                <a:cs typeface="Cambria"/>
              </a:rPr>
              <a:t>for</a:t>
            </a:r>
            <a:r>
              <a:rPr sz="1400" i="1" spc="55" dirty="0">
                <a:solidFill>
                  <a:prstClr val="black"/>
                </a:solidFill>
                <a:latin typeface="Cambria"/>
                <a:cs typeface="Cambria"/>
              </a:rPr>
              <a:t> </a:t>
            </a:r>
            <a:r>
              <a:rPr sz="1400" i="1" spc="45" dirty="0">
                <a:solidFill>
                  <a:prstClr val="black"/>
                </a:solidFill>
                <a:latin typeface="Cambria"/>
                <a:cs typeface="Cambria"/>
              </a:rPr>
              <a:t>NET/PAN</a:t>
            </a:r>
            <a:r>
              <a:rPr lang="en-US" sz="1400" i="1" spc="45" dirty="0">
                <a:solidFill>
                  <a:prstClr val="black"/>
                </a:solidFill>
                <a:latin typeface="Cambria"/>
                <a:cs typeface="Cambria"/>
              </a:rPr>
              <a:t> </a:t>
            </a:r>
            <a:r>
              <a:rPr lang="en-IN" sz="1400" i="1" spc="45" dirty="0">
                <a:solidFill>
                  <a:prstClr val="black"/>
                </a:solidFill>
                <a:latin typeface="Cambria"/>
                <a:cs typeface="Cambria"/>
              </a:rPr>
              <a:t>ID</a:t>
            </a:r>
            <a:endParaRPr sz="1400" i="1" dirty="0">
              <a:solidFill>
                <a:prstClr val="black"/>
              </a:solidFill>
              <a:latin typeface="Cambria"/>
              <a:cs typeface="Cambria"/>
            </a:endParaRPr>
          </a:p>
        </p:txBody>
      </p:sp>
      <p:pic>
        <p:nvPicPr>
          <p:cNvPr id="6" name="object 5">
            <a:extLst>
              <a:ext uri="{FF2B5EF4-FFF2-40B4-BE49-F238E27FC236}">
                <a16:creationId xmlns:a16="http://schemas.microsoft.com/office/drawing/2014/main" id="{4CEB91F1-F05D-F4B8-0ED4-BB4117CD7394}"/>
              </a:ext>
            </a:extLst>
          </p:cNvPr>
          <p:cNvPicPr/>
          <p:nvPr/>
        </p:nvPicPr>
        <p:blipFill>
          <a:blip r:embed="rId2" cstate="print"/>
          <a:stretch>
            <a:fillRect/>
          </a:stretch>
        </p:blipFill>
        <p:spPr>
          <a:xfrm>
            <a:off x="6679878" y="1335296"/>
            <a:ext cx="5213165" cy="2215642"/>
          </a:xfrm>
          <a:prstGeom prst="rect">
            <a:avLst/>
          </a:prstGeom>
        </p:spPr>
      </p:pic>
      <p:sp>
        <p:nvSpPr>
          <p:cNvPr id="8" name="TextBox 7">
            <a:extLst>
              <a:ext uri="{FF2B5EF4-FFF2-40B4-BE49-F238E27FC236}">
                <a16:creationId xmlns:a16="http://schemas.microsoft.com/office/drawing/2014/main" id="{96C63CB6-1A8A-3BBB-97C7-6A76182DD36B}"/>
              </a:ext>
            </a:extLst>
          </p:cNvPr>
          <p:cNvSpPr txBox="1"/>
          <p:nvPr/>
        </p:nvSpPr>
        <p:spPr>
          <a:xfrm>
            <a:off x="3030956" y="289438"/>
            <a:ext cx="6130088" cy="707886"/>
          </a:xfrm>
          <a:prstGeom prst="rect">
            <a:avLst/>
          </a:prstGeom>
          <a:noFill/>
        </p:spPr>
        <p:txBody>
          <a:bodyPr wrap="square">
            <a:spAutoFit/>
          </a:bodyPr>
          <a:lstStyle/>
          <a:p>
            <a:pPr algn="ctr"/>
            <a:r>
              <a:rPr lang="en-IN" sz="4000" b="1" dirty="0"/>
              <a:t>TELEMETRY</a:t>
            </a:r>
          </a:p>
        </p:txBody>
      </p:sp>
      <p:sp>
        <p:nvSpPr>
          <p:cNvPr id="9" name="object 2">
            <a:extLst>
              <a:ext uri="{FF2B5EF4-FFF2-40B4-BE49-F238E27FC236}">
                <a16:creationId xmlns:a16="http://schemas.microsoft.com/office/drawing/2014/main" id="{7DB335B8-00D7-C3D7-B1F1-791D5E4A43F9}"/>
              </a:ext>
            </a:extLst>
          </p:cNvPr>
          <p:cNvSpPr txBox="1"/>
          <p:nvPr/>
        </p:nvSpPr>
        <p:spPr>
          <a:xfrm>
            <a:off x="8815143" y="6018312"/>
            <a:ext cx="2878151" cy="228268"/>
          </a:xfrm>
          <a:prstGeom prst="rect">
            <a:avLst/>
          </a:prstGeom>
        </p:spPr>
        <p:txBody>
          <a:bodyPr vert="horz" wrap="square" lIns="0" tIns="12700" rIns="0" bIns="0" rtlCol="0">
            <a:spAutoFit/>
          </a:bodyPr>
          <a:lstStyle/>
          <a:p>
            <a:pPr marL="12700">
              <a:spcBef>
                <a:spcPts val="100"/>
              </a:spcBef>
            </a:pPr>
            <a:r>
              <a:rPr sz="1400" i="1" spc="20" dirty="0">
                <a:solidFill>
                  <a:prstClr val="black"/>
                </a:solidFill>
                <a:latin typeface="Cambria"/>
                <a:cs typeface="Cambria"/>
              </a:rPr>
              <a:t>Fig.</a:t>
            </a:r>
            <a:r>
              <a:rPr sz="1400" i="1" spc="40" dirty="0">
                <a:solidFill>
                  <a:prstClr val="black"/>
                </a:solidFill>
                <a:latin typeface="Cambria"/>
                <a:cs typeface="Cambria"/>
              </a:rPr>
              <a:t> </a:t>
            </a:r>
            <a:r>
              <a:rPr sz="1400" i="1" spc="30" dirty="0">
                <a:solidFill>
                  <a:prstClr val="black"/>
                </a:solidFill>
                <a:latin typeface="Cambria"/>
                <a:cs typeface="Cambria"/>
              </a:rPr>
              <a:t>Xbee</a:t>
            </a:r>
            <a:r>
              <a:rPr sz="1400" i="1" spc="50" dirty="0">
                <a:solidFill>
                  <a:prstClr val="black"/>
                </a:solidFill>
                <a:latin typeface="Cambria"/>
                <a:cs typeface="Cambria"/>
              </a:rPr>
              <a:t> </a:t>
            </a:r>
            <a:r>
              <a:rPr sz="1400" i="1" spc="-45" dirty="0">
                <a:solidFill>
                  <a:prstClr val="black"/>
                </a:solidFill>
                <a:latin typeface="Cambria"/>
                <a:cs typeface="Cambria"/>
              </a:rPr>
              <a:t>2</a:t>
            </a:r>
            <a:r>
              <a:rPr sz="1400" i="1" spc="45" dirty="0">
                <a:solidFill>
                  <a:prstClr val="black"/>
                </a:solidFill>
                <a:latin typeface="Cambria"/>
                <a:cs typeface="Cambria"/>
              </a:rPr>
              <a:t> </a:t>
            </a:r>
            <a:r>
              <a:rPr sz="1400" i="1" spc="-10" dirty="0">
                <a:solidFill>
                  <a:prstClr val="black"/>
                </a:solidFill>
                <a:latin typeface="Cambria"/>
                <a:cs typeface="Cambria"/>
              </a:rPr>
              <a:t>Setting</a:t>
            </a:r>
            <a:r>
              <a:rPr sz="1400" i="1" spc="45" dirty="0">
                <a:solidFill>
                  <a:prstClr val="black"/>
                </a:solidFill>
                <a:latin typeface="Cambria"/>
                <a:cs typeface="Cambria"/>
              </a:rPr>
              <a:t> </a:t>
            </a:r>
            <a:r>
              <a:rPr sz="1400" i="1" spc="-30" dirty="0">
                <a:solidFill>
                  <a:prstClr val="black"/>
                </a:solidFill>
                <a:latin typeface="Cambria"/>
                <a:cs typeface="Cambria"/>
              </a:rPr>
              <a:t>for</a:t>
            </a:r>
            <a:r>
              <a:rPr lang="en-IN" sz="1400" i="1" spc="45" dirty="0">
                <a:solidFill>
                  <a:prstClr val="black"/>
                </a:solidFill>
                <a:latin typeface="Cambria"/>
                <a:cs typeface="Cambria"/>
              </a:rPr>
              <a:t> NET/PAN ID</a:t>
            </a:r>
            <a:endParaRPr sz="1400" i="1" dirty="0">
              <a:solidFill>
                <a:prstClr val="black"/>
              </a:solidFill>
              <a:latin typeface="Cambria"/>
              <a:cs typeface="Cambria"/>
            </a:endParaRPr>
          </a:p>
        </p:txBody>
      </p:sp>
      <p:pic>
        <p:nvPicPr>
          <p:cNvPr id="10" name="object 3">
            <a:extLst>
              <a:ext uri="{FF2B5EF4-FFF2-40B4-BE49-F238E27FC236}">
                <a16:creationId xmlns:a16="http://schemas.microsoft.com/office/drawing/2014/main" id="{932702C0-5A12-0355-044D-E73A737A4E1B}"/>
              </a:ext>
            </a:extLst>
          </p:cNvPr>
          <p:cNvPicPr/>
          <p:nvPr/>
        </p:nvPicPr>
        <p:blipFill>
          <a:blip r:embed="rId3" cstate="print"/>
          <a:stretch>
            <a:fillRect/>
          </a:stretch>
        </p:blipFill>
        <p:spPr>
          <a:xfrm>
            <a:off x="6982695" y="3824049"/>
            <a:ext cx="4736785" cy="2150604"/>
          </a:xfrm>
          <a:prstGeom prst="rect">
            <a:avLst/>
          </a:prstGeom>
        </p:spPr>
      </p:pic>
    </p:spTree>
    <p:extLst>
      <p:ext uri="{BB962C8B-B14F-4D97-AF65-F5344CB8AC3E}">
        <p14:creationId xmlns:p14="http://schemas.microsoft.com/office/powerpoint/2010/main" val="19506400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E311A9-0220-06B9-0486-11AC31F66D54}"/>
              </a:ext>
            </a:extLst>
          </p:cNvPr>
          <p:cNvSpPr>
            <a:spLocks noGrp="1"/>
          </p:cNvSpPr>
          <p:nvPr>
            <p:ph type="sldNum" sz="quarter" idx="12"/>
          </p:nvPr>
        </p:nvSpPr>
        <p:spPr/>
        <p:txBody>
          <a:bodyPr/>
          <a:lstStyle/>
          <a:p>
            <a:fld id="{D88F94E2-5C54-4DAF-A39A-2298FFE509E3}" type="slidenum">
              <a:rPr lang="en-IN" smtClean="0"/>
              <a:pPr/>
              <a:t>61</a:t>
            </a:fld>
            <a:endParaRPr lang="en-IN" dirty="0"/>
          </a:p>
        </p:txBody>
      </p:sp>
      <p:sp>
        <p:nvSpPr>
          <p:cNvPr id="6" name="object 3">
            <a:extLst>
              <a:ext uri="{FF2B5EF4-FFF2-40B4-BE49-F238E27FC236}">
                <a16:creationId xmlns:a16="http://schemas.microsoft.com/office/drawing/2014/main" id="{56434610-D02F-5606-D924-D1CAE403AD32}"/>
              </a:ext>
            </a:extLst>
          </p:cNvPr>
          <p:cNvSpPr txBox="1"/>
          <p:nvPr/>
        </p:nvSpPr>
        <p:spPr>
          <a:xfrm>
            <a:off x="192500" y="1396915"/>
            <a:ext cx="5648325" cy="888128"/>
          </a:xfrm>
          <a:prstGeom prst="rect">
            <a:avLst/>
          </a:prstGeom>
        </p:spPr>
        <p:txBody>
          <a:bodyPr vert="horz" wrap="square" lIns="0" tIns="12700" rIns="0" bIns="0" rtlCol="0">
            <a:spAutoFit/>
          </a:bodyPr>
          <a:lstStyle/>
          <a:p>
            <a:pPr marL="12700" marR="5080">
              <a:lnSpc>
                <a:spcPct val="108300"/>
              </a:lnSpc>
              <a:spcBef>
                <a:spcPts val="100"/>
              </a:spcBef>
            </a:pPr>
            <a:r>
              <a:rPr dirty="0">
                <a:solidFill>
                  <a:prstClr val="black"/>
                </a:solidFill>
                <a:latin typeface="Cambria"/>
                <a:cs typeface="Cambria"/>
              </a:rPr>
              <a:t>There</a:t>
            </a:r>
            <a:r>
              <a:rPr spc="45" dirty="0">
                <a:solidFill>
                  <a:prstClr val="black"/>
                </a:solidFill>
                <a:latin typeface="Cambria"/>
                <a:cs typeface="Cambria"/>
              </a:rPr>
              <a:t> </a:t>
            </a:r>
            <a:r>
              <a:rPr spc="-25" dirty="0">
                <a:solidFill>
                  <a:prstClr val="black"/>
                </a:solidFill>
                <a:latin typeface="Cambria"/>
                <a:cs typeface="Cambria"/>
              </a:rPr>
              <a:t>is</a:t>
            </a:r>
            <a:r>
              <a:rPr spc="50" dirty="0">
                <a:solidFill>
                  <a:prstClr val="black"/>
                </a:solidFill>
                <a:latin typeface="Cambria"/>
                <a:cs typeface="Cambria"/>
              </a:rPr>
              <a:t> </a:t>
            </a:r>
            <a:r>
              <a:rPr spc="-5" dirty="0">
                <a:solidFill>
                  <a:prstClr val="black"/>
                </a:solidFill>
                <a:latin typeface="Cambria"/>
                <a:cs typeface="Cambria"/>
              </a:rPr>
              <a:t>no</a:t>
            </a:r>
            <a:r>
              <a:rPr spc="45" dirty="0">
                <a:solidFill>
                  <a:prstClr val="black"/>
                </a:solidFill>
                <a:latin typeface="Cambria"/>
                <a:cs typeface="Cambria"/>
              </a:rPr>
              <a:t> </a:t>
            </a:r>
            <a:r>
              <a:rPr dirty="0">
                <a:solidFill>
                  <a:prstClr val="black"/>
                </a:solidFill>
                <a:latin typeface="Cambria"/>
                <a:cs typeface="Cambria"/>
              </a:rPr>
              <a:t>changes</a:t>
            </a:r>
            <a:r>
              <a:rPr spc="50" dirty="0">
                <a:solidFill>
                  <a:prstClr val="black"/>
                </a:solidFill>
                <a:latin typeface="Cambria"/>
                <a:cs typeface="Cambria"/>
              </a:rPr>
              <a:t> </a:t>
            </a:r>
            <a:r>
              <a:rPr dirty="0">
                <a:solidFill>
                  <a:prstClr val="black"/>
                </a:solidFill>
                <a:latin typeface="Cambria"/>
                <a:cs typeface="Cambria"/>
              </a:rPr>
              <a:t>since</a:t>
            </a:r>
            <a:r>
              <a:rPr spc="50" dirty="0">
                <a:solidFill>
                  <a:prstClr val="black"/>
                </a:solidFill>
                <a:latin typeface="Cambria"/>
                <a:cs typeface="Cambria"/>
              </a:rPr>
              <a:t> </a:t>
            </a:r>
            <a:r>
              <a:rPr spc="45" dirty="0">
                <a:solidFill>
                  <a:prstClr val="black"/>
                </a:solidFill>
                <a:latin typeface="Cambria"/>
                <a:cs typeface="Cambria"/>
              </a:rPr>
              <a:t>PDR </a:t>
            </a:r>
            <a:r>
              <a:rPr spc="-25" dirty="0">
                <a:solidFill>
                  <a:prstClr val="black"/>
                </a:solidFill>
                <a:latin typeface="Cambria"/>
                <a:cs typeface="Cambria"/>
              </a:rPr>
              <a:t>just</a:t>
            </a:r>
            <a:r>
              <a:rPr spc="45" dirty="0">
                <a:solidFill>
                  <a:prstClr val="black"/>
                </a:solidFill>
                <a:latin typeface="Cambria"/>
                <a:cs typeface="Cambria"/>
              </a:rPr>
              <a:t> </a:t>
            </a:r>
            <a:r>
              <a:rPr spc="-15" dirty="0">
                <a:solidFill>
                  <a:prstClr val="black"/>
                </a:solidFill>
                <a:latin typeface="Cambria"/>
                <a:cs typeface="Cambria"/>
              </a:rPr>
              <a:t>we</a:t>
            </a:r>
            <a:r>
              <a:rPr spc="50" dirty="0">
                <a:solidFill>
                  <a:prstClr val="black"/>
                </a:solidFill>
                <a:latin typeface="Cambria"/>
                <a:cs typeface="Cambria"/>
              </a:rPr>
              <a:t> </a:t>
            </a:r>
            <a:r>
              <a:rPr spc="-15" dirty="0">
                <a:solidFill>
                  <a:prstClr val="black"/>
                </a:solidFill>
                <a:latin typeface="Cambria"/>
                <a:cs typeface="Cambria"/>
              </a:rPr>
              <a:t>simulated</a:t>
            </a:r>
            <a:r>
              <a:rPr spc="50" dirty="0">
                <a:solidFill>
                  <a:prstClr val="black"/>
                </a:solidFill>
                <a:latin typeface="Cambria"/>
                <a:cs typeface="Cambria"/>
              </a:rPr>
              <a:t> </a:t>
            </a:r>
            <a:r>
              <a:rPr spc="-20" dirty="0">
                <a:solidFill>
                  <a:prstClr val="black"/>
                </a:solidFill>
                <a:latin typeface="Cambria"/>
                <a:cs typeface="Cambria"/>
              </a:rPr>
              <a:t>the</a:t>
            </a:r>
            <a:r>
              <a:rPr spc="50" dirty="0">
                <a:solidFill>
                  <a:prstClr val="black"/>
                </a:solidFill>
                <a:latin typeface="Cambria"/>
                <a:cs typeface="Cambria"/>
              </a:rPr>
              <a:t> </a:t>
            </a:r>
            <a:r>
              <a:rPr spc="-20" dirty="0">
                <a:solidFill>
                  <a:prstClr val="black"/>
                </a:solidFill>
                <a:latin typeface="Cambria"/>
                <a:cs typeface="Cambria"/>
              </a:rPr>
              <a:t>radiation</a:t>
            </a:r>
            <a:r>
              <a:rPr spc="55" dirty="0">
                <a:solidFill>
                  <a:prstClr val="black"/>
                </a:solidFill>
                <a:latin typeface="Cambria"/>
                <a:cs typeface="Cambria"/>
              </a:rPr>
              <a:t> </a:t>
            </a:r>
            <a:r>
              <a:rPr spc="-25" dirty="0">
                <a:solidFill>
                  <a:prstClr val="black"/>
                </a:solidFill>
                <a:latin typeface="Cambria"/>
                <a:cs typeface="Cambria"/>
              </a:rPr>
              <a:t>pattern</a:t>
            </a:r>
            <a:r>
              <a:rPr spc="60" dirty="0">
                <a:solidFill>
                  <a:prstClr val="black"/>
                </a:solidFill>
                <a:latin typeface="Cambria"/>
                <a:cs typeface="Cambria"/>
              </a:rPr>
              <a:t> </a:t>
            </a:r>
            <a:r>
              <a:rPr spc="-10" dirty="0">
                <a:solidFill>
                  <a:prstClr val="black"/>
                </a:solidFill>
                <a:latin typeface="Cambria"/>
                <a:cs typeface="Cambria"/>
              </a:rPr>
              <a:t>of</a:t>
            </a:r>
            <a:r>
              <a:rPr spc="45" dirty="0">
                <a:solidFill>
                  <a:prstClr val="black"/>
                </a:solidFill>
                <a:latin typeface="Cambria"/>
                <a:cs typeface="Cambria"/>
              </a:rPr>
              <a:t> </a:t>
            </a:r>
            <a:r>
              <a:rPr spc="-15" dirty="0">
                <a:solidFill>
                  <a:prstClr val="black"/>
                </a:solidFill>
                <a:latin typeface="Cambria"/>
                <a:cs typeface="Cambria"/>
              </a:rPr>
              <a:t>antennas</a:t>
            </a:r>
            <a:r>
              <a:rPr spc="50" dirty="0">
                <a:solidFill>
                  <a:prstClr val="black"/>
                </a:solidFill>
                <a:latin typeface="Cambria"/>
                <a:cs typeface="Cambria"/>
              </a:rPr>
              <a:t> </a:t>
            </a:r>
            <a:r>
              <a:rPr spc="-10" dirty="0">
                <a:solidFill>
                  <a:prstClr val="black"/>
                </a:solidFill>
                <a:latin typeface="Cambria"/>
                <a:cs typeface="Cambria"/>
              </a:rPr>
              <a:t>and </a:t>
            </a:r>
            <a:r>
              <a:rPr spc="-250" dirty="0">
                <a:solidFill>
                  <a:prstClr val="black"/>
                </a:solidFill>
                <a:latin typeface="Cambria"/>
                <a:cs typeface="Cambria"/>
              </a:rPr>
              <a:t> </a:t>
            </a:r>
            <a:r>
              <a:rPr spc="-15" dirty="0">
                <a:solidFill>
                  <a:prstClr val="black"/>
                </a:solidFill>
                <a:latin typeface="Cambria"/>
                <a:cs typeface="Cambria"/>
              </a:rPr>
              <a:t>found</a:t>
            </a:r>
            <a:r>
              <a:rPr spc="40" dirty="0">
                <a:solidFill>
                  <a:prstClr val="black"/>
                </a:solidFill>
                <a:latin typeface="Cambria"/>
                <a:cs typeface="Cambria"/>
              </a:rPr>
              <a:t> </a:t>
            </a:r>
            <a:r>
              <a:rPr spc="-20" dirty="0">
                <a:solidFill>
                  <a:prstClr val="black"/>
                </a:solidFill>
                <a:latin typeface="Cambria"/>
                <a:cs typeface="Cambria"/>
              </a:rPr>
              <a:t>the</a:t>
            </a:r>
            <a:r>
              <a:rPr spc="45" dirty="0">
                <a:solidFill>
                  <a:prstClr val="black"/>
                </a:solidFill>
                <a:latin typeface="Cambria"/>
                <a:cs typeface="Cambria"/>
              </a:rPr>
              <a:t> </a:t>
            </a:r>
            <a:r>
              <a:rPr spc="-10" dirty="0">
                <a:solidFill>
                  <a:prstClr val="black"/>
                </a:solidFill>
                <a:latin typeface="Cambria"/>
                <a:cs typeface="Cambria"/>
              </a:rPr>
              <a:t>gains</a:t>
            </a:r>
            <a:r>
              <a:rPr spc="45" dirty="0">
                <a:solidFill>
                  <a:prstClr val="black"/>
                </a:solidFill>
                <a:latin typeface="Cambria"/>
                <a:cs typeface="Cambria"/>
              </a:rPr>
              <a:t> </a:t>
            </a:r>
            <a:r>
              <a:rPr dirty="0">
                <a:solidFill>
                  <a:prstClr val="black"/>
                </a:solidFill>
                <a:latin typeface="Cambria"/>
                <a:cs typeface="Cambria"/>
              </a:rPr>
              <a:t>accordingly.</a:t>
            </a:r>
          </a:p>
        </p:txBody>
      </p:sp>
      <p:sp>
        <p:nvSpPr>
          <p:cNvPr id="7" name="object 4">
            <a:extLst>
              <a:ext uri="{FF2B5EF4-FFF2-40B4-BE49-F238E27FC236}">
                <a16:creationId xmlns:a16="http://schemas.microsoft.com/office/drawing/2014/main" id="{9A1D9266-314E-02D9-90CB-D75CBFA938A8}"/>
              </a:ext>
            </a:extLst>
          </p:cNvPr>
          <p:cNvSpPr txBox="1"/>
          <p:nvPr/>
        </p:nvSpPr>
        <p:spPr>
          <a:xfrm>
            <a:off x="192500" y="2569721"/>
            <a:ext cx="1344295" cy="299720"/>
          </a:xfrm>
          <a:prstGeom prst="rect">
            <a:avLst/>
          </a:prstGeom>
        </p:spPr>
        <p:txBody>
          <a:bodyPr vert="horz" wrap="square" lIns="0" tIns="12700" rIns="0" bIns="0" rtlCol="0">
            <a:spAutoFit/>
          </a:bodyPr>
          <a:lstStyle/>
          <a:p>
            <a:pPr marL="12700">
              <a:spcBef>
                <a:spcPts val="100"/>
              </a:spcBef>
            </a:pPr>
            <a:r>
              <a:rPr spc="140" dirty="0">
                <a:solidFill>
                  <a:prstClr val="black"/>
                </a:solidFill>
                <a:latin typeface="Cambria"/>
                <a:cs typeface="Cambria"/>
              </a:rPr>
              <a:t>GCS</a:t>
            </a:r>
            <a:r>
              <a:rPr spc="5" dirty="0">
                <a:solidFill>
                  <a:prstClr val="black"/>
                </a:solidFill>
                <a:latin typeface="Cambria"/>
                <a:cs typeface="Cambria"/>
              </a:rPr>
              <a:t> </a:t>
            </a:r>
            <a:r>
              <a:rPr spc="-5" dirty="0">
                <a:solidFill>
                  <a:prstClr val="black"/>
                </a:solidFill>
                <a:latin typeface="Cambria"/>
                <a:cs typeface="Cambria"/>
              </a:rPr>
              <a:t>Antenna</a:t>
            </a:r>
            <a:endParaRPr dirty="0">
              <a:solidFill>
                <a:prstClr val="black"/>
              </a:solidFill>
              <a:latin typeface="Cambria"/>
              <a:cs typeface="Cambria"/>
            </a:endParaRPr>
          </a:p>
        </p:txBody>
      </p:sp>
      <p:sp>
        <p:nvSpPr>
          <p:cNvPr id="8" name="object 5">
            <a:extLst>
              <a:ext uri="{FF2B5EF4-FFF2-40B4-BE49-F238E27FC236}">
                <a16:creationId xmlns:a16="http://schemas.microsoft.com/office/drawing/2014/main" id="{1B2044EB-7AAE-EC2F-0A44-71BA1236C1CE}"/>
              </a:ext>
            </a:extLst>
          </p:cNvPr>
          <p:cNvSpPr txBox="1"/>
          <p:nvPr/>
        </p:nvSpPr>
        <p:spPr>
          <a:xfrm>
            <a:off x="120309" y="2931990"/>
            <a:ext cx="1564104" cy="259045"/>
          </a:xfrm>
          <a:prstGeom prst="rect">
            <a:avLst/>
          </a:prstGeom>
        </p:spPr>
        <p:txBody>
          <a:bodyPr vert="horz" wrap="square" lIns="0" tIns="12700" rIns="0" bIns="0" rtlCol="0">
            <a:spAutoFit/>
          </a:bodyPr>
          <a:lstStyle/>
          <a:p>
            <a:pPr marL="12700">
              <a:spcBef>
                <a:spcPts val="100"/>
              </a:spcBef>
            </a:pPr>
            <a:r>
              <a:rPr sz="1600" spc="-5" dirty="0">
                <a:solidFill>
                  <a:prstClr val="black"/>
                </a:solidFill>
                <a:latin typeface="Cambria"/>
                <a:cs typeface="Cambria"/>
              </a:rPr>
              <a:t>Antenna</a:t>
            </a:r>
            <a:r>
              <a:rPr sz="1600" spc="20" dirty="0">
                <a:solidFill>
                  <a:prstClr val="black"/>
                </a:solidFill>
                <a:latin typeface="Cambria"/>
                <a:cs typeface="Cambria"/>
              </a:rPr>
              <a:t> </a:t>
            </a:r>
            <a:r>
              <a:rPr sz="1600" spc="5" dirty="0">
                <a:solidFill>
                  <a:prstClr val="black"/>
                </a:solidFill>
                <a:latin typeface="Cambria"/>
                <a:cs typeface="Cambria"/>
              </a:rPr>
              <a:t>Design</a:t>
            </a:r>
            <a:r>
              <a:rPr sz="1600" spc="20" dirty="0">
                <a:solidFill>
                  <a:prstClr val="black"/>
                </a:solidFill>
                <a:latin typeface="Cambria"/>
                <a:cs typeface="Cambria"/>
              </a:rPr>
              <a:t> </a:t>
            </a:r>
            <a:r>
              <a:rPr sz="1600" spc="-30" dirty="0">
                <a:solidFill>
                  <a:prstClr val="black"/>
                </a:solidFill>
                <a:latin typeface="Cambria"/>
                <a:cs typeface="Cambria"/>
              </a:rPr>
              <a:t>:</a:t>
            </a:r>
            <a:endParaRPr sz="1600" dirty="0">
              <a:solidFill>
                <a:prstClr val="black"/>
              </a:solidFill>
              <a:latin typeface="Cambria"/>
              <a:cs typeface="Cambria"/>
            </a:endParaRPr>
          </a:p>
        </p:txBody>
      </p:sp>
      <p:pic>
        <p:nvPicPr>
          <p:cNvPr id="9" name="object 6">
            <a:extLst>
              <a:ext uri="{FF2B5EF4-FFF2-40B4-BE49-F238E27FC236}">
                <a16:creationId xmlns:a16="http://schemas.microsoft.com/office/drawing/2014/main" id="{17C126DE-0975-06BD-5B59-C50C5802012F}"/>
              </a:ext>
            </a:extLst>
          </p:cNvPr>
          <p:cNvPicPr/>
          <p:nvPr/>
        </p:nvPicPr>
        <p:blipFill>
          <a:blip r:embed="rId2" cstate="print"/>
          <a:stretch>
            <a:fillRect/>
          </a:stretch>
        </p:blipFill>
        <p:spPr>
          <a:xfrm>
            <a:off x="120309" y="3338902"/>
            <a:ext cx="4476927" cy="2780664"/>
          </a:xfrm>
          <a:prstGeom prst="rect">
            <a:avLst/>
          </a:prstGeom>
        </p:spPr>
      </p:pic>
      <p:sp>
        <p:nvSpPr>
          <p:cNvPr id="11" name="TextBox 10">
            <a:extLst>
              <a:ext uri="{FF2B5EF4-FFF2-40B4-BE49-F238E27FC236}">
                <a16:creationId xmlns:a16="http://schemas.microsoft.com/office/drawing/2014/main" id="{65599954-2393-9D80-0490-48A6A04E67F9}"/>
              </a:ext>
            </a:extLst>
          </p:cNvPr>
          <p:cNvSpPr txBox="1"/>
          <p:nvPr/>
        </p:nvSpPr>
        <p:spPr>
          <a:xfrm>
            <a:off x="2995865" y="447232"/>
            <a:ext cx="6130088" cy="646331"/>
          </a:xfrm>
          <a:prstGeom prst="rect">
            <a:avLst/>
          </a:prstGeom>
          <a:noFill/>
        </p:spPr>
        <p:txBody>
          <a:bodyPr wrap="square">
            <a:spAutoFit/>
          </a:bodyPr>
          <a:lstStyle/>
          <a:p>
            <a:pPr algn="ctr"/>
            <a:r>
              <a:rPr lang="en-IN" sz="3600" dirty="0"/>
              <a:t>GCS ANTENNA</a:t>
            </a:r>
          </a:p>
        </p:txBody>
      </p:sp>
      <p:sp>
        <p:nvSpPr>
          <p:cNvPr id="12" name="object 2">
            <a:extLst>
              <a:ext uri="{FF2B5EF4-FFF2-40B4-BE49-F238E27FC236}">
                <a16:creationId xmlns:a16="http://schemas.microsoft.com/office/drawing/2014/main" id="{B2E47677-AF14-4CAF-322A-FE4ABC48A59E}"/>
              </a:ext>
            </a:extLst>
          </p:cNvPr>
          <p:cNvSpPr txBox="1"/>
          <p:nvPr/>
        </p:nvSpPr>
        <p:spPr>
          <a:xfrm>
            <a:off x="8218713" y="1274861"/>
            <a:ext cx="2398086" cy="259045"/>
          </a:xfrm>
          <a:prstGeom prst="rect">
            <a:avLst/>
          </a:prstGeom>
        </p:spPr>
        <p:txBody>
          <a:bodyPr vert="horz" wrap="square" lIns="0" tIns="12700" rIns="0" bIns="0" rtlCol="0">
            <a:spAutoFit/>
          </a:bodyPr>
          <a:lstStyle/>
          <a:p>
            <a:pPr marL="12700">
              <a:spcBef>
                <a:spcPts val="100"/>
              </a:spcBef>
            </a:pPr>
            <a:r>
              <a:rPr sz="1600" spc="-5" dirty="0">
                <a:solidFill>
                  <a:prstClr val="black"/>
                </a:solidFill>
                <a:latin typeface="Cambria"/>
                <a:cs typeface="Cambria"/>
              </a:rPr>
              <a:t>Antenna</a:t>
            </a:r>
            <a:r>
              <a:rPr sz="1600" spc="25" dirty="0">
                <a:solidFill>
                  <a:prstClr val="black"/>
                </a:solidFill>
                <a:latin typeface="Cambria"/>
                <a:cs typeface="Cambria"/>
              </a:rPr>
              <a:t> </a:t>
            </a:r>
            <a:r>
              <a:rPr sz="1600" spc="-10" dirty="0">
                <a:solidFill>
                  <a:prstClr val="black"/>
                </a:solidFill>
                <a:latin typeface="Cambria"/>
                <a:cs typeface="Cambria"/>
              </a:rPr>
              <a:t>Radiation</a:t>
            </a:r>
            <a:r>
              <a:rPr sz="1600" spc="30" dirty="0">
                <a:solidFill>
                  <a:prstClr val="black"/>
                </a:solidFill>
                <a:latin typeface="Cambria"/>
                <a:cs typeface="Cambria"/>
              </a:rPr>
              <a:t> </a:t>
            </a:r>
            <a:r>
              <a:rPr sz="1600" spc="-15" dirty="0">
                <a:solidFill>
                  <a:prstClr val="black"/>
                </a:solidFill>
                <a:latin typeface="Cambria"/>
                <a:cs typeface="Cambria"/>
              </a:rPr>
              <a:t>Pattern</a:t>
            </a:r>
            <a:r>
              <a:rPr sz="1600" spc="30" dirty="0">
                <a:solidFill>
                  <a:prstClr val="black"/>
                </a:solidFill>
                <a:latin typeface="Cambria"/>
                <a:cs typeface="Cambria"/>
              </a:rPr>
              <a:t> </a:t>
            </a:r>
            <a:r>
              <a:rPr sz="1600" spc="-30" dirty="0">
                <a:solidFill>
                  <a:prstClr val="black"/>
                </a:solidFill>
                <a:latin typeface="Cambria"/>
                <a:cs typeface="Cambria"/>
              </a:rPr>
              <a:t>:</a:t>
            </a:r>
            <a:endParaRPr sz="1600" dirty="0">
              <a:solidFill>
                <a:prstClr val="black"/>
              </a:solidFill>
              <a:latin typeface="Cambria"/>
              <a:cs typeface="Cambria"/>
            </a:endParaRPr>
          </a:p>
        </p:txBody>
      </p:sp>
      <p:sp>
        <p:nvSpPr>
          <p:cNvPr id="13" name="object 3">
            <a:extLst>
              <a:ext uri="{FF2B5EF4-FFF2-40B4-BE49-F238E27FC236}">
                <a16:creationId xmlns:a16="http://schemas.microsoft.com/office/drawing/2014/main" id="{93E7B56B-8FE8-108E-3F62-97D6F84E70B1}"/>
              </a:ext>
            </a:extLst>
          </p:cNvPr>
          <p:cNvSpPr txBox="1"/>
          <p:nvPr/>
        </p:nvSpPr>
        <p:spPr>
          <a:xfrm>
            <a:off x="4580015" y="2844597"/>
            <a:ext cx="2085265" cy="259045"/>
          </a:xfrm>
          <a:prstGeom prst="rect">
            <a:avLst/>
          </a:prstGeom>
        </p:spPr>
        <p:txBody>
          <a:bodyPr vert="horz" wrap="square" lIns="0" tIns="12700" rIns="0" bIns="0" rtlCol="0">
            <a:spAutoFit/>
          </a:bodyPr>
          <a:lstStyle/>
          <a:p>
            <a:pPr marL="12700">
              <a:spcBef>
                <a:spcPts val="100"/>
              </a:spcBef>
            </a:pPr>
            <a:r>
              <a:rPr sz="1600" spc="-5" dirty="0">
                <a:solidFill>
                  <a:prstClr val="black"/>
                </a:solidFill>
                <a:latin typeface="Cambria"/>
                <a:cs typeface="Cambria"/>
              </a:rPr>
              <a:t>Antenna</a:t>
            </a:r>
            <a:r>
              <a:rPr sz="1600" spc="25" dirty="0">
                <a:solidFill>
                  <a:prstClr val="black"/>
                </a:solidFill>
                <a:latin typeface="Cambria"/>
                <a:cs typeface="Cambria"/>
              </a:rPr>
              <a:t> </a:t>
            </a:r>
            <a:r>
              <a:rPr sz="1600" spc="10" dirty="0">
                <a:solidFill>
                  <a:prstClr val="black"/>
                </a:solidFill>
                <a:latin typeface="Cambria"/>
                <a:cs typeface="Cambria"/>
              </a:rPr>
              <a:t>Design</a:t>
            </a:r>
            <a:r>
              <a:rPr sz="1600" spc="20" dirty="0">
                <a:solidFill>
                  <a:prstClr val="black"/>
                </a:solidFill>
                <a:latin typeface="Cambria"/>
                <a:cs typeface="Cambria"/>
              </a:rPr>
              <a:t> </a:t>
            </a:r>
            <a:r>
              <a:rPr sz="1600" spc="35" dirty="0">
                <a:solidFill>
                  <a:prstClr val="black"/>
                </a:solidFill>
                <a:latin typeface="Cambria"/>
                <a:cs typeface="Cambria"/>
              </a:rPr>
              <a:t>Code</a:t>
            </a:r>
            <a:r>
              <a:rPr sz="1600" spc="25" dirty="0">
                <a:solidFill>
                  <a:prstClr val="black"/>
                </a:solidFill>
                <a:latin typeface="Cambria"/>
                <a:cs typeface="Cambria"/>
              </a:rPr>
              <a:t> </a:t>
            </a:r>
            <a:r>
              <a:rPr sz="1600" spc="-30" dirty="0">
                <a:solidFill>
                  <a:prstClr val="black"/>
                </a:solidFill>
                <a:latin typeface="Cambria"/>
                <a:cs typeface="Cambria"/>
              </a:rPr>
              <a:t>:</a:t>
            </a:r>
            <a:endParaRPr sz="1600" dirty="0">
              <a:solidFill>
                <a:prstClr val="black"/>
              </a:solidFill>
              <a:latin typeface="Cambria"/>
              <a:cs typeface="Cambria"/>
            </a:endParaRPr>
          </a:p>
        </p:txBody>
      </p:sp>
      <p:pic>
        <p:nvPicPr>
          <p:cNvPr id="15" name="object 5">
            <a:extLst>
              <a:ext uri="{FF2B5EF4-FFF2-40B4-BE49-F238E27FC236}">
                <a16:creationId xmlns:a16="http://schemas.microsoft.com/office/drawing/2014/main" id="{326D137B-7977-C2B0-ED85-6054CF75E3AA}"/>
              </a:ext>
            </a:extLst>
          </p:cNvPr>
          <p:cNvPicPr/>
          <p:nvPr/>
        </p:nvPicPr>
        <p:blipFill>
          <a:blip r:embed="rId3" cstate="print"/>
          <a:stretch>
            <a:fillRect/>
          </a:stretch>
        </p:blipFill>
        <p:spPr>
          <a:xfrm>
            <a:off x="4720030" y="3284940"/>
            <a:ext cx="4308401" cy="3038071"/>
          </a:xfrm>
          <a:prstGeom prst="rect">
            <a:avLst/>
          </a:prstGeom>
        </p:spPr>
      </p:pic>
      <p:pic>
        <p:nvPicPr>
          <p:cNvPr id="14" name="object 4">
            <a:extLst>
              <a:ext uri="{FF2B5EF4-FFF2-40B4-BE49-F238E27FC236}">
                <a16:creationId xmlns:a16="http://schemas.microsoft.com/office/drawing/2014/main" id="{E0A45836-4CCA-CE45-9863-4EAAA8C5C927}"/>
              </a:ext>
            </a:extLst>
          </p:cNvPr>
          <p:cNvPicPr/>
          <p:nvPr/>
        </p:nvPicPr>
        <p:blipFill>
          <a:blip r:embed="rId4" cstate="print"/>
          <a:stretch>
            <a:fillRect/>
          </a:stretch>
        </p:blipFill>
        <p:spPr>
          <a:xfrm>
            <a:off x="8218713" y="1613090"/>
            <a:ext cx="3852978" cy="2236700"/>
          </a:xfrm>
          <a:prstGeom prst="rect">
            <a:avLst/>
          </a:prstGeom>
        </p:spPr>
      </p:pic>
    </p:spTree>
    <p:extLst>
      <p:ext uri="{BB962C8B-B14F-4D97-AF65-F5344CB8AC3E}">
        <p14:creationId xmlns:p14="http://schemas.microsoft.com/office/powerpoint/2010/main" val="15721597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5785E1-2589-E236-D147-7BAFCB7C7513}"/>
              </a:ext>
            </a:extLst>
          </p:cNvPr>
          <p:cNvSpPr>
            <a:spLocks noGrp="1"/>
          </p:cNvSpPr>
          <p:nvPr>
            <p:ph type="sldNum" sz="quarter" idx="12"/>
          </p:nvPr>
        </p:nvSpPr>
        <p:spPr/>
        <p:txBody>
          <a:bodyPr/>
          <a:lstStyle/>
          <a:p>
            <a:fld id="{D88F94E2-5C54-4DAF-A39A-2298FFE509E3}" type="slidenum">
              <a:rPr lang="en-IN" smtClean="0"/>
              <a:pPr/>
              <a:t>62</a:t>
            </a:fld>
            <a:endParaRPr lang="en-IN" dirty="0"/>
          </a:p>
        </p:txBody>
      </p:sp>
      <p:sp>
        <p:nvSpPr>
          <p:cNvPr id="9" name="object 2">
            <a:extLst>
              <a:ext uri="{FF2B5EF4-FFF2-40B4-BE49-F238E27FC236}">
                <a16:creationId xmlns:a16="http://schemas.microsoft.com/office/drawing/2014/main" id="{A95165E4-A153-982B-5B15-DE75C090DBDE}"/>
              </a:ext>
            </a:extLst>
          </p:cNvPr>
          <p:cNvSpPr txBox="1"/>
          <p:nvPr/>
        </p:nvSpPr>
        <p:spPr>
          <a:xfrm>
            <a:off x="4491685" y="233905"/>
            <a:ext cx="2924038" cy="443711"/>
          </a:xfrm>
          <a:prstGeom prst="rect">
            <a:avLst/>
          </a:prstGeom>
        </p:spPr>
        <p:txBody>
          <a:bodyPr vert="horz" wrap="square" lIns="0" tIns="12700" rIns="0" bIns="0" rtlCol="0">
            <a:spAutoFit/>
          </a:bodyPr>
          <a:lstStyle/>
          <a:p>
            <a:pPr marL="12700">
              <a:spcBef>
                <a:spcPts val="100"/>
              </a:spcBef>
            </a:pPr>
            <a:r>
              <a:rPr sz="2800" spc="100" dirty="0">
                <a:solidFill>
                  <a:schemeClr val="accent1">
                    <a:lumMod val="75000"/>
                  </a:schemeClr>
                </a:solidFill>
                <a:latin typeface="Cambria"/>
                <a:cs typeface="Cambria"/>
              </a:rPr>
              <a:t>CANSAT</a:t>
            </a:r>
            <a:r>
              <a:rPr sz="2800" spc="5" dirty="0">
                <a:solidFill>
                  <a:schemeClr val="accent1">
                    <a:lumMod val="75000"/>
                  </a:schemeClr>
                </a:solidFill>
                <a:latin typeface="Cambria"/>
                <a:cs typeface="Cambria"/>
              </a:rPr>
              <a:t> </a:t>
            </a:r>
            <a:r>
              <a:rPr sz="2800" spc="-5" dirty="0">
                <a:solidFill>
                  <a:schemeClr val="accent1">
                    <a:lumMod val="75000"/>
                  </a:schemeClr>
                </a:solidFill>
                <a:latin typeface="Cambria"/>
                <a:cs typeface="Cambria"/>
              </a:rPr>
              <a:t>Antenna</a:t>
            </a:r>
            <a:endParaRPr sz="2800" dirty="0">
              <a:solidFill>
                <a:schemeClr val="accent1">
                  <a:lumMod val="75000"/>
                </a:schemeClr>
              </a:solidFill>
              <a:latin typeface="Cambria"/>
              <a:cs typeface="Cambria"/>
            </a:endParaRPr>
          </a:p>
        </p:txBody>
      </p:sp>
      <p:sp>
        <p:nvSpPr>
          <p:cNvPr id="10" name="object 3">
            <a:extLst>
              <a:ext uri="{FF2B5EF4-FFF2-40B4-BE49-F238E27FC236}">
                <a16:creationId xmlns:a16="http://schemas.microsoft.com/office/drawing/2014/main" id="{AA453FF1-E8D5-69FE-1BA1-E794D1B8BB0A}"/>
              </a:ext>
            </a:extLst>
          </p:cNvPr>
          <p:cNvSpPr txBox="1"/>
          <p:nvPr/>
        </p:nvSpPr>
        <p:spPr>
          <a:xfrm>
            <a:off x="3923045" y="1370743"/>
            <a:ext cx="1706629" cy="289823"/>
          </a:xfrm>
          <a:prstGeom prst="rect">
            <a:avLst/>
          </a:prstGeom>
        </p:spPr>
        <p:txBody>
          <a:bodyPr vert="horz" wrap="square" lIns="0" tIns="12700" rIns="0" bIns="0" rtlCol="0">
            <a:spAutoFit/>
          </a:bodyPr>
          <a:lstStyle/>
          <a:p>
            <a:pPr marL="12700">
              <a:spcBef>
                <a:spcPts val="100"/>
              </a:spcBef>
            </a:pPr>
            <a:r>
              <a:rPr spc="-5" dirty="0">
                <a:solidFill>
                  <a:prstClr val="black"/>
                </a:solidFill>
                <a:latin typeface="Cambria"/>
                <a:cs typeface="Cambria"/>
              </a:rPr>
              <a:t>Antenna</a:t>
            </a:r>
            <a:r>
              <a:rPr spc="10" dirty="0">
                <a:solidFill>
                  <a:prstClr val="black"/>
                </a:solidFill>
                <a:latin typeface="Cambria"/>
                <a:cs typeface="Cambria"/>
              </a:rPr>
              <a:t> Design</a:t>
            </a:r>
            <a:r>
              <a:rPr spc="5" dirty="0">
                <a:solidFill>
                  <a:prstClr val="black"/>
                </a:solidFill>
                <a:latin typeface="Cambria"/>
                <a:cs typeface="Cambria"/>
              </a:rPr>
              <a:t> </a:t>
            </a:r>
            <a:r>
              <a:rPr spc="-30" dirty="0">
                <a:solidFill>
                  <a:prstClr val="black"/>
                </a:solidFill>
                <a:latin typeface="Cambria"/>
                <a:cs typeface="Cambria"/>
              </a:rPr>
              <a:t>:</a:t>
            </a:r>
            <a:endParaRPr dirty="0">
              <a:solidFill>
                <a:prstClr val="black"/>
              </a:solidFill>
              <a:latin typeface="Cambria"/>
              <a:cs typeface="Cambria"/>
            </a:endParaRPr>
          </a:p>
        </p:txBody>
      </p:sp>
      <p:sp>
        <p:nvSpPr>
          <p:cNvPr id="11" name="object 4">
            <a:extLst>
              <a:ext uri="{FF2B5EF4-FFF2-40B4-BE49-F238E27FC236}">
                <a16:creationId xmlns:a16="http://schemas.microsoft.com/office/drawing/2014/main" id="{7D2E9763-E5AF-8C44-B89C-5B1F3030C9CC}"/>
              </a:ext>
            </a:extLst>
          </p:cNvPr>
          <p:cNvSpPr txBox="1"/>
          <p:nvPr/>
        </p:nvSpPr>
        <p:spPr>
          <a:xfrm>
            <a:off x="8279556" y="1296501"/>
            <a:ext cx="2803716" cy="289823"/>
          </a:xfrm>
          <a:prstGeom prst="rect">
            <a:avLst/>
          </a:prstGeom>
        </p:spPr>
        <p:txBody>
          <a:bodyPr vert="horz" wrap="square" lIns="0" tIns="12700" rIns="0" bIns="0" rtlCol="0">
            <a:spAutoFit/>
          </a:bodyPr>
          <a:lstStyle/>
          <a:p>
            <a:pPr marL="12700">
              <a:spcBef>
                <a:spcPts val="100"/>
              </a:spcBef>
            </a:pPr>
            <a:r>
              <a:rPr spc="-5" dirty="0">
                <a:solidFill>
                  <a:prstClr val="black"/>
                </a:solidFill>
                <a:latin typeface="Cambria"/>
                <a:cs typeface="Cambria"/>
              </a:rPr>
              <a:t>Antenna</a:t>
            </a:r>
            <a:r>
              <a:rPr spc="25" dirty="0">
                <a:solidFill>
                  <a:prstClr val="black"/>
                </a:solidFill>
                <a:latin typeface="Cambria"/>
                <a:cs typeface="Cambria"/>
              </a:rPr>
              <a:t> </a:t>
            </a:r>
            <a:r>
              <a:rPr spc="-10" dirty="0">
                <a:solidFill>
                  <a:prstClr val="black"/>
                </a:solidFill>
                <a:latin typeface="Cambria"/>
                <a:cs typeface="Cambria"/>
              </a:rPr>
              <a:t>Radiation</a:t>
            </a:r>
            <a:r>
              <a:rPr spc="30" dirty="0">
                <a:solidFill>
                  <a:prstClr val="black"/>
                </a:solidFill>
                <a:latin typeface="Cambria"/>
                <a:cs typeface="Cambria"/>
              </a:rPr>
              <a:t> </a:t>
            </a:r>
            <a:r>
              <a:rPr spc="-15" dirty="0">
                <a:solidFill>
                  <a:prstClr val="black"/>
                </a:solidFill>
                <a:latin typeface="Cambria"/>
                <a:cs typeface="Cambria"/>
              </a:rPr>
              <a:t>Pattern</a:t>
            </a:r>
            <a:r>
              <a:rPr spc="30" dirty="0">
                <a:solidFill>
                  <a:prstClr val="black"/>
                </a:solidFill>
                <a:latin typeface="Cambria"/>
                <a:cs typeface="Cambria"/>
              </a:rPr>
              <a:t> </a:t>
            </a:r>
            <a:r>
              <a:rPr spc="-30" dirty="0">
                <a:solidFill>
                  <a:prstClr val="black"/>
                </a:solidFill>
                <a:latin typeface="Cambria"/>
                <a:cs typeface="Cambria"/>
              </a:rPr>
              <a:t>:</a:t>
            </a:r>
            <a:endParaRPr dirty="0">
              <a:solidFill>
                <a:prstClr val="black"/>
              </a:solidFill>
              <a:latin typeface="Cambria"/>
              <a:cs typeface="Cambria"/>
            </a:endParaRPr>
          </a:p>
        </p:txBody>
      </p:sp>
      <p:pic>
        <p:nvPicPr>
          <p:cNvPr id="12" name="object 5">
            <a:extLst>
              <a:ext uri="{FF2B5EF4-FFF2-40B4-BE49-F238E27FC236}">
                <a16:creationId xmlns:a16="http://schemas.microsoft.com/office/drawing/2014/main" id="{D7135C6B-B084-AB6E-4DBF-07AE28F3BEB8}"/>
              </a:ext>
            </a:extLst>
          </p:cNvPr>
          <p:cNvPicPr/>
          <p:nvPr/>
        </p:nvPicPr>
        <p:blipFill>
          <a:blip r:embed="rId2" cstate="print"/>
          <a:stretch>
            <a:fillRect/>
          </a:stretch>
        </p:blipFill>
        <p:spPr>
          <a:xfrm>
            <a:off x="3923045" y="1692012"/>
            <a:ext cx="3916728" cy="3242945"/>
          </a:xfrm>
          <a:prstGeom prst="rect">
            <a:avLst/>
          </a:prstGeom>
        </p:spPr>
      </p:pic>
      <p:pic>
        <p:nvPicPr>
          <p:cNvPr id="13" name="object 6">
            <a:extLst>
              <a:ext uri="{FF2B5EF4-FFF2-40B4-BE49-F238E27FC236}">
                <a16:creationId xmlns:a16="http://schemas.microsoft.com/office/drawing/2014/main" id="{45DF3B64-88DC-F44D-3F78-418003C3494B}"/>
              </a:ext>
            </a:extLst>
          </p:cNvPr>
          <p:cNvPicPr/>
          <p:nvPr/>
        </p:nvPicPr>
        <p:blipFill>
          <a:blip r:embed="rId3" cstate="print"/>
          <a:stretch>
            <a:fillRect/>
          </a:stretch>
        </p:blipFill>
        <p:spPr>
          <a:xfrm>
            <a:off x="7859747" y="1644463"/>
            <a:ext cx="4308401" cy="3290494"/>
          </a:xfrm>
          <a:prstGeom prst="rect">
            <a:avLst/>
          </a:prstGeom>
        </p:spPr>
      </p:pic>
      <p:sp>
        <p:nvSpPr>
          <p:cNvPr id="14" name="object 3">
            <a:extLst>
              <a:ext uri="{FF2B5EF4-FFF2-40B4-BE49-F238E27FC236}">
                <a16:creationId xmlns:a16="http://schemas.microsoft.com/office/drawing/2014/main" id="{923048EA-E540-0F49-DB11-3C8083E98F15}"/>
              </a:ext>
            </a:extLst>
          </p:cNvPr>
          <p:cNvSpPr txBox="1"/>
          <p:nvPr/>
        </p:nvSpPr>
        <p:spPr>
          <a:xfrm>
            <a:off x="199600" y="1370743"/>
            <a:ext cx="3518158" cy="3139257"/>
          </a:xfrm>
          <a:prstGeom prst="rect">
            <a:avLst/>
          </a:prstGeom>
        </p:spPr>
        <p:txBody>
          <a:bodyPr vert="horz" wrap="square" lIns="0" tIns="12700" rIns="0" bIns="0" rtlCol="0">
            <a:spAutoFit/>
          </a:bodyPr>
          <a:lstStyle/>
          <a:p>
            <a:pPr marL="12700">
              <a:lnSpc>
                <a:spcPct val="150000"/>
              </a:lnSpc>
              <a:spcBef>
                <a:spcPts val="100"/>
              </a:spcBef>
            </a:pPr>
            <a:r>
              <a:rPr spc="15" dirty="0">
                <a:solidFill>
                  <a:prstClr val="black"/>
                </a:solidFill>
                <a:latin typeface="Cambria"/>
                <a:cs typeface="Cambria"/>
              </a:rPr>
              <a:t>The</a:t>
            </a:r>
            <a:r>
              <a:rPr spc="40" dirty="0">
                <a:solidFill>
                  <a:prstClr val="black"/>
                </a:solidFill>
                <a:latin typeface="Cambria"/>
                <a:cs typeface="Cambria"/>
              </a:rPr>
              <a:t> </a:t>
            </a:r>
            <a:r>
              <a:rPr spc="-5" dirty="0">
                <a:solidFill>
                  <a:prstClr val="black"/>
                </a:solidFill>
                <a:latin typeface="Cambria"/>
                <a:cs typeface="Cambria"/>
              </a:rPr>
              <a:t>gain</a:t>
            </a:r>
            <a:r>
              <a:rPr spc="35" dirty="0">
                <a:solidFill>
                  <a:prstClr val="black"/>
                </a:solidFill>
                <a:latin typeface="Cambria"/>
                <a:cs typeface="Cambria"/>
              </a:rPr>
              <a:t> </a:t>
            </a:r>
            <a:r>
              <a:rPr spc="-10" dirty="0">
                <a:solidFill>
                  <a:prstClr val="black"/>
                </a:solidFill>
                <a:latin typeface="Cambria"/>
                <a:cs typeface="Cambria"/>
              </a:rPr>
              <a:t>obtained</a:t>
            </a:r>
            <a:r>
              <a:rPr spc="40" dirty="0">
                <a:solidFill>
                  <a:prstClr val="black"/>
                </a:solidFill>
                <a:latin typeface="Cambria"/>
                <a:cs typeface="Cambria"/>
              </a:rPr>
              <a:t> </a:t>
            </a:r>
            <a:r>
              <a:rPr spc="-25" dirty="0">
                <a:solidFill>
                  <a:prstClr val="black"/>
                </a:solidFill>
                <a:latin typeface="Cambria"/>
                <a:cs typeface="Cambria"/>
              </a:rPr>
              <a:t>after</a:t>
            </a:r>
            <a:r>
              <a:rPr spc="50" dirty="0">
                <a:solidFill>
                  <a:prstClr val="black"/>
                </a:solidFill>
                <a:latin typeface="Cambria"/>
                <a:cs typeface="Cambria"/>
              </a:rPr>
              <a:t> </a:t>
            </a:r>
            <a:r>
              <a:rPr spc="-15" dirty="0">
                <a:solidFill>
                  <a:prstClr val="black"/>
                </a:solidFill>
                <a:latin typeface="Cambria"/>
                <a:cs typeface="Cambria"/>
              </a:rPr>
              <a:t>analysis</a:t>
            </a:r>
            <a:r>
              <a:rPr spc="40" dirty="0">
                <a:solidFill>
                  <a:prstClr val="black"/>
                </a:solidFill>
                <a:latin typeface="Cambria"/>
                <a:cs typeface="Cambria"/>
              </a:rPr>
              <a:t> </a:t>
            </a:r>
            <a:r>
              <a:rPr spc="-20" dirty="0">
                <a:solidFill>
                  <a:prstClr val="black"/>
                </a:solidFill>
                <a:latin typeface="Cambria"/>
                <a:cs typeface="Cambria"/>
              </a:rPr>
              <a:t>are</a:t>
            </a:r>
            <a:r>
              <a:rPr spc="40" dirty="0">
                <a:solidFill>
                  <a:prstClr val="black"/>
                </a:solidFill>
                <a:latin typeface="Cambria"/>
                <a:cs typeface="Cambria"/>
              </a:rPr>
              <a:t> </a:t>
            </a:r>
            <a:r>
              <a:rPr spc="-30" dirty="0">
                <a:solidFill>
                  <a:prstClr val="black"/>
                </a:solidFill>
                <a:latin typeface="Cambria"/>
                <a:cs typeface="Cambria"/>
              </a:rPr>
              <a:t>:</a:t>
            </a:r>
            <a:endParaRPr dirty="0">
              <a:solidFill>
                <a:prstClr val="black"/>
              </a:solidFill>
              <a:latin typeface="Cambria"/>
              <a:cs typeface="Cambria"/>
            </a:endParaRPr>
          </a:p>
          <a:p>
            <a:pPr marL="469265" indent="-228600">
              <a:lnSpc>
                <a:spcPct val="150000"/>
              </a:lnSpc>
              <a:spcBef>
                <a:spcPts val="969"/>
              </a:spcBef>
              <a:buFont typeface="Symbol"/>
              <a:buChar char=""/>
              <a:tabLst>
                <a:tab pos="469265" algn="l"/>
                <a:tab pos="469900" algn="l"/>
              </a:tabLst>
            </a:pPr>
            <a:r>
              <a:rPr spc="90" dirty="0">
                <a:solidFill>
                  <a:prstClr val="black"/>
                </a:solidFill>
                <a:latin typeface="Cambria"/>
                <a:cs typeface="Cambria"/>
              </a:rPr>
              <a:t>GCS</a:t>
            </a:r>
            <a:r>
              <a:rPr spc="30" dirty="0">
                <a:solidFill>
                  <a:prstClr val="black"/>
                </a:solidFill>
                <a:latin typeface="Cambria"/>
                <a:cs typeface="Cambria"/>
              </a:rPr>
              <a:t> </a:t>
            </a:r>
            <a:r>
              <a:rPr spc="-5" dirty="0">
                <a:solidFill>
                  <a:prstClr val="black"/>
                </a:solidFill>
                <a:latin typeface="Cambria"/>
                <a:cs typeface="Cambria"/>
              </a:rPr>
              <a:t>Antenna</a:t>
            </a:r>
            <a:r>
              <a:rPr spc="35" dirty="0">
                <a:solidFill>
                  <a:prstClr val="black"/>
                </a:solidFill>
                <a:latin typeface="Cambria"/>
                <a:cs typeface="Cambria"/>
              </a:rPr>
              <a:t> </a:t>
            </a:r>
            <a:r>
              <a:rPr dirty="0">
                <a:solidFill>
                  <a:prstClr val="black"/>
                </a:solidFill>
                <a:latin typeface="Cambria"/>
                <a:cs typeface="Cambria"/>
              </a:rPr>
              <a:t>–</a:t>
            </a:r>
            <a:r>
              <a:rPr spc="30" dirty="0">
                <a:solidFill>
                  <a:prstClr val="black"/>
                </a:solidFill>
                <a:latin typeface="Cambria"/>
                <a:cs typeface="Cambria"/>
              </a:rPr>
              <a:t> </a:t>
            </a:r>
            <a:r>
              <a:rPr spc="-20" dirty="0">
                <a:solidFill>
                  <a:prstClr val="black"/>
                </a:solidFill>
                <a:latin typeface="Cambria"/>
                <a:cs typeface="Cambria"/>
              </a:rPr>
              <a:t>11.1</a:t>
            </a:r>
            <a:r>
              <a:rPr spc="35" dirty="0">
                <a:solidFill>
                  <a:prstClr val="black"/>
                </a:solidFill>
                <a:latin typeface="Cambria"/>
                <a:cs typeface="Cambria"/>
              </a:rPr>
              <a:t> </a:t>
            </a:r>
            <a:r>
              <a:rPr spc="-5" dirty="0">
                <a:solidFill>
                  <a:prstClr val="black"/>
                </a:solidFill>
                <a:latin typeface="Cambria"/>
                <a:cs typeface="Cambria"/>
              </a:rPr>
              <a:t>db</a:t>
            </a:r>
            <a:endParaRPr dirty="0">
              <a:solidFill>
                <a:prstClr val="black"/>
              </a:solidFill>
              <a:latin typeface="Cambria"/>
              <a:cs typeface="Cambria"/>
            </a:endParaRPr>
          </a:p>
          <a:p>
            <a:pPr marL="469265" indent="-228600">
              <a:lnSpc>
                <a:spcPct val="150000"/>
              </a:lnSpc>
              <a:spcBef>
                <a:spcPts val="170"/>
              </a:spcBef>
              <a:buFont typeface="Symbol"/>
              <a:buChar char=""/>
              <a:tabLst>
                <a:tab pos="469265" algn="l"/>
                <a:tab pos="469900" algn="l"/>
              </a:tabLst>
            </a:pPr>
            <a:r>
              <a:rPr spc="10" dirty="0">
                <a:solidFill>
                  <a:prstClr val="black"/>
                </a:solidFill>
                <a:latin typeface="Cambria"/>
                <a:cs typeface="Cambria"/>
              </a:rPr>
              <a:t>Cansat</a:t>
            </a:r>
            <a:r>
              <a:rPr spc="25" dirty="0">
                <a:solidFill>
                  <a:prstClr val="black"/>
                </a:solidFill>
                <a:latin typeface="Cambria"/>
                <a:cs typeface="Cambria"/>
              </a:rPr>
              <a:t> </a:t>
            </a:r>
            <a:r>
              <a:rPr spc="-5" dirty="0">
                <a:solidFill>
                  <a:prstClr val="black"/>
                </a:solidFill>
                <a:latin typeface="Cambria"/>
                <a:cs typeface="Cambria"/>
              </a:rPr>
              <a:t>Antenna</a:t>
            </a:r>
            <a:r>
              <a:rPr spc="35" dirty="0">
                <a:solidFill>
                  <a:prstClr val="black"/>
                </a:solidFill>
                <a:latin typeface="Cambria"/>
                <a:cs typeface="Cambria"/>
              </a:rPr>
              <a:t> </a:t>
            </a:r>
            <a:r>
              <a:rPr dirty="0">
                <a:solidFill>
                  <a:prstClr val="black"/>
                </a:solidFill>
                <a:latin typeface="Cambria"/>
                <a:cs typeface="Cambria"/>
              </a:rPr>
              <a:t>–</a:t>
            </a:r>
            <a:r>
              <a:rPr spc="30" dirty="0">
                <a:solidFill>
                  <a:prstClr val="black"/>
                </a:solidFill>
                <a:latin typeface="Cambria"/>
                <a:cs typeface="Cambria"/>
              </a:rPr>
              <a:t> </a:t>
            </a:r>
            <a:r>
              <a:rPr spc="-20" dirty="0">
                <a:solidFill>
                  <a:prstClr val="black"/>
                </a:solidFill>
                <a:latin typeface="Cambria"/>
                <a:cs typeface="Cambria"/>
              </a:rPr>
              <a:t>5.94</a:t>
            </a:r>
            <a:r>
              <a:rPr spc="40" dirty="0">
                <a:solidFill>
                  <a:prstClr val="black"/>
                </a:solidFill>
                <a:latin typeface="Cambria"/>
                <a:cs typeface="Cambria"/>
              </a:rPr>
              <a:t> </a:t>
            </a:r>
            <a:r>
              <a:rPr spc="-5" dirty="0">
                <a:solidFill>
                  <a:prstClr val="black"/>
                </a:solidFill>
                <a:latin typeface="Cambria"/>
                <a:cs typeface="Cambria"/>
              </a:rPr>
              <a:t>db</a:t>
            </a:r>
            <a:endParaRPr dirty="0">
              <a:solidFill>
                <a:prstClr val="black"/>
              </a:solidFill>
              <a:latin typeface="Cambria"/>
              <a:cs typeface="Cambria"/>
            </a:endParaRPr>
          </a:p>
          <a:p>
            <a:pPr marL="12700">
              <a:lnSpc>
                <a:spcPct val="150000"/>
              </a:lnSpc>
              <a:spcBef>
                <a:spcPts val="900"/>
              </a:spcBef>
            </a:pPr>
            <a:r>
              <a:rPr spc="20" dirty="0">
                <a:solidFill>
                  <a:prstClr val="black"/>
                </a:solidFill>
                <a:latin typeface="Cambria"/>
                <a:cs typeface="Cambria"/>
              </a:rPr>
              <a:t>An</a:t>
            </a:r>
            <a:r>
              <a:rPr spc="50" dirty="0">
                <a:solidFill>
                  <a:prstClr val="black"/>
                </a:solidFill>
                <a:latin typeface="Cambria"/>
                <a:cs typeface="Cambria"/>
              </a:rPr>
              <a:t> </a:t>
            </a:r>
            <a:r>
              <a:rPr spc="-25" dirty="0">
                <a:solidFill>
                  <a:prstClr val="black"/>
                </a:solidFill>
                <a:latin typeface="Cambria"/>
                <a:cs typeface="Cambria"/>
              </a:rPr>
              <a:t>after</a:t>
            </a:r>
            <a:r>
              <a:rPr spc="45" dirty="0">
                <a:solidFill>
                  <a:prstClr val="black"/>
                </a:solidFill>
                <a:latin typeface="Cambria"/>
                <a:cs typeface="Cambria"/>
              </a:rPr>
              <a:t> </a:t>
            </a:r>
            <a:r>
              <a:rPr spc="-5" dirty="0">
                <a:solidFill>
                  <a:prstClr val="black"/>
                </a:solidFill>
                <a:latin typeface="Cambria"/>
                <a:cs typeface="Cambria"/>
              </a:rPr>
              <a:t>calculating</a:t>
            </a:r>
            <a:r>
              <a:rPr spc="45" dirty="0">
                <a:solidFill>
                  <a:prstClr val="black"/>
                </a:solidFill>
                <a:latin typeface="Cambria"/>
                <a:cs typeface="Cambria"/>
              </a:rPr>
              <a:t> </a:t>
            </a:r>
            <a:r>
              <a:rPr spc="-15" dirty="0">
                <a:solidFill>
                  <a:prstClr val="black"/>
                </a:solidFill>
                <a:latin typeface="Cambria"/>
                <a:cs typeface="Cambria"/>
              </a:rPr>
              <a:t>we</a:t>
            </a:r>
            <a:r>
              <a:rPr spc="60" dirty="0">
                <a:solidFill>
                  <a:prstClr val="black"/>
                </a:solidFill>
                <a:latin typeface="Cambria"/>
                <a:cs typeface="Cambria"/>
              </a:rPr>
              <a:t> </a:t>
            </a:r>
            <a:r>
              <a:rPr spc="-15" dirty="0">
                <a:solidFill>
                  <a:prstClr val="black"/>
                </a:solidFill>
                <a:latin typeface="Cambria"/>
                <a:cs typeface="Cambria"/>
              </a:rPr>
              <a:t>rectified</a:t>
            </a:r>
            <a:r>
              <a:rPr spc="50" dirty="0">
                <a:solidFill>
                  <a:prstClr val="black"/>
                </a:solidFill>
                <a:latin typeface="Cambria"/>
                <a:cs typeface="Cambria"/>
              </a:rPr>
              <a:t> </a:t>
            </a:r>
            <a:r>
              <a:rPr spc="-20" dirty="0">
                <a:solidFill>
                  <a:prstClr val="black"/>
                </a:solidFill>
                <a:latin typeface="Cambria"/>
                <a:cs typeface="Cambria"/>
              </a:rPr>
              <a:t>the</a:t>
            </a:r>
            <a:r>
              <a:rPr spc="50" dirty="0">
                <a:solidFill>
                  <a:prstClr val="black"/>
                </a:solidFill>
                <a:latin typeface="Cambria"/>
                <a:cs typeface="Cambria"/>
              </a:rPr>
              <a:t> </a:t>
            </a:r>
            <a:r>
              <a:rPr spc="5" dirty="0">
                <a:solidFill>
                  <a:prstClr val="black"/>
                </a:solidFill>
                <a:latin typeface="Cambria"/>
                <a:cs typeface="Cambria"/>
              </a:rPr>
              <a:t>changes</a:t>
            </a:r>
            <a:r>
              <a:rPr spc="50" dirty="0">
                <a:solidFill>
                  <a:prstClr val="black"/>
                </a:solidFill>
                <a:latin typeface="Cambria"/>
                <a:cs typeface="Cambria"/>
              </a:rPr>
              <a:t> </a:t>
            </a:r>
            <a:r>
              <a:rPr spc="-30" dirty="0">
                <a:solidFill>
                  <a:prstClr val="black"/>
                </a:solidFill>
                <a:latin typeface="Cambria"/>
                <a:cs typeface="Cambria"/>
              </a:rPr>
              <a:t>in</a:t>
            </a:r>
            <a:r>
              <a:rPr spc="60" dirty="0">
                <a:solidFill>
                  <a:prstClr val="black"/>
                </a:solidFill>
                <a:latin typeface="Cambria"/>
                <a:cs typeface="Cambria"/>
              </a:rPr>
              <a:t> </a:t>
            </a:r>
            <a:r>
              <a:rPr spc="-20" dirty="0">
                <a:solidFill>
                  <a:prstClr val="black"/>
                </a:solidFill>
                <a:latin typeface="Cambria"/>
                <a:cs typeface="Cambria"/>
              </a:rPr>
              <a:t>the</a:t>
            </a:r>
            <a:r>
              <a:rPr spc="50" dirty="0">
                <a:solidFill>
                  <a:prstClr val="black"/>
                </a:solidFill>
                <a:latin typeface="Cambria"/>
                <a:cs typeface="Cambria"/>
              </a:rPr>
              <a:t> </a:t>
            </a:r>
            <a:r>
              <a:rPr dirty="0">
                <a:solidFill>
                  <a:prstClr val="black"/>
                </a:solidFill>
                <a:latin typeface="Cambria"/>
                <a:cs typeface="Cambria"/>
              </a:rPr>
              <a:t>Communication</a:t>
            </a:r>
            <a:r>
              <a:rPr spc="50" dirty="0">
                <a:solidFill>
                  <a:prstClr val="black"/>
                </a:solidFill>
                <a:latin typeface="Cambria"/>
                <a:cs typeface="Cambria"/>
              </a:rPr>
              <a:t> </a:t>
            </a:r>
            <a:r>
              <a:rPr spc="-5" dirty="0">
                <a:solidFill>
                  <a:prstClr val="black"/>
                </a:solidFill>
                <a:latin typeface="Cambria"/>
                <a:cs typeface="Cambria"/>
              </a:rPr>
              <a:t>and</a:t>
            </a:r>
            <a:r>
              <a:rPr spc="50" dirty="0">
                <a:solidFill>
                  <a:prstClr val="black"/>
                </a:solidFill>
                <a:latin typeface="Cambria"/>
                <a:cs typeface="Cambria"/>
              </a:rPr>
              <a:t> </a:t>
            </a:r>
            <a:r>
              <a:rPr spc="-10" dirty="0">
                <a:solidFill>
                  <a:prstClr val="black"/>
                </a:solidFill>
                <a:latin typeface="Cambria"/>
                <a:cs typeface="Cambria"/>
              </a:rPr>
              <a:t>Link</a:t>
            </a:r>
            <a:r>
              <a:rPr spc="50" dirty="0">
                <a:solidFill>
                  <a:prstClr val="black"/>
                </a:solidFill>
                <a:latin typeface="Cambria"/>
                <a:cs typeface="Cambria"/>
              </a:rPr>
              <a:t> </a:t>
            </a:r>
            <a:r>
              <a:rPr dirty="0">
                <a:solidFill>
                  <a:prstClr val="black"/>
                </a:solidFill>
                <a:latin typeface="Cambria"/>
                <a:cs typeface="Cambria"/>
              </a:rPr>
              <a:t>Budget.</a:t>
            </a:r>
          </a:p>
        </p:txBody>
      </p:sp>
      <p:pic>
        <p:nvPicPr>
          <p:cNvPr id="15" name="object 4">
            <a:extLst>
              <a:ext uri="{FF2B5EF4-FFF2-40B4-BE49-F238E27FC236}">
                <a16:creationId xmlns:a16="http://schemas.microsoft.com/office/drawing/2014/main" id="{1A5F3ABC-EA59-5D9A-29F0-CEDBF3415A7C}"/>
              </a:ext>
            </a:extLst>
          </p:cNvPr>
          <p:cNvPicPr/>
          <p:nvPr/>
        </p:nvPicPr>
        <p:blipFill>
          <a:blip r:embed="rId4" cstate="print"/>
          <a:stretch>
            <a:fillRect/>
          </a:stretch>
        </p:blipFill>
        <p:spPr>
          <a:xfrm>
            <a:off x="199600" y="4727523"/>
            <a:ext cx="5213165" cy="1592004"/>
          </a:xfrm>
          <a:prstGeom prst="rect">
            <a:avLst/>
          </a:prstGeom>
        </p:spPr>
      </p:pic>
    </p:spTree>
    <p:extLst>
      <p:ext uri="{BB962C8B-B14F-4D97-AF65-F5344CB8AC3E}">
        <p14:creationId xmlns:p14="http://schemas.microsoft.com/office/powerpoint/2010/main" val="39060579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E978A1-E478-60BD-9A17-100D45B244CC}"/>
              </a:ext>
            </a:extLst>
          </p:cNvPr>
          <p:cNvSpPr>
            <a:spLocks noGrp="1"/>
          </p:cNvSpPr>
          <p:nvPr>
            <p:ph type="sldNum" sz="quarter" idx="12"/>
          </p:nvPr>
        </p:nvSpPr>
        <p:spPr/>
        <p:txBody>
          <a:bodyPr/>
          <a:lstStyle/>
          <a:p>
            <a:fld id="{D88F94E2-5C54-4DAF-A39A-2298FFE509E3}" type="slidenum">
              <a:rPr lang="en-IN" smtClean="0"/>
              <a:pPr/>
              <a:t>63</a:t>
            </a:fld>
            <a:endParaRPr lang="en-IN" dirty="0"/>
          </a:p>
        </p:txBody>
      </p:sp>
      <p:graphicFrame>
        <p:nvGraphicFramePr>
          <p:cNvPr id="5" name="Diagram 4">
            <a:extLst>
              <a:ext uri="{FF2B5EF4-FFF2-40B4-BE49-F238E27FC236}">
                <a16:creationId xmlns:a16="http://schemas.microsoft.com/office/drawing/2014/main" id="{B3D4627A-9E67-E589-D19E-0931F8F6924B}"/>
              </a:ext>
            </a:extLst>
          </p:cNvPr>
          <p:cNvGraphicFramePr/>
          <p:nvPr>
            <p:extLst>
              <p:ext uri="{D42A27DB-BD31-4B8C-83A1-F6EECF244321}">
                <p14:modId xmlns:p14="http://schemas.microsoft.com/office/powerpoint/2010/main" val="665334054"/>
              </p:ext>
            </p:extLst>
          </p:nvPr>
        </p:nvGraphicFramePr>
        <p:xfrm>
          <a:off x="1094371" y="1503334"/>
          <a:ext cx="10003257" cy="4660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CB002743-8A64-DD52-3C4B-3926DC83302C}"/>
              </a:ext>
            </a:extLst>
          </p:cNvPr>
          <p:cNvSpPr/>
          <p:nvPr/>
        </p:nvSpPr>
        <p:spPr>
          <a:xfrm>
            <a:off x="2743544" y="242827"/>
            <a:ext cx="6704912" cy="707886"/>
          </a:xfrm>
          <a:prstGeom prst="rect">
            <a:avLst/>
          </a:prstGeom>
          <a:noFill/>
        </p:spPr>
        <p:txBody>
          <a:bodyPr wrap="non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Mission Operation and Analysis</a:t>
            </a:r>
          </a:p>
        </p:txBody>
      </p:sp>
    </p:spTree>
    <p:extLst>
      <p:ext uri="{BB962C8B-B14F-4D97-AF65-F5344CB8AC3E}">
        <p14:creationId xmlns:p14="http://schemas.microsoft.com/office/powerpoint/2010/main" val="39473852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9E4795-175F-934C-1448-F958DC1D22A4}"/>
              </a:ext>
            </a:extLst>
          </p:cNvPr>
          <p:cNvSpPr>
            <a:spLocks noGrp="1"/>
          </p:cNvSpPr>
          <p:nvPr>
            <p:ph type="sldNum" sz="quarter" idx="12"/>
          </p:nvPr>
        </p:nvSpPr>
        <p:spPr/>
        <p:txBody>
          <a:bodyPr/>
          <a:lstStyle/>
          <a:p>
            <a:fld id="{D88F94E2-5C54-4DAF-A39A-2298FFE509E3}" type="slidenum">
              <a:rPr lang="en-IN" smtClean="0"/>
              <a:pPr/>
              <a:t>64</a:t>
            </a:fld>
            <a:endParaRPr lang="en-IN" dirty="0"/>
          </a:p>
        </p:txBody>
      </p:sp>
      <p:graphicFrame>
        <p:nvGraphicFramePr>
          <p:cNvPr id="6" name="Diagram 5">
            <a:extLst>
              <a:ext uri="{FF2B5EF4-FFF2-40B4-BE49-F238E27FC236}">
                <a16:creationId xmlns:a16="http://schemas.microsoft.com/office/drawing/2014/main" id="{C53D2141-39A9-A6A9-8E32-73B577B97724}"/>
              </a:ext>
            </a:extLst>
          </p:cNvPr>
          <p:cNvGraphicFramePr/>
          <p:nvPr>
            <p:extLst>
              <p:ext uri="{D42A27DB-BD31-4B8C-83A1-F6EECF244321}">
                <p14:modId xmlns:p14="http://schemas.microsoft.com/office/powerpoint/2010/main" val="2169245935"/>
              </p:ext>
            </p:extLst>
          </p:nvPr>
        </p:nvGraphicFramePr>
        <p:xfrm>
          <a:off x="945589" y="1368406"/>
          <a:ext cx="10728167" cy="4892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5267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8344B8-125F-58EE-1E33-3ABD771F4A45}"/>
              </a:ext>
            </a:extLst>
          </p:cNvPr>
          <p:cNvSpPr>
            <a:spLocks noGrp="1"/>
          </p:cNvSpPr>
          <p:nvPr>
            <p:ph type="sldNum" sz="quarter" idx="12"/>
          </p:nvPr>
        </p:nvSpPr>
        <p:spPr/>
        <p:txBody>
          <a:bodyPr/>
          <a:lstStyle/>
          <a:p>
            <a:fld id="{D88F94E2-5C54-4DAF-A39A-2298FFE509E3}" type="slidenum">
              <a:rPr lang="en-IN" smtClean="0"/>
              <a:pPr/>
              <a:t>65</a:t>
            </a:fld>
            <a:endParaRPr lang="en-IN" dirty="0"/>
          </a:p>
        </p:txBody>
      </p:sp>
      <p:graphicFrame>
        <p:nvGraphicFramePr>
          <p:cNvPr id="5" name="Diagram 4">
            <a:extLst>
              <a:ext uri="{FF2B5EF4-FFF2-40B4-BE49-F238E27FC236}">
                <a16:creationId xmlns:a16="http://schemas.microsoft.com/office/drawing/2014/main" id="{9D258AAF-A8C5-3563-3AD0-6801F6487687}"/>
              </a:ext>
            </a:extLst>
          </p:cNvPr>
          <p:cNvGraphicFramePr/>
          <p:nvPr>
            <p:extLst>
              <p:ext uri="{D42A27DB-BD31-4B8C-83A1-F6EECF244321}">
                <p14:modId xmlns:p14="http://schemas.microsoft.com/office/powerpoint/2010/main" val="1266816712"/>
              </p:ext>
            </p:extLst>
          </p:nvPr>
        </p:nvGraphicFramePr>
        <p:xfrm>
          <a:off x="974468" y="1695299"/>
          <a:ext cx="10243064" cy="2188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31336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002BE0-D378-D209-56F4-6F2BB8057B74}"/>
              </a:ext>
            </a:extLst>
          </p:cNvPr>
          <p:cNvSpPr>
            <a:spLocks noGrp="1"/>
          </p:cNvSpPr>
          <p:nvPr>
            <p:ph type="sldNum" sz="quarter" idx="12"/>
          </p:nvPr>
        </p:nvSpPr>
        <p:spPr/>
        <p:txBody>
          <a:bodyPr/>
          <a:lstStyle/>
          <a:p>
            <a:fld id="{D88F94E2-5C54-4DAF-A39A-2298FFE509E3}" type="slidenum">
              <a:rPr lang="en-IN" smtClean="0"/>
              <a:pPr/>
              <a:t>66</a:t>
            </a:fld>
            <a:endParaRPr lang="en-IN" dirty="0"/>
          </a:p>
        </p:txBody>
      </p:sp>
      <p:sp>
        <p:nvSpPr>
          <p:cNvPr id="5" name="TextBox 4">
            <a:extLst>
              <a:ext uri="{FF2B5EF4-FFF2-40B4-BE49-F238E27FC236}">
                <a16:creationId xmlns:a16="http://schemas.microsoft.com/office/drawing/2014/main" id="{4015D38F-2287-825D-249C-0759ABDDBEDF}"/>
              </a:ext>
            </a:extLst>
          </p:cNvPr>
          <p:cNvSpPr txBox="1"/>
          <p:nvPr/>
        </p:nvSpPr>
        <p:spPr>
          <a:xfrm>
            <a:off x="2248372" y="1372698"/>
            <a:ext cx="7181306" cy="170816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sz="2400"/>
              <a:t>On the Ground, before Start</a:t>
            </a:r>
          </a:p>
          <a:p>
            <a:pPr marL="285750" indent="-285750">
              <a:lnSpc>
                <a:spcPct val="150000"/>
              </a:lnSpc>
              <a:buFont typeface="Wingdings" panose="05000000000000000000" pitchFamily="2" charset="2"/>
              <a:buChar char="Ø"/>
            </a:pPr>
            <a:r>
              <a:rPr lang="en-US"/>
              <a:t>Awaiting on arming signal from CGS,</a:t>
            </a:r>
          </a:p>
          <a:p>
            <a:pPr marL="285750" indent="-285750">
              <a:buFont typeface="Wingdings" panose="05000000000000000000" pitchFamily="2" charset="2"/>
              <a:buChar char="Ø"/>
            </a:pPr>
            <a:r>
              <a:rPr lang="en-US"/>
              <a:t>Continuous communication with ground starts now.</a:t>
            </a:r>
          </a:p>
          <a:p>
            <a:pPr marL="285750" indent="-285750">
              <a:buFont typeface="Wingdings" panose="05000000000000000000" pitchFamily="2" charset="2"/>
              <a:buChar char="Ø"/>
            </a:pPr>
            <a:r>
              <a:rPr lang="en-US"/>
              <a:t>Measurement Task is started, measured values are transmitted and also stored on SD card.</a:t>
            </a:r>
            <a:endParaRPr lang="en-IN"/>
          </a:p>
        </p:txBody>
      </p:sp>
      <p:sp>
        <p:nvSpPr>
          <p:cNvPr id="6" name="TextBox 5">
            <a:extLst>
              <a:ext uri="{FF2B5EF4-FFF2-40B4-BE49-F238E27FC236}">
                <a16:creationId xmlns:a16="http://schemas.microsoft.com/office/drawing/2014/main" id="{945127EC-670E-8E5F-45E5-4D47192646E1}"/>
              </a:ext>
            </a:extLst>
          </p:cNvPr>
          <p:cNvSpPr txBox="1"/>
          <p:nvPr/>
        </p:nvSpPr>
        <p:spPr>
          <a:xfrm>
            <a:off x="526835" y="3463018"/>
            <a:ext cx="4975987" cy="83420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sz="2400" dirty="0"/>
              <a:t>After Arming Operation</a:t>
            </a:r>
          </a:p>
          <a:p>
            <a:pPr>
              <a:lnSpc>
                <a:spcPct val="150000"/>
              </a:lnSpc>
            </a:pPr>
            <a:r>
              <a:rPr lang="en-US" dirty="0"/>
              <a:t>Probe waiting for release CanSat from the rocket.</a:t>
            </a:r>
            <a:endParaRPr lang="en-IN" dirty="0"/>
          </a:p>
        </p:txBody>
      </p:sp>
      <p:sp>
        <p:nvSpPr>
          <p:cNvPr id="7" name="TextBox 6">
            <a:extLst>
              <a:ext uri="{FF2B5EF4-FFF2-40B4-BE49-F238E27FC236}">
                <a16:creationId xmlns:a16="http://schemas.microsoft.com/office/drawing/2014/main" id="{1B3999B4-84D1-4933-AE89-F56CED5C7609}"/>
              </a:ext>
            </a:extLst>
          </p:cNvPr>
          <p:cNvSpPr txBox="1"/>
          <p:nvPr/>
        </p:nvSpPr>
        <p:spPr>
          <a:xfrm>
            <a:off x="5839025" y="3298546"/>
            <a:ext cx="6040451" cy="115416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dirty="0"/>
              <a:t> </a:t>
            </a:r>
            <a:r>
              <a:rPr lang="en-US" sz="2400" dirty="0"/>
              <a:t>When released From Rocket</a:t>
            </a:r>
          </a:p>
          <a:p>
            <a:pPr marL="285750" indent="-285750">
              <a:lnSpc>
                <a:spcPct val="150000"/>
              </a:lnSpc>
              <a:buFont typeface="Wingdings" panose="05000000000000000000" pitchFamily="2" charset="2"/>
              <a:buChar char="Ø"/>
            </a:pPr>
            <a:r>
              <a:rPr lang="en-US" dirty="0"/>
              <a:t>All previous tasks are maintained.</a:t>
            </a:r>
          </a:p>
          <a:p>
            <a:pPr marL="285750" indent="-285750">
              <a:buFont typeface="Wingdings" panose="05000000000000000000" pitchFamily="2" charset="2"/>
              <a:buChar char="Ø"/>
            </a:pPr>
            <a:r>
              <a:rPr lang="en-US" dirty="0"/>
              <a:t>CanSat is awaiting for desired altitude.</a:t>
            </a:r>
            <a:endParaRPr lang="en-IN" dirty="0"/>
          </a:p>
        </p:txBody>
      </p:sp>
      <p:sp>
        <p:nvSpPr>
          <p:cNvPr id="8" name="TextBox 7">
            <a:extLst>
              <a:ext uri="{FF2B5EF4-FFF2-40B4-BE49-F238E27FC236}">
                <a16:creationId xmlns:a16="http://schemas.microsoft.com/office/drawing/2014/main" id="{00FE07C3-A427-790A-8F27-222E3883B6CD}"/>
              </a:ext>
            </a:extLst>
          </p:cNvPr>
          <p:cNvSpPr txBox="1"/>
          <p:nvPr/>
        </p:nvSpPr>
        <p:spPr>
          <a:xfrm>
            <a:off x="526835" y="4796147"/>
            <a:ext cx="4975987" cy="115416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dirty="0"/>
              <a:t> </a:t>
            </a:r>
            <a:r>
              <a:rPr lang="en-US" sz="2400" dirty="0"/>
              <a:t>After Critical Altitude crossing</a:t>
            </a:r>
          </a:p>
          <a:p>
            <a:pPr marL="285750" indent="-285750">
              <a:lnSpc>
                <a:spcPct val="150000"/>
              </a:lnSpc>
              <a:buFont typeface="Wingdings" panose="05000000000000000000" pitchFamily="2" charset="2"/>
              <a:buChar char="Ø"/>
            </a:pPr>
            <a:r>
              <a:rPr lang="en-US" dirty="0"/>
              <a:t>CanSat will deploy 2</a:t>
            </a:r>
            <a:r>
              <a:rPr lang="en-US" baseline="30000" dirty="0"/>
              <a:t>nd</a:t>
            </a:r>
            <a:r>
              <a:rPr lang="en-US" dirty="0"/>
              <a:t> Parachute.</a:t>
            </a:r>
          </a:p>
          <a:p>
            <a:pPr marL="285750" indent="-285750">
              <a:buFont typeface="Wingdings" panose="05000000000000000000" pitchFamily="2" charset="2"/>
              <a:buChar char="Ø"/>
            </a:pPr>
            <a:r>
              <a:rPr lang="en-US" dirty="0"/>
              <a:t>Cansat is awaiting for landing.</a:t>
            </a:r>
          </a:p>
        </p:txBody>
      </p:sp>
      <p:sp>
        <p:nvSpPr>
          <p:cNvPr id="9" name="TextBox 8">
            <a:extLst>
              <a:ext uri="{FF2B5EF4-FFF2-40B4-BE49-F238E27FC236}">
                <a16:creationId xmlns:a16="http://schemas.microsoft.com/office/drawing/2014/main" id="{E9DCD47D-AE51-93B9-6CDB-97A676B88953}"/>
              </a:ext>
            </a:extLst>
          </p:cNvPr>
          <p:cNvSpPr txBox="1"/>
          <p:nvPr/>
        </p:nvSpPr>
        <p:spPr>
          <a:xfrm>
            <a:off x="5789542" y="4934646"/>
            <a:ext cx="6089934" cy="101566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sz="2400"/>
              <a:t>After Landing</a:t>
            </a:r>
          </a:p>
          <a:p>
            <a:pPr marL="285750" indent="-285750">
              <a:buFont typeface="Wingdings" panose="05000000000000000000" pitchFamily="2" charset="2"/>
              <a:buChar char="Ø"/>
            </a:pPr>
            <a:r>
              <a:rPr lang="en-US"/>
              <a:t>Measurement operations will be no longer performed</a:t>
            </a:r>
          </a:p>
          <a:p>
            <a:pPr marL="285750" indent="-285750">
              <a:buFont typeface="Wingdings" panose="05000000000000000000" pitchFamily="2" charset="2"/>
              <a:buChar char="Ø"/>
            </a:pPr>
            <a:r>
              <a:rPr lang="en-US"/>
              <a:t>Buzzer signalization starts, and transmission stops.</a:t>
            </a:r>
          </a:p>
        </p:txBody>
      </p:sp>
      <p:sp>
        <p:nvSpPr>
          <p:cNvPr id="10" name="Rectangle 9">
            <a:extLst>
              <a:ext uri="{FF2B5EF4-FFF2-40B4-BE49-F238E27FC236}">
                <a16:creationId xmlns:a16="http://schemas.microsoft.com/office/drawing/2014/main" id="{A9FBD543-8CDB-B3EF-F7E5-470077A8A029}"/>
              </a:ext>
            </a:extLst>
          </p:cNvPr>
          <p:cNvSpPr/>
          <p:nvPr/>
        </p:nvSpPr>
        <p:spPr>
          <a:xfrm>
            <a:off x="4648050" y="151556"/>
            <a:ext cx="3296352"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Operations</a:t>
            </a:r>
          </a:p>
        </p:txBody>
      </p:sp>
    </p:spTree>
    <p:extLst>
      <p:ext uri="{BB962C8B-B14F-4D97-AF65-F5344CB8AC3E}">
        <p14:creationId xmlns:p14="http://schemas.microsoft.com/office/powerpoint/2010/main" val="20527869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9EC40E-43CD-6A6A-C4D2-FE78C0D444FD}"/>
              </a:ext>
            </a:extLst>
          </p:cNvPr>
          <p:cNvSpPr>
            <a:spLocks noGrp="1"/>
          </p:cNvSpPr>
          <p:nvPr>
            <p:ph type="sldNum" sz="quarter" idx="12"/>
          </p:nvPr>
        </p:nvSpPr>
        <p:spPr/>
        <p:txBody>
          <a:bodyPr/>
          <a:lstStyle/>
          <a:p>
            <a:fld id="{D88F94E2-5C54-4DAF-A39A-2298FFE509E3}" type="slidenum">
              <a:rPr lang="en-IN" smtClean="0"/>
              <a:pPr/>
              <a:t>67</a:t>
            </a:fld>
            <a:endParaRPr lang="en-IN" dirty="0"/>
          </a:p>
        </p:txBody>
      </p:sp>
      <p:sp>
        <p:nvSpPr>
          <p:cNvPr id="6" name="TextBox 5">
            <a:extLst>
              <a:ext uri="{FF2B5EF4-FFF2-40B4-BE49-F238E27FC236}">
                <a16:creationId xmlns:a16="http://schemas.microsoft.com/office/drawing/2014/main" id="{C633C937-319D-A6D3-AF7B-6C8E33C57F46}"/>
              </a:ext>
            </a:extLst>
          </p:cNvPr>
          <p:cNvSpPr txBox="1"/>
          <p:nvPr/>
        </p:nvSpPr>
        <p:spPr>
          <a:xfrm>
            <a:off x="2607845" y="284566"/>
            <a:ext cx="7414462" cy="707886"/>
          </a:xfrm>
          <a:prstGeom prst="rect">
            <a:avLst/>
          </a:prstGeom>
          <a:noFill/>
        </p:spPr>
        <p:txBody>
          <a:bodyPr wrap="square">
            <a:spAutoFit/>
          </a:bodyPr>
          <a:lstStyle/>
          <a:p>
            <a:pPr algn="ctr"/>
            <a:r>
              <a:rPr lang="en-IN" sz="4000" dirty="0">
                <a:solidFill>
                  <a:schemeClr val="accent1">
                    <a:lumMod val="75000"/>
                  </a:schemeClr>
                </a:solidFill>
              </a:rPr>
              <a:t>CANSAT </a:t>
            </a:r>
            <a:r>
              <a:rPr lang="en-IN" sz="3600" dirty="0">
                <a:solidFill>
                  <a:schemeClr val="accent1">
                    <a:lumMod val="75000"/>
                  </a:schemeClr>
                </a:solidFill>
              </a:rPr>
              <a:t>INTEGRATION</a:t>
            </a:r>
            <a:r>
              <a:rPr lang="en-IN" sz="4000" dirty="0">
                <a:solidFill>
                  <a:schemeClr val="accent1">
                    <a:lumMod val="75000"/>
                  </a:schemeClr>
                </a:solidFill>
              </a:rPr>
              <a:t> AND TESTING</a:t>
            </a:r>
          </a:p>
        </p:txBody>
      </p:sp>
      <p:sp>
        <p:nvSpPr>
          <p:cNvPr id="7" name="object 3">
            <a:extLst>
              <a:ext uri="{FF2B5EF4-FFF2-40B4-BE49-F238E27FC236}">
                <a16:creationId xmlns:a16="http://schemas.microsoft.com/office/drawing/2014/main" id="{2B2FDFEF-1635-5A0D-269A-48CF80EA6089}"/>
              </a:ext>
            </a:extLst>
          </p:cNvPr>
          <p:cNvSpPr txBox="1"/>
          <p:nvPr/>
        </p:nvSpPr>
        <p:spPr>
          <a:xfrm>
            <a:off x="637310" y="1309317"/>
            <a:ext cx="2685415" cy="299720"/>
          </a:xfrm>
          <a:prstGeom prst="rect">
            <a:avLst/>
          </a:prstGeom>
        </p:spPr>
        <p:txBody>
          <a:bodyPr vert="horz" wrap="square" lIns="0" tIns="12700" rIns="0" bIns="0" rtlCol="0">
            <a:spAutoFit/>
          </a:bodyPr>
          <a:lstStyle/>
          <a:p>
            <a:pPr marL="12700">
              <a:spcBef>
                <a:spcPts val="100"/>
              </a:spcBef>
            </a:pPr>
            <a:r>
              <a:rPr dirty="0">
                <a:solidFill>
                  <a:prstClr val="black"/>
                </a:solidFill>
                <a:latin typeface="Cambria"/>
                <a:cs typeface="Cambria"/>
              </a:rPr>
              <a:t>Testing</a:t>
            </a:r>
            <a:r>
              <a:rPr spc="55" dirty="0">
                <a:solidFill>
                  <a:prstClr val="black"/>
                </a:solidFill>
                <a:latin typeface="Cambria"/>
                <a:cs typeface="Cambria"/>
              </a:rPr>
              <a:t> </a:t>
            </a:r>
            <a:r>
              <a:rPr spc="-20" dirty="0">
                <a:solidFill>
                  <a:prstClr val="black"/>
                </a:solidFill>
                <a:latin typeface="Cambria"/>
                <a:cs typeface="Cambria"/>
              </a:rPr>
              <a:t>before</a:t>
            </a:r>
            <a:r>
              <a:rPr spc="65" dirty="0">
                <a:solidFill>
                  <a:prstClr val="black"/>
                </a:solidFill>
                <a:latin typeface="Cambria"/>
                <a:cs typeface="Cambria"/>
              </a:rPr>
              <a:t> </a:t>
            </a:r>
            <a:r>
              <a:rPr spc="-20" dirty="0">
                <a:solidFill>
                  <a:prstClr val="black"/>
                </a:solidFill>
                <a:latin typeface="Cambria"/>
                <a:cs typeface="Cambria"/>
              </a:rPr>
              <a:t>Integration</a:t>
            </a:r>
            <a:r>
              <a:rPr spc="60" dirty="0">
                <a:solidFill>
                  <a:prstClr val="black"/>
                </a:solidFill>
                <a:latin typeface="Cambria"/>
                <a:cs typeface="Cambria"/>
              </a:rPr>
              <a:t> </a:t>
            </a:r>
            <a:r>
              <a:rPr spc="-45" dirty="0">
                <a:solidFill>
                  <a:prstClr val="black"/>
                </a:solidFill>
                <a:latin typeface="Cambria"/>
                <a:cs typeface="Cambria"/>
              </a:rPr>
              <a:t>:</a:t>
            </a:r>
            <a:endParaRPr dirty="0">
              <a:solidFill>
                <a:prstClr val="black"/>
              </a:solidFill>
              <a:latin typeface="Cambria"/>
              <a:cs typeface="Cambria"/>
            </a:endParaRPr>
          </a:p>
        </p:txBody>
      </p:sp>
      <p:pic>
        <p:nvPicPr>
          <p:cNvPr id="8" name="object 4">
            <a:extLst>
              <a:ext uri="{FF2B5EF4-FFF2-40B4-BE49-F238E27FC236}">
                <a16:creationId xmlns:a16="http://schemas.microsoft.com/office/drawing/2014/main" id="{1BBA40FC-638E-A182-E454-CF705D1962C1}"/>
              </a:ext>
            </a:extLst>
          </p:cNvPr>
          <p:cNvPicPr/>
          <p:nvPr/>
        </p:nvPicPr>
        <p:blipFill>
          <a:blip r:embed="rId2" cstate="print"/>
          <a:stretch>
            <a:fillRect/>
          </a:stretch>
        </p:blipFill>
        <p:spPr>
          <a:xfrm>
            <a:off x="3645568" y="1312672"/>
            <a:ext cx="6809874" cy="5043678"/>
          </a:xfrm>
          <a:prstGeom prst="rect">
            <a:avLst/>
          </a:prstGeom>
        </p:spPr>
      </p:pic>
    </p:spTree>
    <p:extLst>
      <p:ext uri="{BB962C8B-B14F-4D97-AF65-F5344CB8AC3E}">
        <p14:creationId xmlns:p14="http://schemas.microsoft.com/office/powerpoint/2010/main" val="38770491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8ADE21-24AF-E0BF-93ED-027188A1F143}"/>
              </a:ext>
            </a:extLst>
          </p:cNvPr>
          <p:cNvSpPr>
            <a:spLocks noGrp="1"/>
          </p:cNvSpPr>
          <p:nvPr>
            <p:ph type="sldNum" sz="quarter" idx="12"/>
          </p:nvPr>
        </p:nvSpPr>
        <p:spPr/>
        <p:txBody>
          <a:bodyPr/>
          <a:lstStyle/>
          <a:p>
            <a:fld id="{D88F94E2-5C54-4DAF-A39A-2298FFE509E3}" type="slidenum">
              <a:rPr lang="en-IN" smtClean="0"/>
              <a:pPr/>
              <a:t>68</a:t>
            </a:fld>
            <a:endParaRPr lang="en-IN" dirty="0"/>
          </a:p>
        </p:txBody>
      </p:sp>
      <p:sp>
        <p:nvSpPr>
          <p:cNvPr id="5" name="object 2">
            <a:extLst>
              <a:ext uri="{FF2B5EF4-FFF2-40B4-BE49-F238E27FC236}">
                <a16:creationId xmlns:a16="http://schemas.microsoft.com/office/drawing/2014/main" id="{A78655B4-7C2B-AD3F-1F7A-2337B4CD56D0}"/>
              </a:ext>
            </a:extLst>
          </p:cNvPr>
          <p:cNvSpPr txBox="1"/>
          <p:nvPr/>
        </p:nvSpPr>
        <p:spPr>
          <a:xfrm>
            <a:off x="2945241" y="5417133"/>
            <a:ext cx="6574141" cy="588944"/>
          </a:xfrm>
          <a:prstGeom prst="rect">
            <a:avLst/>
          </a:prstGeom>
        </p:spPr>
        <p:txBody>
          <a:bodyPr vert="horz" wrap="square" lIns="0" tIns="12700" rIns="0" bIns="0" rtlCol="0">
            <a:spAutoFit/>
          </a:bodyPr>
          <a:lstStyle/>
          <a:p>
            <a:pPr marL="12700" marR="5080">
              <a:lnSpc>
                <a:spcPct val="107500"/>
              </a:lnSpc>
              <a:spcBef>
                <a:spcPts val="100"/>
              </a:spcBef>
            </a:pPr>
            <a:r>
              <a:rPr spc="15" dirty="0">
                <a:solidFill>
                  <a:prstClr val="black"/>
                </a:solidFill>
                <a:latin typeface="Cambria"/>
                <a:cs typeface="Cambria"/>
              </a:rPr>
              <a:t>The</a:t>
            </a:r>
            <a:r>
              <a:rPr spc="50" dirty="0">
                <a:solidFill>
                  <a:prstClr val="black"/>
                </a:solidFill>
                <a:latin typeface="Cambria"/>
                <a:cs typeface="Cambria"/>
              </a:rPr>
              <a:t> </a:t>
            </a:r>
            <a:r>
              <a:rPr dirty="0">
                <a:solidFill>
                  <a:prstClr val="black"/>
                </a:solidFill>
                <a:latin typeface="Cambria"/>
                <a:cs typeface="Cambria"/>
              </a:rPr>
              <a:t>above</a:t>
            </a:r>
            <a:r>
              <a:rPr spc="50" dirty="0">
                <a:solidFill>
                  <a:prstClr val="black"/>
                </a:solidFill>
                <a:latin typeface="Cambria"/>
                <a:cs typeface="Cambria"/>
              </a:rPr>
              <a:t> </a:t>
            </a:r>
            <a:r>
              <a:rPr spc="-10" dirty="0">
                <a:solidFill>
                  <a:prstClr val="black"/>
                </a:solidFill>
                <a:latin typeface="Cambria"/>
                <a:cs typeface="Cambria"/>
              </a:rPr>
              <a:t>mentioned</a:t>
            </a:r>
            <a:r>
              <a:rPr spc="55" dirty="0">
                <a:solidFill>
                  <a:prstClr val="black"/>
                </a:solidFill>
                <a:latin typeface="Cambria"/>
                <a:cs typeface="Cambria"/>
              </a:rPr>
              <a:t> </a:t>
            </a:r>
            <a:r>
              <a:rPr spc="-15" dirty="0">
                <a:solidFill>
                  <a:prstClr val="black"/>
                </a:solidFill>
                <a:latin typeface="Cambria"/>
                <a:cs typeface="Cambria"/>
              </a:rPr>
              <a:t>steps</a:t>
            </a:r>
            <a:r>
              <a:rPr spc="50" dirty="0">
                <a:solidFill>
                  <a:prstClr val="black"/>
                </a:solidFill>
                <a:latin typeface="Cambria"/>
                <a:cs typeface="Cambria"/>
              </a:rPr>
              <a:t> </a:t>
            </a:r>
            <a:r>
              <a:rPr spc="-20" dirty="0">
                <a:solidFill>
                  <a:prstClr val="black"/>
                </a:solidFill>
                <a:latin typeface="Cambria"/>
                <a:cs typeface="Cambria"/>
              </a:rPr>
              <a:t>are</a:t>
            </a:r>
            <a:r>
              <a:rPr spc="55" dirty="0">
                <a:solidFill>
                  <a:prstClr val="black"/>
                </a:solidFill>
                <a:latin typeface="Cambria"/>
                <a:cs typeface="Cambria"/>
              </a:rPr>
              <a:t> </a:t>
            </a:r>
            <a:r>
              <a:rPr spc="-30" dirty="0">
                <a:solidFill>
                  <a:prstClr val="black"/>
                </a:solidFill>
                <a:latin typeface="Cambria"/>
                <a:cs typeface="Cambria"/>
              </a:rPr>
              <a:t>for</a:t>
            </a:r>
            <a:r>
              <a:rPr spc="50" dirty="0">
                <a:solidFill>
                  <a:prstClr val="black"/>
                </a:solidFill>
                <a:latin typeface="Cambria"/>
                <a:cs typeface="Cambria"/>
              </a:rPr>
              <a:t> </a:t>
            </a:r>
            <a:r>
              <a:rPr spc="-15" dirty="0">
                <a:solidFill>
                  <a:prstClr val="black"/>
                </a:solidFill>
                <a:latin typeface="Cambria"/>
                <a:cs typeface="Cambria"/>
              </a:rPr>
              <a:t>testing</a:t>
            </a:r>
            <a:r>
              <a:rPr spc="45" dirty="0">
                <a:solidFill>
                  <a:prstClr val="black"/>
                </a:solidFill>
                <a:latin typeface="Cambria"/>
                <a:cs typeface="Cambria"/>
              </a:rPr>
              <a:t> </a:t>
            </a:r>
            <a:r>
              <a:rPr spc="-15" dirty="0">
                <a:solidFill>
                  <a:prstClr val="black"/>
                </a:solidFill>
                <a:latin typeface="Cambria"/>
                <a:cs typeface="Cambria"/>
              </a:rPr>
              <a:t>the</a:t>
            </a:r>
            <a:r>
              <a:rPr spc="65" dirty="0">
                <a:solidFill>
                  <a:prstClr val="black"/>
                </a:solidFill>
                <a:latin typeface="Cambria"/>
                <a:cs typeface="Cambria"/>
              </a:rPr>
              <a:t> </a:t>
            </a:r>
            <a:r>
              <a:rPr spc="-5" dirty="0">
                <a:solidFill>
                  <a:prstClr val="black"/>
                </a:solidFill>
                <a:latin typeface="Cambria"/>
                <a:cs typeface="Cambria"/>
              </a:rPr>
              <a:t>cansat</a:t>
            </a:r>
            <a:r>
              <a:rPr spc="45" dirty="0">
                <a:solidFill>
                  <a:prstClr val="black"/>
                </a:solidFill>
                <a:latin typeface="Cambria"/>
                <a:cs typeface="Cambria"/>
              </a:rPr>
              <a:t> </a:t>
            </a:r>
            <a:r>
              <a:rPr spc="-15" dirty="0">
                <a:solidFill>
                  <a:prstClr val="black"/>
                </a:solidFill>
                <a:latin typeface="Cambria"/>
                <a:cs typeface="Cambria"/>
              </a:rPr>
              <a:t>before</a:t>
            </a:r>
            <a:r>
              <a:rPr spc="55" dirty="0">
                <a:solidFill>
                  <a:prstClr val="black"/>
                </a:solidFill>
                <a:latin typeface="Cambria"/>
                <a:cs typeface="Cambria"/>
              </a:rPr>
              <a:t> </a:t>
            </a:r>
            <a:r>
              <a:rPr spc="-15" dirty="0">
                <a:solidFill>
                  <a:prstClr val="black"/>
                </a:solidFill>
                <a:latin typeface="Cambria"/>
                <a:cs typeface="Cambria"/>
              </a:rPr>
              <a:t>integration</a:t>
            </a:r>
            <a:r>
              <a:rPr spc="50" dirty="0">
                <a:solidFill>
                  <a:prstClr val="black"/>
                </a:solidFill>
                <a:latin typeface="Cambria"/>
                <a:cs typeface="Cambria"/>
              </a:rPr>
              <a:t> </a:t>
            </a:r>
            <a:r>
              <a:rPr spc="-10" dirty="0">
                <a:solidFill>
                  <a:prstClr val="black"/>
                </a:solidFill>
                <a:latin typeface="Cambria"/>
                <a:cs typeface="Cambria"/>
              </a:rPr>
              <a:t>and</a:t>
            </a:r>
            <a:r>
              <a:rPr spc="50" dirty="0">
                <a:solidFill>
                  <a:prstClr val="black"/>
                </a:solidFill>
                <a:latin typeface="Cambria"/>
                <a:cs typeface="Cambria"/>
              </a:rPr>
              <a:t> </a:t>
            </a:r>
            <a:r>
              <a:rPr spc="-25" dirty="0">
                <a:solidFill>
                  <a:prstClr val="black"/>
                </a:solidFill>
                <a:latin typeface="Cambria"/>
                <a:cs typeface="Cambria"/>
              </a:rPr>
              <a:t>after</a:t>
            </a:r>
            <a:r>
              <a:rPr spc="55" dirty="0">
                <a:solidFill>
                  <a:prstClr val="black"/>
                </a:solidFill>
                <a:latin typeface="Cambria"/>
                <a:cs typeface="Cambria"/>
              </a:rPr>
              <a:t> </a:t>
            </a:r>
            <a:r>
              <a:rPr spc="-25" dirty="0">
                <a:solidFill>
                  <a:prstClr val="black"/>
                </a:solidFill>
                <a:latin typeface="Cambria"/>
                <a:cs typeface="Cambria"/>
              </a:rPr>
              <a:t>this </a:t>
            </a:r>
            <a:r>
              <a:rPr spc="-250" dirty="0">
                <a:solidFill>
                  <a:prstClr val="black"/>
                </a:solidFill>
                <a:latin typeface="Cambria"/>
                <a:cs typeface="Cambria"/>
              </a:rPr>
              <a:t> </a:t>
            </a:r>
            <a:r>
              <a:rPr spc="-15" dirty="0">
                <a:solidFill>
                  <a:prstClr val="black"/>
                </a:solidFill>
                <a:latin typeface="Cambria"/>
                <a:cs typeface="Cambria"/>
              </a:rPr>
              <a:t>testing</a:t>
            </a:r>
            <a:r>
              <a:rPr spc="35" dirty="0">
                <a:solidFill>
                  <a:prstClr val="black"/>
                </a:solidFill>
                <a:latin typeface="Cambria"/>
                <a:cs typeface="Cambria"/>
              </a:rPr>
              <a:t> </a:t>
            </a:r>
            <a:r>
              <a:rPr spc="-15" dirty="0">
                <a:solidFill>
                  <a:prstClr val="black"/>
                </a:solidFill>
                <a:latin typeface="Cambria"/>
                <a:cs typeface="Cambria"/>
              </a:rPr>
              <a:t>we</a:t>
            </a:r>
            <a:r>
              <a:rPr spc="45" dirty="0">
                <a:solidFill>
                  <a:prstClr val="black"/>
                </a:solidFill>
                <a:latin typeface="Cambria"/>
                <a:cs typeface="Cambria"/>
              </a:rPr>
              <a:t> </a:t>
            </a:r>
            <a:r>
              <a:rPr spc="-35" dirty="0">
                <a:solidFill>
                  <a:prstClr val="black"/>
                </a:solidFill>
                <a:latin typeface="Cambria"/>
                <a:cs typeface="Cambria"/>
              </a:rPr>
              <a:t>will</a:t>
            </a:r>
            <a:r>
              <a:rPr spc="40" dirty="0">
                <a:solidFill>
                  <a:prstClr val="black"/>
                </a:solidFill>
                <a:latin typeface="Cambria"/>
                <a:cs typeface="Cambria"/>
              </a:rPr>
              <a:t> </a:t>
            </a:r>
            <a:r>
              <a:rPr spc="20" dirty="0">
                <a:solidFill>
                  <a:prstClr val="black"/>
                </a:solidFill>
                <a:latin typeface="Cambria"/>
                <a:cs typeface="Cambria"/>
              </a:rPr>
              <a:t>go</a:t>
            </a:r>
            <a:r>
              <a:rPr spc="45" dirty="0">
                <a:solidFill>
                  <a:prstClr val="black"/>
                </a:solidFill>
                <a:latin typeface="Cambria"/>
                <a:cs typeface="Cambria"/>
              </a:rPr>
              <a:t> </a:t>
            </a:r>
            <a:r>
              <a:rPr dirty="0">
                <a:solidFill>
                  <a:prstClr val="black"/>
                </a:solidFill>
                <a:latin typeface="Cambria"/>
                <a:cs typeface="Cambria"/>
              </a:rPr>
              <a:t>ahead</a:t>
            </a:r>
            <a:r>
              <a:rPr spc="45" dirty="0">
                <a:solidFill>
                  <a:prstClr val="black"/>
                </a:solidFill>
                <a:latin typeface="Cambria"/>
                <a:cs typeface="Cambria"/>
              </a:rPr>
              <a:t> </a:t>
            </a:r>
            <a:r>
              <a:rPr spc="-25" dirty="0">
                <a:solidFill>
                  <a:prstClr val="black"/>
                </a:solidFill>
                <a:latin typeface="Cambria"/>
                <a:cs typeface="Cambria"/>
              </a:rPr>
              <a:t>for</a:t>
            </a:r>
            <a:r>
              <a:rPr spc="40" dirty="0">
                <a:solidFill>
                  <a:prstClr val="black"/>
                </a:solidFill>
                <a:latin typeface="Cambria"/>
                <a:cs typeface="Cambria"/>
              </a:rPr>
              <a:t> </a:t>
            </a:r>
            <a:r>
              <a:rPr spc="-15" dirty="0">
                <a:solidFill>
                  <a:prstClr val="black"/>
                </a:solidFill>
                <a:latin typeface="Cambria"/>
                <a:cs typeface="Cambria"/>
              </a:rPr>
              <a:t>integration.</a:t>
            </a:r>
            <a:endParaRPr dirty="0">
              <a:solidFill>
                <a:prstClr val="black"/>
              </a:solidFill>
              <a:latin typeface="Cambria"/>
              <a:cs typeface="Cambria"/>
            </a:endParaRPr>
          </a:p>
        </p:txBody>
      </p:sp>
      <p:pic>
        <p:nvPicPr>
          <p:cNvPr id="6" name="object 3">
            <a:extLst>
              <a:ext uri="{FF2B5EF4-FFF2-40B4-BE49-F238E27FC236}">
                <a16:creationId xmlns:a16="http://schemas.microsoft.com/office/drawing/2014/main" id="{3AB6ABFA-5D9E-E233-88A1-5288D9F1B173}"/>
              </a:ext>
            </a:extLst>
          </p:cNvPr>
          <p:cNvPicPr/>
          <p:nvPr/>
        </p:nvPicPr>
        <p:blipFill>
          <a:blip r:embed="rId2" cstate="print"/>
          <a:stretch>
            <a:fillRect/>
          </a:stretch>
        </p:blipFill>
        <p:spPr>
          <a:xfrm>
            <a:off x="578123" y="1504663"/>
            <a:ext cx="5381566" cy="3437891"/>
          </a:xfrm>
          <a:prstGeom prst="rect">
            <a:avLst/>
          </a:prstGeom>
        </p:spPr>
      </p:pic>
      <p:pic>
        <p:nvPicPr>
          <p:cNvPr id="7" name="object 4">
            <a:extLst>
              <a:ext uri="{FF2B5EF4-FFF2-40B4-BE49-F238E27FC236}">
                <a16:creationId xmlns:a16="http://schemas.microsoft.com/office/drawing/2014/main" id="{0BE26830-5EA2-093D-4DAF-B0F38601FD6B}"/>
              </a:ext>
            </a:extLst>
          </p:cNvPr>
          <p:cNvPicPr/>
          <p:nvPr/>
        </p:nvPicPr>
        <p:blipFill>
          <a:blip r:embed="rId3" cstate="print"/>
          <a:stretch>
            <a:fillRect/>
          </a:stretch>
        </p:blipFill>
        <p:spPr>
          <a:xfrm>
            <a:off x="6232311" y="1420078"/>
            <a:ext cx="5397285" cy="3646782"/>
          </a:xfrm>
          <a:prstGeom prst="rect">
            <a:avLst/>
          </a:prstGeom>
        </p:spPr>
      </p:pic>
    </p:spTree>
    <p:extLst>
      <p:ext uri="{BB962C8B-B14F-4D97-AF65-F5344CB8AC3E}">
        <p14:creationId xmlns:p14="http://schemas.microsoft.com/office/powerpoint/2010/main" val="25036347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FB5E1C-10C9-BA6E-0157-3ED271124E5D}"/>
              </a:ext>
            </a:extLst>
          </p:cNvPr>
          <p:cNvSpPr>
            <a:spLocks noGrp="1"/>
          </p:cNvSpPr>
          <p:nvPr>
            <p:ph type="sldNum" sz="quarter" idx="12"/>
          </p:nvPr>
        </p:nvSpPr>
        <p:spPr/>
        <p:txBody>
          <a:bodyPr/>
          <a:lstStyle/>
          <a:p>
            <a:fld id="{D88F94E2-5C54-4DAF-A39A-2298FFE509E3}" type="slidenum">
              <a:rPr lang="en-IN" smtClean="0"/>
              <a:pPr/>
              <a:t>69</a:t>
            </a:fld>
            <a:endParaRPr lang="en-IN" dirty="0"/>
          </a:p>
        </p:txBody>
      </p:sp>
      <p:sp>
        <p:nvSpPr>
          <p:cNvPr id="5" name="object 2">
            <a:extLst>
              <a:ext uri="{FF2B5EF4-FFF2-40B4-BE49-F238E27FC236}">
                <a16:creationId xmlns:a16="http://schemas.microsoft.com/office/drawing/2014/main" id="{B7395BCF-D139-85D9-9FA6-54EEA7372CD3}"/>
              </a:ext>
            </a:extLst>
          </p:cNvPr>
          <p:cNvSpPr txBox="1"/>
          <p:nvPr/>
        </p:nvSpPr>
        <p:spPr>
          <a:xfrm>
            <a:off x="3555818" y="365446"/>
            <a:ext cx="5080364" cy="628377"/>
          </a:xfrm>
          <a:prstGeom prst="rect">
            <a:avLst/>
          </a:prstGeom>
        </p:spPr>
        <p:txBody>
          <a:bodyPr vert="horz" wrap="square" lIns="0" tIns="12700" rIns="0" bIns="0" rtlCol="0">
            <a:spAutoFit/>
          </a:bodyPr>
          <a:lstStyle/>
          <a:p>
            <a:pPr marL="12700" algn="ctr">
              <a:spcBef>
                <a:spcPts val="100"/>
              </a:spcBef>
            </a:pPr>
            <a:r>
              <a:rPr sz="4000" spc="-20" dirty="0">
                <a:solidFill>
                  <a:schemeClr val="accent1">
                    <a:lumMod val="75000"/>
                  </a:schemeClr>
                </a:solidFill>
                <a:latin typeface="Cambria"/>
                <a:cs typeface="Cambria"/>
              </a:rPr>
              <a:t>Integration</a:t>
            </a:r>
            <a:r>
              <a:rPr sz="4000" spc="40" dirty="0">
                <a:solidFill>
                  <a:schemeClr val="accent1">
                    <a:lumMod val="75000"/>
                  </a:schemeClr>
                </a:solidFill>
                <a:latin typeface="Cambria"/>
                <a:cs typeface="Cambria"/>
              </a:rPr>
              <a:t> </a:t>
            </a:r>
            <a:r>
              <a:rPr sz="4000" spc="-10" dirty="0">
                <a:solidFill>
                  <a:schemeClr val="accent1">
                    <a:lumMod val="75000"/>
                  </a:schemeClr>
                </a:solidFill>
                <a:latin typeface="Cambria"/>
                <a:cs typeface="Cambria"/>
              </a:rPr>
              <a:t>of</a:t>
            </a:r>
            <a:r>
              <a:rPr sz="4000" spc="55" dirty="0">
                <a:solidFill>
                  <a:schemeClr val="accent1">
                    <a:lumMod val="75000"/>
                  </a:schemeClr>
                </a:solidFill>
                <a:latin typeface="Cambria"/>
                <a:cs typeface="Cambria"/>
              </a:rPr>
              <a:t> </a:t>
            </a:r>
            <a:r>
              <a:rPr sz="4000" spc="100" dirty="0">
                <a:solidFill>
                  <a:schemeClr val="accent1">
                    <a:lumMod val="75000"/>
                  </a:schemeClr>
                </a:solidFill>
                <a:latin typeface="Cambria"/>
                <a:cs typeface="Cambria"/>
              </a:rPr>
              <a:t>CANSAT</a:t>
            </a:r>
            <a:endParaRPr sz="4000" dirty="0">
              <a:solidFill>
                <a:schemeClr val="accent1">
                  <a:lumMod val="75000"/>
                </a:schemeClr>
              </a:solidFill>
              <a:latin typeface="Cambria"/>
              <a:cs typeface="Cambria"/>
            </a:endParaRPr>
          </a:p>
        </p:txBody>
      </p:sp>
      <p:sp>
        <p:nvSpPr>
          <p:cNvPr id="6" name="object 3">
            <a:extLst>
              <a:ext uri="{FF2B5EF4-FFF2-40B4-BE49-F238E27FC236}">
                <a16:creationId xmlns:a16="http://schemas.microsoft.com/office/drawing/2014/main" id="{90FF1013-634B-1457-5774-F88A7B06EBC1}"/>
              </a:ext>
            </a:extLst>
          </p:cNvPr>
          <p:cNvSpPr txBox="1"/>
          <p:nvPr/>
        </p:nvSpPr>
        <p:spPr>
          <a:xfrm>
            <a:off x="1018290" y="1800112"/>
            <a:ext cx="5358448" cy="4142096"/>
          </a:xfrm>
          <a:prstGeom prst="rect">
            <a:avLst/>
          </a:prstGeom>
        </p:spPr>
        <p:txBody>
          <a:bodyPr vert="horz" wrap="square" lIns="0" tIns="12700" rIns="0" bIns="0" rtlCol="0">
            <a:spAutoFit/>
          </a:bodyPr>
          <a:lstStyle/>
          <a:p>
            <a:pPr marL="240665" marR="392430" indent="-228600">
              <a:lnSpc>
                <a:spcPct val="150000"/>
              </a:lnSpc>
              <a:spcBef>
                <a:spcPts val="100"/>
              </a:spcBef>
              <a:buFont typeface="Symbol"/>
              <a:buChar char=""/>
              <a:tabLst>
                <a:tab pos="240665" algn="l"/>
                <a:tab pos="241300" algn="l"/>
              </a:tabLst>
            </a:pPr>
            <a:r>
              <a:rPr spc="25" dirty="0">
                <a:solidFill>
                  <a:prstClr val="black"/>
                </a:solidFill>
                <a:latin typeface="Cambria"/>
                <a:cs typeface="Cambria"/>
              </a:rPr>
              <a:t>As</a:t>
            </a:r>
            <a:r>
              <a:rPr spc="40" dirty="0">
                <a:solidFill>
                  <a:prstClr val="black"/>
                </a:solidFill>
                <a:latin typeface="Cambria"/>
                <a:cs typeface="Cambria"/>
              </a:rPr>
              <a:t> </a:t>
            </a:r>
            <a:r>
              <a:rPr spc="-25" dirty="0">
                <a:solidFill>
                  <a:prstClr val="black"/>
                </a:solidFill>
                <a:latin typeface="Cambria"/>
                <a:cs typeface="Cambria"/>
              </a:rPr>
              <a:t>our</a:t>
            </a:r>
            <a:r>
              <a:rPr spc="40" dirty="0">
                <a:solidFill>
                  <a:prstClr val="black"/>
                </a:solidFill>
                <a:latin typeface="Cambria"/>
                <a:cs typeface="Cambria"/>
              </a:rPr>
              <a:t> </a:t>
            </a:r>
            <a:r>
              <a:rPr spc="-25" dirty="0">
                <a:solidFill>
                  <a:prstClr val="black"/>
                </a:solidFill>
                <a:latin typeface="Cambria"/>
                <a:cs typeface="Cambria"/>
              </a:rPr>
              <a:t>primary</a:t>
            </a:r>
            <a:r>
              <a:rPr spc="45" dirty="0">
                <a:solidFill>
                  <a:prstClr val="black"/>
                </a:solidFill>
                <a:latin typeface="Cambria"/>
                <a:cs typeface="Cambria"/>
              </a:rPr>
              <a:t> </a:t>
            </a:r>
            <a:r>
              <a:rPr spc="-25" dirty="0">
                <a:solidFill>
                  <a:prstClr val="black"/>
                </a:solidFill>
                <a:latin typeface="Cambria"/>
                <a:cs typeface="Cambria"/>
              </a:rPr>
              <a:t>structure</a:t>
            </a:r>
            <a:r>
              <a:rPr spc="40" dirty="0">
                <a:solidFill>
                  <a:prstClr val="black"/>
                </a:solidFill>
                <a:latin typeface="Cambria"/>
                <a:cs typeface="Cambria"/>
              </a:rPr>
              <a:t> </a:t>
            </a:r>
            <a:r>
              <a:rPr spc="-15" dirty="0">
                <a:solidFill>
                  <a:prstClr val="black"/>
                </a:solidFill>
                <a:latin typeface="Cambria"/>
                <a:cs typeface="Cambria"/>
              </a:rPr>
              <a:t>fabrication</a:t>
            </a:r>
            <a:r>
              <a:rPr spc="40" dirty="0">
                <a:solidFill>
                  <a:prstClr val="black"/>
                </a:solidFill>
                <a:latin typeface="Cambria"/>
                <a:cs typeface="Cambria"/>
              </a:rPr>
              <a:t> </a:t>
            </a:r>
            <a:r>
              <a:rPr spc="-5" dirty="0">
                <a:solidFill>
                  <a:prstClr val="black"/>
                </a:solidFill>
                <a:latin typeface="Cambria"/>
                <a:cs typeface="Cambria"/>
              </a:rPr>
              <a:t>process</a:t>
            </a:r>
            <a:r>
              <a:rPr spc="40" dirty="0">
                <a:solidFill>
                  <a:prstClr val="black"/>
                </a:solidFill>
                <a:latin typeface="Cambria"/>
                <a:cs typeface="Cambria"/>
              </a:rPr>
              <a:t> </a:t>
            </a:r>
            <a:r>
              <a:rPr spc="-15" dirty="0">
                <a:solidFill>
                  <a:prstClr val="black"/>
                </a:solidFill>
                <a:latin typeface="Cambria"/>
                <a:cs typeface="Cambria"/>
              </a:rPr>
              <a:t>which</a:t>
            </a:r>
            <a:r>
              <a:rPr spc="45" dirty="0">
                <a:solidFill>
                  <a:prstClr val="black"/>
                </a:solidFill>
                <a:latin typeface="Cambria"/>
                <a:cs typeface="Cambria"/>
              </a:rPr>
              <a:t> </a:t>
            </a:r>
            <a:r>
              <a:rPr spc="-40" dirty="0">
                <a:solidFill>
                  <a:prstClr val="black"/>
                </a:solidFill>
                <a:latin typeface="Cambria"/>
                <a:cs typeface="Cambria"/>
              </a:rPr>
              <a:t>will</a:t>
            </a:r>
            <a:r>
              <a:rPr spc="50" dirty="0">
                <a:solidFill>
                  <a:prstClr val="black"/>
                </a:solidFill>
                <a:latin typeface="Cambria"/>
                <a:cs typeface="Cambria"/>
              </a:rPr>
              <a:t> </a:t>
            </a:r>
            <a:r>
              <a:rPr spc="-20" dirty="0">
                <a:solidFill>
                  <a:prstClr val="black"/>
                </a:solidFill>
                <a:latin typeface="Cambria"/>
                <a:cs typeface="Cambria"/>
              </a:rPr>
              <a:t>let</a:t>
            </a:r>
            <a:r>
              <a:rPr spc="40" dirty="0">
                <a:solidFill>
                  <a:prstClr val="black"/>
                </a:solidFill>
                <a:latin typeface="Cambria"/>
                <a:cs typeface="Cambria"/>
              </a:rPr>
              <a:t> </a:t>
            </a:r>
            <a:r>
              <a:rPr spc="-5" dirty="0">
                <a:solidFill>
                  <a:prstClr val="black"/>
                </a:solidFill>
                <a:latin typeface="Cambria"/>
                <a:cs typeface="Cambria"/>
              </a:rPr>
              <a:t>be</a:t>
            </a:r>
            <a:r>
              <a:rPr spc="45" dirty="0">
                <a:solidFill>
                  <a:prstClr val="black"/>
                </a:solidFill>
                <a:latin typeface="Cambria"/>
                <a:cs typeface="Cambria"/>
              </a:rPr>
              <a:t> </a:t>
            </a:r>
            <a:r>
              <a:rPr dirty="0">
                <a:solidFill>
                  <a:prstClr val="black"/>
                </a:solidFill>
                <a:latin typeface="Cambria"/>
                <a:cs typeface="Cambria"/>
              </a:rPr>
              <a:t>a</a:t>
            </a:r>
            <a:r>
              <a:rPr spc="45" dirty="0">
                <a:solidFill>
                  <a:prstClr val="black"/>
                </a:solidFill>
                <a:latin typeface="Cambria"/>
                <a:cs typeface="Cambria"/>
              </a:rPr>
              <a:t> </a:t>
            </a:r>
            <a:r>
              <a:rPr dirty="0">
                <a:solidFill>
                  <a:prstClr val="black"/>
                </a:solidFill>
                <a:latin typeface="Cambria"/>
                <a:cs typeface="Cambria"/>
              </a:rPr>
              <a:t>homogenous </a:t>
            </a:r>
            <a:r>
              <a:rPr spc="-250" dirty="0">
                <a:solidFill>
                  <a:prstClr val="black"/>
                </a:solidFill>
                <a:latin typeface="Cambria"/>
                <a:cs typeface="Cambria"/>
              </a:rPr>
              <a:t> </a:t>
            </a:r>
            <a:r>
              <a:rPr spc="-25" dirty="0">
                <a:solidFill>
                  <a:prstClr val="black"/>
                </a:solidFill>
                <a:latin typeface="Cambria"/>
                <a:cs typeface="Cambria"/>
              </a:rPr>
              <a:t>structure</a:t>
            </a:r>
            <a:r>
              <a:rPr spc="40" dirty="0">
                <a:solidFill>
                  <a:prstClr val="black"/>
                </a:solidFill>
                <a:latin typeface="Cambria"/>
                <a:cs typeface="Cambria"/>
              </a:rPr>
              <a:t> </a:t>
            </a:r>
            <a:r>
              <a:rPr spc="-35" dirty="0">
                <a:solidFill>
                  <a:prstClr val="black"/>
                </a:solidFill>
                <a:latin typeface="Cambria"/>
                <a:cs typeface="Cambria"/>
              </a:rPr>
              <a:t>with</a:t>
            </a:r>
            <a:r>
              <a:rPr spc="40" dirty="0">
                <a:solidFill>
                  <a:prstClr val="black"/>
                </a:solidFill>
                <a:latin typeface="Cambria"/>
                <a:cs typeface="Cambria"/>
              </a:rPr>
              <a:t> </a:t>
            </a:r>
            <a:r>
              <a:rPr spc="-5" dirty="0">
                <a:solidFill>
                  <a:prstClr val="black"/>
                </a:solidFill>
                <a:latin typeface="Cambria"/>
                <a:cs typeface="Cambria"/>
              </a:rPr>
              <a:t>no</a:t>
            </a:r>
            <a:r>
              <a:rPr spc="40" dirty="0">
                <a:solidFill>
                  <a:prstClr val="black"/>
                </a:solidFill>
                <a:latin typeface="Cambria"/>
                <a:cs typeface="Cambria"/>
              </a:rPr>
              <a:t> </a:t>
            </a:r>
            <a:r>
              <a:rPr dirty="0">
                <a:solidFill>
                  <a:prstClr val="black"/>
                </a:solidFill>
                <a:latin typeface="Cambria"/>
                <a:cs typeface="Cambria"/>
              </a:rPr>
              <a:t>mechanical</a:t>
            </a:r>
            <a:r>
              <a:rPr spc="40" dirty="0">
                <a:solidFill>
                  <a:prstClr val="black"/>
                </a:solidFill>
                <a:latin typeface="Cambria"/>
                <a:cs typeface="Cambria"/>
              </a:rPr>
              <a:t> </a:t>
            </a:r>
            <a:r>
              <a:rPr spc="-15" dirty="0">
                <a:solidFill>
                  <a:prstClr val="black"/>
                </a:solidFill>
                <a:latin typeface="Cambria"/>
                <a:cs typeface="Cambria"/>
              </a:rPr>
              <a:t>joints.</a:t>
            </a:r>
            <a:endParaRPr dirty="0">
              <a:solidFill>
                <a:prstClr val="black"/>
              </a:solidFill>
              <a:latin typeface="Cambria"/>
              <a:cs typeface="Cambria"/>
            </a:endParaRPr>
          </a:p>
          <a:p>
            <a:pPr marL="240665" marR="5080" indent="-228600">
              <a:lnSpc>
                <a:spcPct val="150000"/>
              </a:lnSpc>
              <a:spcBef>
                <a:spcPts val="70"/>
              </a:spcBef>
              <a:buFont typeface="Symbol"/>
              <a:buChar char=""/>
              <a:tabLst>
                <a:tab pos="240665" algn="l"/>
                <a:tab pos="241300" algn="l"/>
              </a:tabLst>
            </a:pPr>
            <a:r>
              <a:rPr dirty="0">
                <a:solidFill>
                  <a:prstClr val="black"/>
                </a:solidFill>
                <a:latin typeface="Cambria"/>
                <a:cs typeface="Cambria"/>
              </a:rPr>
              <a:t>Other</a:t>
            </a:r>
            <a:r>
              <a:rPr spc="50" dirty="0">
                <a:solidFill>
                  <a:prstClr val="black"/>
                </a:solidFill>
                <a:latin typeface="Cambria"/>
                <a:cs typeface="Cambria"/>
              </a:rPr>
              <a:t> </a:t>
            </a:r>
            <a:r>
              <a:rPr spc="-20" dirty="0">
                <a:solidFill>
                  <a:prstClr val="black"/>
                </a:solidFill>
                <a:latin typeface="Cambria"/>
                <a:cs typeface="Cambria"/>
              </a:rPr>
              <a:t>than</a:t>
            </a:r>
            <a:r>
              <a:rPr spc="50" dirty="0">
                <a:solidFill>
                  <a:prstClr val="black"/>
                </a:solidFill>
                <a:latin typeface="Cambria"/>
                <a:cs typeface="Cambria"/>
              </a:rPr>
              <a:t> </a:t>
            </a:r>
            <a:r>
              <a:rPr spc="-30" dirty="0">
                <a:solidFill>
                  <a:prstClr val="black"/>
                </a:solidFill>
                <a:latin typeface="Cambria"/>
                <a:cs typeface="Cambria"/>
              </a:rPr>
              <a:t>this</a:t>
            </a:r>
            <a:r>
              <a:rPr spc="50" dirty="0">
                <a:solidFill>
                  <a:prstClr val="black"/>
                </a:solidFill>
                <a:latin typeface="Cambria"/>
                <a:cs typeface="Cambria"/>
              </a:rPr>
              <a:t> </a:t>
            </a:r>
            <a:r>
              <a:rPr spc="-15" dirty="0">
                <a:solidFill>
                  <a:prstClr val="black"/>
                </a:solidFill>
                <a:latin typeface="Cambria"/>
                <a:cs typeface="Cambria"/>
              </a:rPr>
              <a:t>the</a:t>
            </a:r>
            <a:r>
              <a:rPr spc="55" dirty="0">
                <a:solidFill>
                  <a:prstClr val="black"/>
                </a:solidFill>
                <a:latin typeface="Cambria"/>
                <a:cs typeface="Cambria"/>
              </a:rPr>
              <a:t> </a:t>
            </a:r>
            <a:r>
              <a:rPr spc="-20" dirty="0">
                <a:solidFill>
                  <a:prstClr val="black"/>
                </a:solidFill>
                <a:latin typeface="Cambria"/>
                <a:cs typeface="Cambria"/>
              </a:rPr>
              <a:t>outer</a:t>
            </a:r>
            <a:r>
              <a:rPr spc="50" dirty="0">
                <a:solidFill>
                  <a:prstClr val="black"/>
                </a:solidFill>
                <a:latin typeface="Cambria"/>
                <a:cs typeface="Cambria"/>
              </a:rPr>
              <a:t> </a:t>
            </a:r>
            <a:r>
              <a:rPr dirty="0">
                <a:solidFill>
                  <a:prstClr val="black"/>
                </a:solidFill>
                <a:latin typeface="Cambria"/>
                <a:cs typeface="Cambria"/>
              </a:rPr>
              <a:t>body</a:t>
            </a:r>
            <a:r>
              <a:rPr spc="50" dirty="0">
                <a:solidFill>
                  <a:prstClr val="black"/>
                </a:solidFill>
                <a:latin typeface="Cambria"/>
                <a:cs typeface="Cambria"/>
              </a:rPr>
              <a:t> </a:t>
            </a:r>
            <a:r>
              <a:rPr spc="-15" dirty="0">
                <a:solidFill>
                  <a:prstClr val="black"/>
                </a:solidFill>
                <a:latin typeface="Cambria"/>
                <a:cs typeface="Cambria"/>
              </a:rPr>
              <a:t>panels</a:t>
            </a:r>
            <a:r>
              <a:rPr spc="50" dirty="0">
                <a:solidFill>
                  <a:prstClr val="black"/>
                </a:solidFill>
                <a:latin typeface="Cambria"/>
                <a:cs typeface="Cambria"/>
              </a:rPr>
              <a:t> </a:t>
            </a:r>
            <a:r>
              <a:rPr spc="-35" dirty="0">
                <a:solidFill>
                  <a:prstClr val="black"/>
                </a:solidFill>
                <a:latin typeface="Cambria"/>
                <a:cs typeface="Cambria"/>
              </a:rPr>
              <a:t>will</a:t>
            </a:r>
            <a:r>
              <a:rPr spc="50" dirty="0">
                <a:solidFill>
                  <a:prstClr val="black"/>
                </a:solidFill>
                <a:latin typeface="Cambria"/>
                <a:cs typeface="Cambria"/>
              </a:rPr>
              <a:t> </a:t>
            </a:r>
            <a:r>
              <a:rPr spc="-5" dirty="0">
                <a:solidFill>
                  <a:prstClr val="black"/>
                </a:solidFill>
                <a:latin typeface="Cambria"/>
                <a:cs typeface="Cambria"/>
              </a:rPr>
              <a:t>be</a:t>
            </a:r>
            <a:r>
              <a:rPr spc="50" dirty="0">
                <a:solidFill>
                  <a:prstClr val="black"/>
                </a:solidFill>
                <a:latin typeface="Cambria"/>
                <a:cs typeface="Cambria"/>
              </a:rPr>
              <a:t> </a:t>
            </a:r>
            <a:r>
              <a:rPr spc="5" dirty="0">
                <a:solidFill>
                  <a:prstClr val="black"/>
                </a:solidFill>
                <a:latin typeface="Cambria"/>
                <a:cs typeface="Cambria"/>
              </a:rPr>
              <a:t>connected</a:t>
            </a:r>
            <a:r>
              <a:rPr spc="50" dirty="0">
                <a:solidFill>
                  <a:prstClr val="black"/>
                </a:solidFill>
                <a:latin typeface="Cambria"/>
                <a:cs typeface="Cambria"/>
              </a:rPr>
              <a:t> </a:t>
            </a:r>
            <a:r>
              <a:rPr spc="-15" dirty="0">
                <a:solidFill>
                  <a:prstClr val="black"/>
                </a:solidFill>
                <a:latin typeface="Cambria"/>
                <a:cs typeface="Cambria"/>
              </a:rPr>
              <a:t>using</a:t>
            </a:r>
            <a:r>
              <a:rPr spc="50" dirty="0">
                <a:solidFill>
                  <a:prstClr val="black"/>
                </a:solidFill>
                <a:latin typeface="Cambria"/>
                <a:cs typeface="Cambria"/>
              </a:rPr>
              <a:t> </a:t>
            </a:r>
            <a:r>
              <a:rPr spc="-15" dirty="0">
                <a:solidFill>
                  <a:prstClr val="black"/>
                </a:solidFill>
                <a:latin typeface="Cambria"/>
                <a:cs typeface="Cambria"/>
              </a:rPr>
              <a:t>the</a:t>
            </a:r>
            <a:r>
              <a:rPr spc="50" dirty="0">
                <a:solidFill>
                  <a:prstClr val="black"/>
                </a:solidFill>
                <a:latin typeface="Cambria"/>
                <a:cs typeface="Cambria"/>
              </a:rPr>
              <a:t> </a:t>
            </a:r>
            <a:r>
              <a:rPr dirty="0">
                <a:solidFill>
                  <a:prstClr val="black"/>
                </a:solidFill>
                <a:latin typeface="Cambria"/>
                <a:cs typeface="Cambria"/>
              </a:rPr>
              <a:t>shock</a:t>
            </a:r>
            <a:r>
              <a:rPr spc="50" dirty="0">
                <a:solidFill>
                  <a:prstClr val="black"/>
                </a:solidFill>
                <a:latin typeface="Cambria"/>
                <a:cs typeface="Cambria"/>
              </a:rPr>
              <a:t> </a:t>
            </a:r>
            <a:r>
              <a:rPr spc="-15" dirty="0">
                <a:solidFill>
                  <a:prstClr val="black"/>
                </a:solidFill>
                <a:latin typeface="Cambria"/>
                <a:cs typeface="Cambria"/>
              </a:rPr>
              <a:t>absorbing </a:t>
            </a:r>
            <a:r>
              <a:rPr spc="-250" dirty="0">
                <a:solidFill>
                  <a:prstClr val="black"/>
                </a:solidFill>
                <a:latin typeface="Cambria"/>
                <a:cs typeface="Cambria"/>
              </a:rPr>
              <a:t> </a:t>
            </a:r>
            <a:r>
              <a:rPr spc="-5" dirty="0">
                <a:solidFill>
                  <a:prstClr val="black"/>
                </a:solidFill>
                <a:latin typeface="Cambria"/>
                <a:cs typeface="Cambria"/>
              </a:rPr>
              <a:t>screws.</a:t>
            </a:r>
            <a:endParaRPr dirty="0">
              <a:solidFill>
                <a:prstClr val="black"/>
              </a:solidFill>
              <a:latin typeface="Cambria"/>
              <a:cs typeface="Cambria"/>
            </a:endParaRPr>
          </a:p>
          <a:p>
            <a:pPr marL="240665" marR="245745" indent="-228600" algn="just">
              <a:lnSpc>
                <a:spcPct val="150000"/>
              </a:lnSpc>
              <a:spcBef>
                <a:spcPts val="55"/>
              </a:spcBef>
              <a:buFont typeface="Symbol"/>
              <a:buChar char=""/>
              <a:tabLst>
                <a:tab pos="241300" algn="l"/>
              </a:tabLst>
            </a:pPr>
            <a:r>
              <a:rPr spc="-20" dirty="0">
                <a:solidFill>
                  <a:prstClr val="black"/>
                </a:solidFill>
                <a:latin typeface="Cambria"/>
                <a:cs typeface="Cambria"/>
              </a:rPr>
              <a:t>Batteries </a:t>
            </a:r>
            <a:r>
              <a:rPr spc="40" dirty="0">
                <a:solidFill>
                  <a:prstClr val="black"/>
                </a:solidFill>
                <a:latin typeface="Cambria"/>
                <a:cs typeface="Cambria"/>
              </a:rPr>
              <a:t>, </a:t>
            </a:r>
            <a:r>
              <a:rPr spc="55" dirty="0">
                <a:solidFill>
                  <a:prstClr val="black"/>
                </a:solidFill>
                <a:latin typeface="Cambria"/>
                <a:cs typeface="Cambria"/>
              </a:rPr>
              <a:t>PCB </a:t>
            </a:r>
            <a:r>
              <a:rPr spc="-5" dirty="0">
                <a:solidFill>
                  <a:prstClr val="black"/>
                </a:solidFill>
                <a:latin typeface="Cambria"/>
                <a:cs typeface="Cambria"/>
              </a:rPr>
              <a:t>and </a:t>
            </a:r>
            <a:r>
              <a:rPr dirty="0">
                <a:solidFill>
                  <a:prstClr val="black"/>
                </a:solidFill>
                <a:latin typeface="Cambria"/>
                <a:cs typeface="Cambria"/>
              </a:rPr>
              <a:t>Servo </a:t>
            </a:r>
            <a:r>
              <a:rPr spc="-20" dirty="0">
                <a:solidFill>
                  <a:prstClr val="black"/>
                </a:solidFill>
                <a:latin typeface="Cambria"/>
                <a:cs typeface="Cambria"/>
              </a:rPr>
              <a:t>motors </a:t>
            </a:r>
            <a:r>
              <a:rPr spc="-15" dirty="0">
                <a:solidFill>
                  <a:prstClr val="black"/>
                </a:solidFill>
                <a:latin typeface="Cambria"/>
                <a:cs typeface="Cambria"/>
              </a:rPr>
              <a:t>are </a:t>
            </a:r>
            <a:r>
              <a:rPr spc="5" dirty="0">
                <a:solidFill>
                  <a:prstClr val="black"/>
                </a:solidFill>
                <a:latin typeface="Cambria"/>
                <a:cs typeface="Cambria"/>
              </a:rPr>
              <a:t>connected </a:t>
            </a:r>
            <a:r>
              <a:rPr spc="-15" dirty="0">
                <a:solidFill>
                  <a:prstClr val="black"/>
                </a:solidFill>
                <a:latin typeface="Cambria"/>
                <a:cs typeface="Cambria"/>
              </a:rPr>
              <a:t>to </a:t>
            </a:r>
            <a:r>
              <a:rPr spc="-20" dirty="0">
                <a:solidFill>
                  <a:prstClr val="black"/>
                </a:solidFill>
                <a:latin typeface="Cambria"/>
                <a:cs typeface="Cambria"/>
              </a:rPr>
              <a:t>the </a:t>
            </a:r>
            <a:r>
              <a:rPr spc="-25" dirty="0">
                <a:solidFill>
                  <a:prstClr val="black"/>
                </a:solidFill>
                <a:latin typeface="Cambria"/>
                <a:cs typeface="Cambria"/>
              </a:rPr>
              <a:t>particular </a:t>
            </a:r>
            <a:r>
              <a:rPr spc="-10" dirty="0">
                <a:solidFill>
                  <a:prstClr val="black"/>
                </a:solidFill>
                <a:latin typeface="Cambria"/>
                <a:cs typeface="Cambria"/>
              </a:rPr>
              <a:t>damper </a:t>
            </a:r>
            <a:r>
              <a:rPr spc="-5" dirty="0">
                <a:solidFill>
                  <a:prstClr val="black"/>
                </a:solidFill>
                <a:latin typeface="Cambria"/>
                <a:cs typeface="Cambria"/>
              </a:rPr>
              <a:t>used </a:t>
            </a:r>
            <a:r>
              <a:rPr dirty="0">
                <a:solidFill>
                  <a:prstClr val="black"/>
                </a:solidFill>
                <a:latin typeface="Cambria"/>
                <a:cs typeface="Cambria"/>
              </a:rPr>
              <a:t> </a:t>
            </a:r>
            <a:r>
              <a:rPr spc="-20" dirty="0">
                <a:solidFill>
                  <a:prstClr val="black"/>
                </a:solidFill>
                <a:latin typeface="Cambria"/>
                <a:cs typeface="Cambria"/>
              </a:rPr>
              <a:t>which are then </a:t>
            </a:r>
            <a:r>
              <a:rPr spc="5" dirty="0">
                <a:solidFill>
                  <a:prstClr val="black"/>
                </a:solidFill>
                <a:latin typeface="Cambria"/>
                <a:cs typeface="Cambria"/>
              </a:rPr>
              <a:t>connected </a:t>
            </a:r>
            <a:r>
              <a:rPr spc="-10" dirty="0">
                <a:solidFill>
                  <a:prstClr val="black"/>
                </a:solidFill>
                <a:latin typeface="Cambria"/>
                <a:cs typeface="Cambria"/>
              </a:rPr>
              <a:t>to </a:t>
            </a:r>
            <a:r>
              <a:rPr spc="-20" dirty="0">
                <a:solidFill>
                  <a:prstClr val="black"/>
                </a:solidFill>
                <a:latin typeface="Cambria"/>
                <a:cs typeface="Cambria"/>
              </a:rPr>
              <a:t>the </a:t>
            </a:r>
            <a:r>
              <a:rPr spc="-25" dirty="0">
                <a:solidFill>
                  <a:prstClr val="black"/>
                </a:solidFill>
                <a:latin typeface="Cambria"/>
                <a:cs typeface="Cambria"/>
              </a:rPr>
              <a:t>structure </a:t>
            </a:r>
            <a:r>
              <a:rPr spc="-10" dirty="0">
                <a:solidFill>
                  <a:prstClr val="black"/>
                </a:solidFill>
                <a:latin typeface="Cambria"/>
                <a:cs typeface="Cambria"/>
              </a:rPr>
              <a:t>of </a:t>
            </a:r>
            <a:r>
              <a:rPr spc="65" dirty="0">
                <a:solidFill>
                  <a:prstClr val="black"/>
                </a:solidFill>
                <a:latin typeface="Cambria"/>
                <a:cs typeface="Cambria"/>
              </a:rPr>
              <a:t>CANSAT </a:t>
            </a:r>
            <a:r>
              <a:rPr spc="-15" dirty="0">
                <a:solidFill>
                  <a:prstClr val="black"/>
                </a:solidFill>
                <a:latin typeface="Cambria"/>
                <a:cs typeface="Cambria"/>
              </a:rPr>
              <a:t>using screws </a:t>
            </a:r>
            <a:r>
              <a:rPr spc="-5" dirty="0">
                <a:solidFill>
                  <a:prstClr val="black"/>
                </a:solidFill>
                <a:latin typeface="Cambria"/>
                <a:cs typeface="Cambria"/>
              </a:rPr>
              <a:t>and </a:t>
            </a:r>
            <a:r>
              <a:rPr spc="-25" dirty="0">
                <a:solidFill>
                  <a:prstClr val="black"/>
                </a:solidFill>
                <a:latin typeface="Cambria"/>
                <a:cs typeface="Cambria"/>
              </a:rPr>
              <a:t>other </a:t>
            </a:r>
            <a:r>
              <a:rPr spc="-20" dirty="0">
                <a:solidFill>
                  <a:prstClr val="black"/>
                </a:solidFill>
                <a:latin typeface="Cambria"/>
                <a:cs typeface="Cambria"/>
              </a:rPr>
              <a:t> </a:t>
            </a:r>
            <a:r>
              <a:rPr spc="-5" dirty="0">
                <a:solidFill>
                  <a:prstClr val="black"/>
                </a:solidFill>
                <a:latin typeface="Cambria"/>
                <a:cs typeface="Cambria"/>
              </a:rPr>
              <a:t>mechanical</a:t>
            </a:r>
            <a:r>
              <a:rPr spc="35" dirty="0">
                <a:solidFill>
                  <a:prstClr val="black"/>
                </a:solidFill>
                <a:latin typeface="Cambria"/>
                <a:cs typeface="Cambria"/>
              </a:rPr>
              <a:t> </a:t>
            </a:r>
            <a:r>
              <a:rPr spc="-20" dirty="0">
                <a:solidFill>
                  <a:prstClr val="black"/>
                </a:solidFill>
                <a:latin typeface="Cambria"/>
                <a:cs typeface="Cambria"/>
              </a:rPr>
              <a:t>joints</a:t>
            </a:r>
            <a:r>
              <a:rPr spc="45" dirty="0">
                <a:solidFill>
                  <a:prstClr val="black"/>
                </a:solidFill>
                <a:latin typeface="Cambria"/>
                <a:cs typeface="Cambria"/>
              </a:rPr>
              <a:t> </a:t>
            </a:r>
            <a:r>
              <a:rPr spc="-10" dirty="0">
                <a:solidFill>
                  <a:prstClr val="black"/>
                </a:solidFill>
                <a:latin typeface="Cambria"/>
                <a:cs typeface="Cambria"/>
              </a:rPr>
              <a:t>as</a:t>
            </a:r>
            <a:r>
              <a:rPr spc="45" dirty="0">
                <a:solidFill>
                  <a:prstClr val="black"/>
                </a:solidFill>
                <a:latin typeface="Cambria"/>
                <a:cs typeface="Cambria"/>
              </a:rPr>
              <a:t> </a:t>
            </a:r>
            <a:r>
              <a:rPr spc="-20" dirty="0">
                <a:solidFill>
                  <a:prstClr val="black"/>
                </a:solidFill>
                <a:latin typeface="Cambria"/>
                <a:cs typeface="Cambria"/>
              </a:rPr>
              <a:t>shown</a:t>
            </a:r>
            <a:r>
              <a:rPr spc="40" dirty="0">
                <a:solidFill>
                  <a:prstClr val="black"/>
                </a:solidFill>
                <a:latin typeface="Cambria"/>
                <a:cs typeface="Cambria"/>
              </a:rPr>
              <a:t> </a:t>
            </a:r>
            <a:r>
              <a:rPr spc="-5" dirty="0">
                <a:solidFill>
                  <a:prstClr val="black"/>
                </a:solidFill>
                <a:latin typeface="Cambria"/>
                <a:cs typeface="Cambria"/>
              </a:rPr>
              <a:t>below.</a:t>
            </a:r>
            <a:endParaRPr dirty="0">
              <a:solidFill>
                <a:prstClr val="black"/>
              </a:solidFill>
              <a:latin typeface="Cambria"/>
              <a:cs typeface="Cambria"/>
            </a:endParaRPr>
          </a:p>
        </p:txBody>
      </p:sp>
      <p:sp>
        <p:nvSpPr>
          <p:cNvPr id="7" name="object 4">
            <a:extLst>
              <a:ext uri="{FF2B5EF4-FFF2-40B4-BE49-F238E27FC236}">
                <a16:creationId xmlns:a16="http://schemas.microsoft.com/office/drawing/2014/main" id="{1BB8CB56-28B0-70D2-9077-2A7664BF87A9}"/>
              </a:ext>
            </a:extLst>
          </p:cNvPr>
          <p:cNvSpPr txBox="1"/>
          <p:nvPr/>
        </p:nvSpPr>
        <p:spPr>
          <a:xfrm>
            <a:off x="8702690" y="2936942"/>
            <a:ext cx="2471019" cy="228268"/>
          </a:xfrm>
          <a:prstGeom prst="rect">
            <a:avLst/>
          </a:prstGeom>
        </p:spPr>
        <p:txBody>
          <a:bodyPr vert="horz" wrap="square" lIns="0" tIns="12700" rIns="0" bIns="0" rtlCol="0">
            <a:spAutoFit/>
          </a:bodyPr>
          <a:lstStyle/>
          <a:p>
            <a:pPr marL="12700">
              <a:spcBef>
                <a:spcPts val="100"/>
              </a:spcBef>
            </a:pPr>
            <a:r>
              <a:rPr sz="1400" i="1" spc="20" dirty="0">
                <a:solidFill>
                  <a:prstClr val="black"/>
                </a:solidFill>
                <a:latin typeface="Cambria"/>
                <a:cs typeface="Cambria"/>
              </a:rPr>
              <a:t>Fig.</a:t>
            </a:r>
            <a:r>
              <a:rPr sz="1400" i="1" spc="30" dirty="0">
                <a:solidFill>
                  <a:prstClr val="black"/>
                </a:solidFill>
                <a:latin typeface="Cambria"/>
                <a:cs typeface="Cambria"/>
              </a:rPr>
              <a:t> </a:t>
            </a:r>
            <a:r>
              <a:rPr sz="1400" i="1" spc="65" dirty="0">
                <a:solidFill>
                  <a:prstClr val="black"/>
                </a:solidFill>
                <a:latin typeface="Cambria"/>
                <a:cs typeface="Cambria"/>
              </a:rPr>
              <a:t>CANSAT</a:t>
            </a:r>
            <a:r>
              <a:rPr sz="1400" i="1" spc="40" dirty="0">
                <a:solidFill>
                  <a:prstClr val="black"/>
                </a:solidFill>
                <a:latin typeface="Cambria"/>
                <a:cs typeface="Cambria"/>
              </a:rPr>
              <a:t> </a:t>
            </a:r>
            <a:r>
              <a:rPr sz="1400" i="1" spc="-15" dirty="0">
                <a:solidFill>
                  <a:prstClr val="black"/>
                </a:solidFill>
                <a:latin typeface="Cambria"/>
                <a:cs typeface="Cambria"/>
              </a:rPr>
              <a:t>Integration</a:t>
            </a:r>
            <a:r>
              <a:rPr sz="1400" i="1" spc="30" dirty="0">
                <a:solidFill>
                  <a:prstClr val="black"/>
                </a:solidFill>
                <a:latin typeface="Cambria"/>
                <a:cs typeface="Cambria"/>
              </a:rPr>
              <a:t> </a:t>
            </a:r>
            <a:r>
              <a:rPr sz="1400" i="1" spc="10" dirty="0">
                <a:solidFill>
                  <a:prstClr val="black"/>
                </a:solidFill>
                <a:latin typeface="Cambria"/>
                <a:cs typeface="Cambria"/>
              </a:rPr>
              <a:t>Stage</a:t>
            </a:r>
            <a:r>
              <a:rPr sz="1400" i="1" spc="35" dirty="0">
                <a:solidFill>
                  <a:prstClr val="black"/>
                </a:solidFill>
                <a:latin typeface="Cambria"/>
                <a:cs typeface="Cambria"/>
              </a:rPr>
              <a:t> </a:t>
            </a:r>
            <a:r>
              <a:rPr sz="1400" i="1" spc="-45" dirty="0">
                <a:solidFill>
                  <a:prstClr val="black"/>
                </a:solidFill>
                <a:latin typeface="Cambria"/>
                <a:cs typeface="Cambria"/>
              </a:rPr>
              <a:t>1</a:t>
            </a:r>
            <a:endParaRPr sz="1400" i="1" dirty="0">
              <a:solidFill>
                <a:prstClr val="black"/>
              </a:solidFill>
              <a:latin typeface="Cambria"/>
              <a:cs typeface="Cambria"/>
            </a:endParaRPr>
          </a:p>
        </p:txBody>
      </p:sp>
      <p:sp>
        <p:nvSpPr>
          <p:cNvPr id="8" name="object 5">
            <a:extLst>
              <a:ext uri="{FF2B5EF4-FFF2-40B4-BE49-F238E27FC236}">
                <a16:creationId xmlns:a16="http://schemas.microsoft.com/office/drawing/2014/main" id="{1F3E516D-CBA9-2E3F-1CE1-DC167FBADA5F}"/>
              </a:ext>
            </a:extLst>
          </p:cNvPr>
          <p:cNvSpPr txBox="1"/>
          <p:nvPr/>
        </p:nvSpPr>
        <p:spPr>
          <a:xfrm>
            <a:off x="8702690" y="5312804"/>
            <a:ext cx="2564310" cy="228268"/>
          </a:xfrm>
          <a:prstGeom prst="rect">
            <a:avLst/>
          </a:prstGeom>
        </p:spPr>
        <p:txBody>
          <a:bodyPr vert="horz" wrap="square" lIns="0" tIns="12700" rIns="0" bIns="0" rtlCol="0">
            <a:spAutoFit/>
          </a:bodyPr>
          <a:lstStyle/>
          <a:p>
            <a:pPr marL="12700">
              <a:spcBef>
                <a:spcPts val="100"/>
              </a:spcBef>
            </a:pPr>
            <a:r>
              <a:rPr sz="1400" i="1" spc="20" dirty="0">
                <a:solidFill>
                  <a:prstClr val="black"/>
                </a:solidFill>
                <a:latin typeface="Cambria"/>
                <a:cs typeface="Cambria"/>
              </a:rPr>
              <a:t>Fig.</a:t>
            </a:r>
            <a:r>
              <a:rPr sz="1400" i="1" spc="35" dirty="0">
                <a:solidFill>
                  <a:prstClr val="black"/>
                </a:solidFill>
                <a:latin typeface="Cambria"/>
                <a:cs typeface="Cambria"/>
              </a:rPr>
              <a:t> </a:t>
            </a:r>
            <a:r>
              <a:rPr sz="1400" i="1" spc="65" dirty="0">
                <a:solidFill>
                  <a:prstClr val="black"/>
                </a:solidFill>
                <a:latin typeface="Cambria"/>
                <a:cs typeface="Cambria"/>
              </a:rPr>
              <a:t>CANSAT</a:t>
            </a:r>
            <a:r>
              <a:rPr sz="1400" i="1" spc="30" dirty="0">
                <a:solidFill>
                  <a:prstClr val="black"/>
                </a:solidFill>
                <a:latin typeface="Cambria"/>
                <a:cs typeface="Cambria"/>
              </a:rPr>
              <a:t> </a:t>
            </a:r>
            <a:r>
              <a:rPr sz="1400" i="1" spc="-15" dirty="0">
                <a:solidFill>
                  <a:prstClr val="black"/>
                </a:solidFill>
                <a:latin typeface="Cambria"/>
                <a:cs typeface="Cambria"/>
              </a:rPr>
              <a:t>Integration</a:t>
            </a:r>
            <a:r>
              <a:rPr sz="1400" i="1" spc="35" dirty="0">
                <a:solidFill>
                  <a:prstClr val="black"/>
                </a:solidFill>
                <a:latin typeface="Cambria"/>
                <a:cs typeface="Cambria"/>
              </a:rPr>
              <a:t> </a:t>
            </a:r>
            <a:r>
              <a:rPr sz="1400" i="1" spc="10" dirty="0">
                <a:solidFill>
                  <a:prstClr val="black"/>
                </a:solidFill>
                <a:latin typeface="Cambria"/>
                <a:cs typeface="Cambria"/>
              </a:rPr>
              <a:t>Stage</a:t>
            </a:r>
            <a:r>
              <a:rPr sz="1400" i="1" spc="35" dirty="0">
                <a:solidFill>
                  <a:prstClr val="black"/>
                </a:solidFill>
                <a:latin typeface="Cambria"/>
                <a:cs typeface="Cambria"/>
              </a:rPr>
              <a:t> </a:t>
            </a:r>
            <a:r>
              <a:rPr sz="1400" i="1" spc="-45" dirty="0">
                <a:solidFill>
                  <a:prstClr val="black"/>
                </a:solidFill>
                <a:latin typeface="Cambria"/>
                <a:cs typeface="Cambria"/>
              </a:rPr>
              <a:t>2</a:t>
            </a:r>
            <a:endParaRPr sz="1400" i="1" dirty="0">
              <a:solidFill>
                <a:prstClr val="black"/>
              </a:solidFill>
              <a:latin typeface="Cambria"/>
              <a:cs typeface="Cambria"/>
            </a:endParaRPr>
          </a:p>
        </p:txBody>
      </p:sp>
      <p:pic>
        <p:nvPicPr>
          <p:cNvPr id="9" name="object 6">
            <a:extLst>
              <a:ext uri="{FF2B5EF4-FFF2-40B4-BE49-F238E27FC236}">
                <a16:creationId xmlns:a16="http://schemas.microsoft.com/office/drawing/2014/main" id="{F576F6CA-1C69-E5C6-65EC-81F1A499A324}"/>
              </a:ext>
            </a:extLst>
          </p:cNvPr>
          <p:cNvPicPr/>
          <p:nvPr/>
        </p:nvPicPr>
        <p:blipFill>
          <a:blip r:embed="rId2" cstate="print"/>
          <a:stretch>
            <a:fillRect/>
          </a:stretch>
        </p:blipFill>
        <p:spPr>
          <a:xfrm>
            <a:off x="8083566" y="1506287"/>
            <a:ext cx="3416300" cy="1430655"/>
          </a:xfrm>
          <a:prstGeom prst="rect">
            <a:avLst/>
          </a:prstGeom>
        </p:spPr>
      </p:pic>
      <p:pic>
        <p:nvPicPr>
          <p:cNvPr id="10" name="object 7">
            <a:extLst>
              <a:ext uri="{FF2B5EF4-FFF2-40B4-BE49-F238E27FC236}">
                <a16:creationId xmlns:a16="http://schemas.microsoft.com/office/drawing/2014/main" id="{27BE9CA7-4447-0784-43A5-EEE4C4DCADFB}"/>
              </a:ext>
            </a:extLst>
          </p:cNvPr>
          <p:cNvPicPr/>
          <p:nvPr/>
        </p:nvPicPr>
        <p:blipFill>
          <a:blip r:embed="rId3" cstate="print"/>
          <a:stretch>
            <a:fillRect/>
          </a:stretch>
        </p:blipFill>
        <p:spPr>
          <a:xfrm>
            <a:off x="7872671" y="3680806"/>
            <a:ext cx="3670300" cy="1631998"/>
          </a:xfrm>
          <a:prstGeom prst="rect">
            <a:avLst/>
          </a:prstGeom>
        </p:spPr>
      </p:pic>
    </p:spTree>
    <p:extLst>
      <p:ext uri="{BB962C8B-B14F-4D97-AF65-F5344CB8AC3E}">
        <p14:creationId xmlns:p14="http://schemas.microsoft.com/office/powerpoint/2010/main" val="2094373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816C8-4AAB-AE8D-02A8-F2C2F84C9FFF}"/>
              </a:ext>
            </a:extLst>
          </p:cNvPr>
          <p:cNvSpPr/>
          <p:nvPr/>
        </p:nvSpPr>
        <p:spPr>
          <a:xfrm>
            <a:off x="4042544" y="249521"/>
            <a:ext cx="4106913" cy="637266"/>
          </a:xfrm>
          <a:prstGeom prst="rect">
            <a:avLst/>
          </a:prstGeom>
          <a:noFill/>
        </p:spPr>
        <p:txBody>
          <a:bodyPr wrap="none" lIns="75733" tIns="37866" rIns="75733" bIns="37866">
            <a:spAutoFit/>
          </a:bodyPr>
          <a:lstStyle/>
          <a:p>
            <a:pPr algn="ctr" defTabSz="757306"/>
            <a:r>
              <a:rPr lang="en-US" sz="3644" b="1">
                <a:ln w="9525">
                  <a:solidFill>
                    <a:prstClr val="white"/>
                  </a:solidFill>
                  <a:prstDash val="solid"/>
                </a:ln>
                <a:solidFill>
                  <a:srgbClr val="5B9BD5"/>
                </a:solidFill>
                <a:effectLst>
                  <a:outerShdw blurRad="12700" dist="38100" dir="2700000" algn="tl" rotWithShape="0">
                    <a:srgbClr val="5B9BD5">
                      <a:lumMod val="60000"/>
                      <a:lumOff val="40000"/>
                    </a:srgbClr>
                  </a:outerShdw>
                </a:effectLst>
                <a:latin typeface="Calibri" panose="020F0502020204030204"/>
              </a:rPr>
              <a:t>MISSION SUMMARY</a:t>
            </a:r>
          </a:p>
        </p:txBody>
      </p:sp>
      <p:sp>
        <p:nvSpPr>
          <p:cNvPr id="8" name="TextBox 7">
            <a:extLst>
              <a:ext uri="{FF2B5EF4-FFF2-40B4-BE49-F238E27FC236}">
                <a16:creationId xmlns:a16="http://schemas.microsoft.com/office/drawing/2014/main" id="{AC204221-5384-4132-E708-3B3770CCB478}"/>
              </a:ext>
            </a:extLst>
          </p:cNvPr>
          <p:cNvSpPr txBox="1"/>
          <p:nvPr/>
        </p:nvSpPr>
        <p:spPr>
          <a:xfrm>
            <a:off x="1296649" y="1877798"/>
            <a:ext cx="9402482" cy="3604577"/>
          </a:xfrm>
          <a:prstGeom prst="rect">
            <a:avLst/>
          </a:prstGeom>
          <a:noFill/>
        </p:spPr>
        <p:txBody>
          <a:bodyPr wrap="square" rtlCol="0">
            <a:spAutoFit/>
          </a:bodyPr>
          <a:lstStyle/>
          <a:p>
            <a:pPr marL="236658" indent="-236658" defTabSz="757306">
              <a:lnSpc>
                <a:spcPct val="150000"/>
              </a:lnSpc>
              <a:buFont typeface="Wingdings" panose="05000000000000000000" pitchFamily="2" charset="2"/>
              <a:buChar char="Ø"/>
            </a:pPr>
            <a:r>
              <a:rPr lang="en-US" sz="2153" dirty="0">
                <a:solidFill>
                  <a:prstClr val="black"/>
                </a:solidFill>
                <a:latin typeface="Calibri" panose="020F0502020204030204"/>
              </a:rPr>
              <a:t>Innovative Mechanical Gyro-control system that shall demonstrate the descent control of the CANSAT.</a:t>
            </a:r>
          </a:p>
          <a:p>
            <a:pPr marL="236658" indent="-236658" defTabSz="757306">
              <a:lnSpc>
                <a:spcPct val="150000"/>
              </a:lnSpc>
              <a:buFont typeface="Wingdings" panose="05000000000000000000" pitchFamily="2" charset="2"/>
              <a:buChar char="Ø"/>
            </a:pPr>
            <a:r>
              <a:rPr lang="en-US" sz="2153" dirty="0">
                <a:solidFill>
                  <a:prstClr val="black"/>
                </a:solidFill>
                <a:latin typeface="Calibri" panose="020F0502020204030204"/>
              </a:rPr>
              <a:t>CANSAT descent control system that shall open at an altitude of 500 m. </a:t>
            </a:r>
          </a:p>
          <a:p>
            <a:pPr defTabSz="757306">
              <a:lnSpc>
                <a:spcPct val="150000"/>
              </a:lnSpc>
            </a:pPr>
            <a:endParaRPr lang="en-US" sz="1656" dirty="0">
              <a:solidFill>
                <a:prstClr val="black"/>
              </a:solidFill>
              <a:latin typeface="Calibri" panose="020F0502020204030204"/>
            </a:endParaRPr>
          </a:p>
          <a:p>
            <a:pPr defTabSz="757306">
              <a:lnSpc>
                <a:spcPct val="150000"/>
              </a:lnSpc>
            </a:pPr>
            <a:r>
              <a:rPr lang="en-US" sz="1822" dirty="0">
                <a:solidFill>
                  <a:prstClr val="black"/>
                </a:solidFill>
                <a:latin typeface="Calibri" panose="020F0502020204030204"/>
              </a:rPr>
              <a:t>CANSATs will be launched to an altitude of 800.0 m to 900.0 m from the ground level and above the launch site &amp; deployed near the peak altitude. During the ejection from the rocket orientation of the CANSAT is not controlled. The CANSAT must remain intact during the course of the entire mission and send the data to the ground station through a telemetry link.</a:t>
            </a:r>
          </a:p>
        </p:txBody>
      </p:sp>
      <p:sp>
        <p:nvSpPr>
          <p:cNvPr id="10" name="Slide Number Placeholder 9">
            <a:extLst>
              <a:ext uri="{FF2B5EF4-FFF2-40B4-BE49-F238E27FC236}">
                <a16:creationId xmlns:a16="http://schemas.microsoft.com/office/drawing/2014/main" id="{66F1CE1B-6FE8-3AC9-C5FE-BFE6E2FB2A82}"/>
              </a:ext>
            </a:extLst>
          </p:cNvPr>
          <p:cNvSpPr>
            <a:spLocks noGrp="1"/>
          </p:cNvSpPr>
          <p:nvPr>
            <p:ph type="sldNum" sz="quarter" idx="12"/>
          </p:nvPr>
        </p:nvSpPr>
        <p:spPr/>
        <p:txBody>
          <a:bodyPr/>
          <a:lstStyle/>
          <a:p>
            <a:fld id="{D88F94E2-5C54-4DAF-A39A-2298FFE509E3}" type="slidenum">
              <a:rPr lang="en-IN" smtClean="0"/>
              <a:pPr/>
              <a:t>7</a:t>
            </a:fld>
            <a:endParaRPr lang="en-IN" dirty="0"/>
          </a:p>
        </p:txBody>
      </p:sp>
    </p:spTree>
    <p:extLst>
      <p:ext uri="{BB962C8B-B14F-4D97-AF65-F5344CB8AC3E}">
        <p14:creationId xmlns:p14="http://schemas.microsoft.com/office/powerpoint/2010/main" val="7997977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D58201-720D-01AE-BCAA-6226DEB35940}"/>
              </a:ext>
            </a:extLst>
          </p:cNvPr>
          <p:cNvSpPr>
            <a:spLocks noGrp="1"/>
          </p:cNvSpPr>
          <p:nvPr>
            <p:ph type="sldNum" sz="quarter" idx="12"/>
          </p:nvPr>
        </p:nvSpPr>
        <p:spPr/>
        <p:txBody>
          <a:bodyPr/>
          <a:lstStyle/>
          <a:p>
            <a:fld id="{D88F94E2-5C54-4DAF-A39A-2298FFE509E3}" type="slidenum">
              <a:rPr lang="en-IN" smtClean="0"/>
              <a:pPr/>
              <a:t>70</a:t>
            </a:fld>
            <a:endParaRPr lang="en-IN" dirty="0"/>
          </a:p>
        </p:txBody>
      </p:sp>
      <p:sp>
        <p:nvSpPr>
          <p:cNvPr id="7" name="object 4">
            <a:extLst>
              <a:ext uri="{FF2B5EF4-FFF2-40B4-BE49-F238E27FC236}">
                <a16:creationId xmlns:a16="http://schemas.microsoft.com/office/drawing/2014/main" id="{03657D35-0411-0F09-A852-0EECF7DC81C1}"/>
              </a:ext>
            </a:extLst>
          </p:cNvPr>
          <p:cNvSpPr txBox="1"/>
          <p:nvPr/>
        </p:nvSpPr>
        <p:spPr>
          <a:xfrm>
            <a:off x="533402" y="1580673"/>
            <a:ext cx="3237745" cy="3381054"/>
          </a:xfrm>
          <a:prstGeom prst="rect">
            <a:avLst/>
          </a:prstGeom>
        </p:spPr>
        <p:txBody>
          <a:bodyPr vert="horz" wrap="square" lIns="0" tIns="33655" rIns="0" bIns="0" rtlCol="0">
            <a:spAutoFit/>
          </a:bodyPr>
          <a:lstStyle/>
          <a:p>
            <a:pPr marL="12065">
              <a:lnSpc>
                <a:spcPct val="150000"/>
              </a:lnSpc>
              <a:spcBef>
                <a:spcPts val="265"/>
              </a:spcBef>
              <a:tabLst>
                <a:tab pos="240665" algn="l"/>
                <a:tab pos="241300" algn="l"/>
              </a:tabLst>
            </a:pPr>
            <a:r>
              <a:rPr lang="en-US" sz="2000" spc="-5" dirty="0">
                <a:solidFill>
                  <a:prstClr val="black"/>
                </a:solidFill>
                <a:latin typeface="Cambria"/>
                <a:cs typeface="Cambria"/>
              </a:rPr>
              <a:t>Accomplishments</a:t>
            </a:r>
          </a:p>
          <a:p>
            <a:pPr marL="240665" indent="-228600">
              <a:spcBef>
                <a:spcPts val="265"/>
              </a:spcBef>
              <a:buFont typeface="Symbol"/>
              <a:buChar char=""/>
              <a:tabLst>
                <a:tab pos="240665" algn="l"/>
                <a:tab pos="241300" algn="l"/>
              </a:tabLst>
            </a:pPr>
            <a:r>
              <a:rPr sz="2000" spc="-5" dirty="0">
                <a:solidFill>
                  <a:prstClr val="black"/>
                </a:solidFill>
                <a:latin typeface="Cambria"/>
                <a:cs typeface="Cambria"/>
              </a:rPr>
              <a:t>Telemetry</a:t>
            </a:r>
            <a:r>
              <a:rPr sz="2000" spc="30" dirty="0">
                <a:solidFill>
                  <a:prstClr val="black"/>
                </a:solidFill>
                <a:latin typeface="Cambria"/>
                <a:cs typeface="Cambria"/>
              </a:rPr>
              <a:t> </a:t>
            </a:r>
            <a:r>
              <a:rPr sz="2000" spc="-25" dirty="0">
                <a:solidFill>
                  <a:prstClr val="black"/>
                </a:solidFill>
                <a:latin typeface="Cambria"/>
                <a:cs typeface="Cambria"/>
              </a:rPr>
              <a:t>is</a:t>
            </a:r>
            <a:r>
              <a:rPr sz="2000" spc="30" dirty="0">
                <a:solidFill>
                  <a:prstClr val="black"/>
                </a:solidFill>
                <a:latin typeface="Cambria"/>
                <a:cs typeface="Cambria"/>
              </a:rPr>
              <a:t> </a:t>
            </a:r>
            <a:r>
              <a:rPr sz="2000" spc="-5" dirty="0">
                <a:solidFill>
                  <a:prstClr val="black"/>
                </a:solidFill>
                <a:latin typeface="Cambria"/>
                <a:cs typeface="Cambria"/>
              </a:rPr>
              <a:t>tested.</a:t>
            </a:r>
            <a:endParaRPr sz="2000" dirty="0">
              <a:solidFill>
                <a:prstClr val="black"/>
              </a:solidFill>
              <a:latin typeface="Cambria"/>
              <a:cs typeface="Cambria"/>
            </a:endParaRPr>
          </a:p>
          <a:p>
            <a:pPr marL="240665" indent="-228600">
              <a:spcBef>
                <a:spcPts val="170"/>
              </a:spcBef>
              <a:buFont typeface="Symbol"/>
              <a:buChar char=""/>
              <a:tabLst>
                <a:tab pos="240665" algn="l"/>
                <a:tab pos="241300" algn="l"/>
              </a:tabLst>
            </a:pPr>
            <a:r>
              <a:rPr sz="2000" spc="90" dirty="0">
                <a:solidFill>
                  <a:prstClr val="black"/>
                </a:solidFill>
                <a:latin typeface="Cambria"/>
                <a:cs typeface="Cambria"/>
              </a:rPr>
              <a:t>GCS</a:t>
            </a:r>
            <a:r>
              <a:rPr sz="2000" spc="40" dirty="0">
                <a:solidFill>
                  <a:prstClr val="black"/>
                </a:solidFill>
                <a:latin typeface="Cambria"/>
                <a:cs typeface="Cambria"/>
              </a:rPr>
              <a:t> </a:t>
            </a:r>
            <a:r>
              <a:rPr sz="2000" spc="70" dirty="0">
                <a:solidFill>
                  <a:prstClr val="black"/>
                </a:solidFill>
                <a:latin typeface="Cambria"/>
                <a:cs typeface="Cambria"/>
              </a:rPr>
              <a:t>GUI</a:t>
            </a:r>
            <a:r>
              <a:rPr sz="2000" spc="40" dirty="0">
                <a:solidFill>
                  <a:prstClr val="black"/>
                </a:solidFill>
                <a:latin typeface="Cambria"/>
                <a:cs typeface="Cambria"/>
              </a:rPr>
              <a:t> </a:t>
            </a:r>
            <a:r>
              <a:rPr sz="2000" spc="-25" dirty="0">
                <a:solidFill>
                  <a:prstClr val="black"/>
                </a:solidFill>
                <a:latin typeface="Cambria"/>
                <a:cs typeface="Cambria"/>
              </a:rPr>
              <a:t>is</a:t>
            </a:r>
            <a:r>
              <a:rPr sz="2000" spc="45" dirty="0">
                <a:solidFill>
                  <a:prstClr val="black"/>
                </a:solidFill>
                <a:latin typeface="Cambria"/>
                <a:cs typeface="Cambria"/>
              </a:rPr>
              <a:t> </a:t>
            </a:r>
            <a:r>
              <a:rPr sz="2000" dirty="0">
                <a:solidFill>
                  <a:prstClr val="black"/>
                </a:solidFill>
                <a:latin typeface="Cambria"/>
                <a:cs typeface="Cambria"/>
              </a:rPr>
              <a:t>developed</a:t>
            </a:r>
            <a:r>
              <a:rPr sz="2000" spc="40" dirty="0">
                <a:solidFill>
                  <a:prstClr val="black"/>
                </a:solidFill>
                <a:latin typeface="Cambria"/>
                <a:cs typeface="Cambria"/>
              </a:rPr>
              <a:t> </a:t>
            </a:r>
            <a:r>
              <a:rPr sz="2000" spc="-25" dirty="0">
                <a:solidFill>
                  <a:prstClr val="black"/>
                </a:solidFill>
                <a:latin typeface="Cambria"/>
                <a:cs typeface="Cambria"/>
              </a:rPr>
              <a:t>up</a:t>
            </a:r>
            <a:r>
              <a:rPr sz="2000" spc="40" dirty="0">
                <a:solidFill>
                  <a:prstClr val="black"/>
                </a:solidFill>
                <a:latin typeface="Cambria"/>
                <a:cs typeface="Cambria"/>
              </a:rPr>
              <a:t> </a:t>
            </a:r>
            <a:r>
              <a:rPr sz="2000" spc="-15" dirty="0">
                <a:solidFill>
                  <a:prstClr val="black"/>
                </a:solidFill>
                <a:latin typeface="Cambria"/>
                <a:cs typeface="Cambria"/>
              </a:rPr>
              <a:t>to</a:t>
            </a:r>
            <a:r>
              <a:rPr sz="2000" spc="45" dirty="0">
                <a:solidFill>
                  <a:prstClr val="black"/>
                </a:solidFill>
                <a:latin typeface="Cambria"/>
                <a:cs typeface="Cambria"/>
              </a:rPr>
              <a:t> </a:t>
            </a:r>
            <a:r>
              <a:rPr sz="2000" dirty="0">
                <a:solidFill>
                  <a:prstClr val="black"/>
                </a:solidFill>
                <a:latin typeface="Cambria"/>
                <a:cs typeface="Cambria"/>
              </a:rPr>
              <a:t>some</a:t>
            </a:r>
            <a:r>
              <a:rPr sz="2000" spc="40" dirty="0">
                <a:solidFill>
                  <a:prstClr val="black"/>
                </a:solidFill>
                <a:latin typeface="Cambria"/>
                <a:cs typeface="Cambria"/>
              </a:rPr>
              <a:t> </a:t>
            </a:r>
            <a:r>
              <a:rPr sz="2000" dirty="0">
                <a:solidFill>
                  <a:prstClr val="black"/>
                </a:solidFill>
                <a:latin typeface="Cambria"/>
                <a:cs typeface="Cambria"/>
              </a:rPr>
              <a:t>extent.</a:t>
            </a:r>
          </a:p>
          <a:p>
            <a:pPr marL="240665" indent="-228600">
              <a:spcBef>
                <a:spcPts val="170"/>
              </a:spcBef>
              <a:buFont typeface="Symbol"/>
              <a:buChar char=""/>
              <a:tabLst>
                <a:tab pos="240665" algn="l"/>
                <a:tab pos="241300" algn="l"/>
              </a:tabLst>
            </a:pPr>
            <a:r>
              <a:rPr sz="2000" spc="-5" dirty="0">
                <a:solidFill>
                  <a:prstClr val="black"/>
                </a:solidFill>
                <a:latin typeface="Cambria"/>
                <a:cs typeface="Cambria"/>
              </a:rPr>
              <a:t>Antenna</a:t>
            </a:r>
            <a:r>
              <a:rPr sz="2000" spc="30" dirty="0">
                <a:solidFill>
                  <a:prstClr val="black"/>
                </a:solidFill>
                <a:latin typeface="Cambria"/>
                <a:cs typeface="Cambria"/>
              </a:rPr>
              <a:t> </a:t>
            </a:r>
            <a:r>
              <a:rPr sz="2000" spc="-15" dirty="0">
                <a:solidFill>
                  <a:prstClr val="black"/>
                </a:solidFill>
                <a:latin typeface="Cambria"/>
                <a:cs typeface="Cambria"/>
              </a:rPr>
              <a:t>testing</a:t>
            </a:r>
            <a:r>
              <a:rPr sz="2000" spc="25" dirty="0">
                <a:solidFill>
                  <a:prstClr val="black"/>
                </a:solidFill>
                <a:latin typeface="Cambria"/>
                <a:cs typeface="Cambria"/>
              </a:rPr>
              <a:t> </a:t>
            </a:r>
            <a:r>
              <a:rPr sz="2000" spc="-25" dirty="0">
                <a:solidFill>
                  <a:prstClr val="black"/>
                </a:solidFill>
                <a:latin typeface="Cambria"/>
                <a:cs typeface="Cambria"/>
              </a:rPr>
              <a:t>is</a:t>
            </a:r>
            <a:r>
              <a:rPr sz="2000" spc="35" dirty="0">
                <a:solidFill>
                  <a:prstClr val="black"/>
                </a:solidFill>
                <a:latin typeface="Cambria"/>
                <a:cs typeface="Cambria"/>
              </a:rPr>
              <a:t> </a:t>
            </a:r>
            <a:r>
              <a:rPr sz="2000" spc="5" dirty="0">
                <a:solidFill>
                  <a:prstClr val="black"/>
                </a:solidFill>
                <a:latin typeface="Cambria"/>
                <a:cs typeface="Cambria"/>
              </a:rPr>
              <a:t>completed.</a:t>
            </a:r>
            <a:endParaRPr sz="2000" dirty="0">
              <a:solidFill>
                <a:prstClr val="black"/>
              </a:solidFill>
              <a:latin typeface="Cambria"/>
              <a:cs typeface="Cambria"/>
            </a:endParaRPr>
          </a:p>
          <a:p>
            <a:pPr marL="240665" indent="-228600">
              <a:spcBef>
                <a:spcPts val="165"/>
              </a:spcBef>
              <a:buFont typeface="Symbol"/>
              <a:buChar char=""/>
              <a:tabLst>
                <a:tab pos="240665" algn="l"/>
                <a:tab pos="241300" algn="l"/>
              </a:tabLst>
            </a:pPr>
            <a:r>
              <a:rPr sz="2000" spc="5" dirty="0">
                <a:solidFill>
                  <a:prstClr val="black"/>
                </a:solidFill>
                <a:latin typeface="Cambria"/>
                <a:cs typeface="Cambria"/>
              </a:rPr>
              <a:t>Mechanical</a:t>
            </a:r>
            <a:r>
              <a:rPr sz="2000" spc="45" dirty="0">
                <a:solidFill>
                  <a:prstClr val="black"/>
                </a:solidFill>
                <a:latin typeface="Cambria"/>
                <a:cs typeface="Cambria"/>
              </a:rPr>
              <a:t> </a:t>
            </a:r>
            <a:r>
              <a:rPr sz="2000" spc="-15" dirty="0">
                <a:solidFill>
                  <a:prstClr val="black"/>
                </a:solidFill>
                <a:latin typeface="Cambria"/>
                <a:cs typeface="Cambria"/>
              </a:rPr>
              <a:t>analysis</a:t>
            </a:r>
            <a:r>
              <a:rPr sz="2000" spc="45" dirty="0">
                <a:solidFill>
                  <a:prstClr val="black"/>
                </a:solidFill>
                <a:latin typeface="Cambria"/>
                <a:cs typeface="Cambria"/>
              </a:rPr>
              <a:t> </a:t>
            </a:r>
            <a:r>
              <a:rPr sz="2000" spc="-25" dirty="0">
                <a:solidFill>
                  <a:prstClr val="black"/>
                </a:solidFill>
                <a:latin typeface="Cambria"/>
                <a:cs typeface="Cambria"/>
              </a:rPr>
              <a:t>(Stress-strain</a:t>
            </a:r>
            <a:r>
              <a:rPr sz="2000" spc="50" dirty="0">
                <a:solidFill>
                  <a:prstClr val="black"/>
                </a:solidFill>
                <a:latin typeface="Cambria"/>
                <a:cs typeface="Cambria"/>
              </a:rPr>
              <a:t> </a:t>
            </a:r>
            <a:r>
              <a:rPr sz="2000" spc="40" dirty="0">
                <a:solidFill>
                  <a:prstClr val="black"/>
                </a:solidFill>
                <a:latin typeface="Cambria"/>
                <a:cs typeface="Cambria"/>
              </a:rPr>
              <a:t>,</a:t>
            </a:r>
            <a:r>
              <a:rPr sz="2000" spc="45" dirty="0">
                <a:solidFill>
                  <a:prstClr val="black"/>
                </a:solidFill>
                <a:latin typeface="Cambria"/>
                <a:cs typeface="Cambria"/>
              </a:rPr>
              <a:t> </a:t>
            </a:r>
            <a:r>
              <a:rPr sz="2000" spc="-15" dirty="0">
                <a:solidFill>
                  <a:prstClr val="black"/>
                </a:solidFill>
                <a:latin typeface="Cambria"/>
                <a:cs typeface="Cambria"/>
              </a:rPr>
              <a:t>Vibration</a:t>
            </a:r>
            <a:r>
              <a:rPr sz="2000" spc="45" dirty="0">
                <a:solidFill>
                  <a:prstClr val="black"/>
                </a:solidFill>
                <a:latin typeface="Cambria"/>
                <a:cs typeface="Cambria"/>
              </a:rPr>
              <a:t> </a:t>
            </a:r>
            <a:r>
              <a:rPr sz="2000" spc="-5" dirty="0">
                <a:solidFill>
                  <a:prstClr val="black"/>
                </a:solidFill>
                <a:latin typeface="Cambria"/>
                <a:cs typeface="Cambria"/>
              </a:rPr>
              <a:t>and</a:t>
            </a:r>
            <a:r>
              <a:rPr sz="2000" spc="45" dirty="0">
                <a:solidFill>
                  <a:prstClr val="black"/>
                </a:solidFill>
                <a:latin typeface="Cambria"/>
                <a:cs typeface="Cambria"/>
              </a:rPr>
              <a:t> </a:t>
            </a:r>
            <a:r>
              <a:rPr sz="2000" spc="-10" dirty="0">
                <a:solidFill>
                  <a:prstClr val="black"/>
                </a:solidFill>
                <a:latin typeface="Cambria"/>
                <a:cs typeface="Cambria"/>
              </a:rPr>
              <a:t>Fit</a:t>
            </a:r>
            <a:r>
              <a:rPr sz="2000" spc="45" dirty="0">
                <a:solidFill>
                  <a:prstClr val="black"/>
                </a:solidFill>
                <a:latin typeface="Cambria"/>
                <a:cs typeface="Cambria"/>
              </a:rPr>
              <a:t> </a:t>
            </a:r>
            <a:r>
              <a:rPr sz="2000" spc="-5" dirty="0">
                <a:solidFill>
                  <a:prstClr val="black"/>
                </a:solidFill>
                <a:latin typeface="Cambria"/>
                <a:cs typeface="Cambria"/>
              </a:rPr>
              <a:t>check)</a:t>
            </a:r>
            <a:r>
              <a:rPr sz="2000" spc="50" dirty="0">
                <a:solidFill>
                  <a:prstClr val="black"/>
                </a:solidFill>
                <a:latin typeface="Cambria"/>
                <a:cs typeface="Cambria"/>
              </a:rPr>
              <a:t> </a:t>
            </a:r>
            <a:r>
              <a:rPr sz="2000" spc="-25" dirty="0">
                <a:solidFill>
                  <a:prstClr val="black"/>
                </a:solidFill>
                <a:latin typeface="Cambria"/>
                <a:cs typeface="Cambria"/>
              </a:rPr>
              <a:t>is</a:t>
            </a:r>
            <a:r>
              <a:rPr sz="2000" spc="45" dirty="0">
                <a:solidFill>
                  <a:prstClr val="black"/>
                </a:solidFill>
                <a:latin typeface="Cambria"/>
                <a:cs typeface="Cambria"/>
              </a:rPr>
              <a:t> </a:t>
            </a:r>
            <a:r>
              <a:rPr sz="2000" spc="5" dirty="0">
                <a:solidFill>
                  <a:prstClr val="black"/>
                </a:solidFill>
                <a:latin typeface="Cambria"/>
                <a:cs typeface="Cambria"/>
              </a:rPr>
              <a:t>completed.</a:t>
            </a:r>
            <a:endParaRPr sz="2000" dirty="0">
              <a:solidFill>
                <a:prstClr val="black"/>
              </a:solidFill>
              <a:latin typeface="Cambria"/>
              <a:cs typeface="Cambria"/>
            </a:endParaRPr>
          </a:p>
        </p:txBody>
      </p:sp>
      <p:sp>
        <p:nvSpPr>
          <p:cNvPr id="9" name="object 6">
            <a:extLst>
              <a:ext uri="{FF2B5EF4-FFF2-40B4-BE49-F238E27FC236}">
                <a16:creationId xmlns:a16="http://schemas.microsoft.com/office/drawing/2014/main" id="{7D16D368-A9E8-913D-D1E8-A0A3CD57AABC}"/>
              </a:ext>
            </a:extLst>
          </p:cNvPr>
          <p:cNvSpPr txBox="1"/>
          <p:nvPr/>
        </p:nvSpPr>
        <p:spPr>
          <a:xfrm>
            <a:off x="4063751" y="1460358"/>
            <a:ext cx="3978242" cy="2846933"/>
          </a:xfrm>
          <a:prstGeom prst="rect">
            <a:avLst/>
          </a:prstGeom>
        </p:spPr>
        <p:txBody>
          <a:bodyPr vert="horz" wrap="square" lIns="0" tIns="12700" rIns="0" bIns="0" rtlCol="0">
            <a:spAutoFit/>
          </a:bodyPr>
          <a:lstStyle/>
          <a:p>
            <a:pPr marL="12700" marR="5080">
              <a:lnSpc>
                <a:spcPct val="200000"/>
              </a:lnSpc>
              <a:spcBef>
                <a:spcPts val="100"/>
              </a:spcBef>
              <a:tabLst>
                <a:tab pos="240665" algn="l"/>
                <a:tab pos="241300" algn="l"/>
              </a:tabLst>
            </a:pPr>
            <a:r>
              <a:rPr lang="en-IN" sz="2000" spc="-10" dirty="0">
                <a:solidFill>
                  <a:prstClr val="black"/>
                </a:solidFill>
                <a:latin typeface="Cambria"/>
                <a:cs typeface="Cambria"/>
              </a:rPr>
              <a:t>Unfinished</a:t>
            </a:r>
            <a:r>
              <a:rPr lang="en-IN" sz="2000" dirty="0">
                <a:solidFill>
                  <a:prstClr val="black"/>
                </a:solidFill>
                <a:latin typeface="Cambria"/>
                <a:cs typeface="Cambria"/>
              </a:rPr>
              <a:t> </a:t>
            </a:r>
            <a:r>
              <a:rPr lang="en-IN" sz="2000" spc="-40" dirty="0">
                <a:solidFill>
                  <a:prstClr val="black"/>
                </a:solidFill>
                <a:latin typeface="Cambria"/>
                <a:cs typeface="Cambria"/>
              </a:rPr>
              <a:t>work</a:t>
            </a:r>
            <a:endParaRPr lang="en-US" sz="2000" spc="15" dirty="0">
              <a:solidFill>
                <a:prstClr val="black"/>
              </a:solidFill>
              <a:latin typeface="Cambria"/>
              <a:cs typeface="Cambria"/>
            </a:endParaRPr>
          </a:p>
          <a:p>
            <a:pPr marL="241300" marR="5080" indent="-228600">
              <a:spcBef>
                <a:spcPts val="100"/>
              </a:spcBef>
              <a:buFont typeface="Symbol"/>
              <a:buChar char=""/>
              <a:tabLst>
                <a:tab pos="240665" algn="l"/>
                <a:tab pos="241300" algn="l"/>
              </a:tabLst>
            </a:pPr>
            <a:r>
              <a:rPr sz="2000" spc="15" dirty="0">
                <a:solidFill>
                  <a:prstClr val="black"/>
                </a:solidFill>
                <a:latin typeface="Cambria"/>
                <a:cs typeface="Cambria"/>
              </a:rPr>
              <a:t>The</a:t>
            </a:r>
            <a:r>
              <a:rPr sz="2000" spc="50" dirty="0">
                <a:solidFill>
                  <a:prstClr val="black"/>
                </a:solidFill>
                <a:latin typeface="Cambria"/>
                <a:cs typeface="Cambria"/>
              </a:rPr>
              <a:t> </a:t>
            </a:r>
            <a:r>
              <a:rPr sz="2000" spc="-25" dirty="0">
                <a:solidFill>
                  <a:prstClr val="black"/>
                </a:solidFill>
                <a:latin typeface="Cambria"/>
                <a:cs typeface="Cambria"/>
              </a:rPr>
              <a:t>fully</a:t>
            </a:r>
            <a:r>
              <a:rPr sz="2000" spc="55" dirty="0">
                <a:solidFill>
                  <a:prstClr val="black"/>
                </a:solidFill>
                <a:latin typeface="Cambria"/>
                <a:cs typeface="Cambria"/>
              </a:rPr>
              <a:t> </a:t>
            </a:r>
            <a:r>
              <a:rPr sz="2000" spc="-15" dirty="0">
                <a:solidFill>
                  <a:prstClr val="black"/>
                </a:solidFill>
                <a:latin typeface="Cambria"/>
                <a:cs typeface="Cambria"/>
              </a:rPr>
              <a:t>integrated</a:t>
            </a:r>
            <a:r>
              <a:rPr sz="2000" spc="50" dirty="0">
                <a:solidFill>
                  <a:prstClr val="black"/>
                </a:solidFill>
                <a:latin typeface="Cambria"/>
                <a:cs typeface="Cambria"/>
              </a:rPr>
              <a:t> </a:t>
            </a:r>
            <a:r>
              <a:rPr sz="2000" spc="-10" dirty="0">
                <a:solidFill>
                  <a:prstClr val="black"/>
                </a:solidFill>
                <a:latin typeface="Cambria"/>
                <a:cs typeface="Cambria"/>
              </a:rPr>
              <a:t>electronic</a:t>
            </a:r>
            <a:r>
              <a:rPr sz="2000" spc="55" dirty="0">
                <a:solidFill>
                  <a:prstClr val="black"/>
                </a:solidFill>
                <a:latin typeface="Cambria"/>
                <a:cs typeface="Cambria"/>
              </a:rPr>
              <a:t> </a:t>
            </a:r>
            <a:r>
              <a:rPr sz="2000" spc="20" dirty="0">
                <a:solidFill>
                  <a:prstClr val="black"/>
                </a:solidFill>
                <a:latin typeface="Cambria"/>
                <a:cs typeface="Cambria"/>
              </a:rPr>
              <a:t>&amp;</a:t>
            </a:r>
            <a:r>
              <a:rPr sz="2000" spc="55" dirty="0">
                <a:solidFill>
                  <a:prstClr val="black"/>
                </a:solidFill>
                <a:latin typeface="Cambria"/>
                <a:cs typeface="Cambria"/>
              </a:rPr>
              <a:t> </a:t>
            </a:r>
            <a:r>
              <a:rPr sz="2000" spc="-5" dirty="0">
                <a:solidFill>
                  <a:prstClr val="black"/>
                </a:solidFill>
                <a:latin typeface="Cambria"/>
                <a:cs typeface="Cambria"/>
              </a:rPr>
              <a:t>mechanical</a:t>
            </a:r>
            <a:r>
              <a:rPr sz="2000" spc="55" dirty="0">
                <a:solidFill>
                  <a:prstClr val="black"/>
                </a:solidFill>
                <a:latin typeface="Cambria"/>
                <a:cs typeface="Cambria"/>
              </a:rPr>
              <a:t> </a:t>
            </a:r>
            <a:r>
              <a:rPr sz="2000" spc="-10" dirty="0">
                <a:solidFill>
                  <a:prstClr val="black"/>
                </a:solidFill>
                <a:latin typeface="Cambria"/>
                <a:cs typeface="Cambria"/>
              </a:rPr>
              <a:t>subsystem</a:t>
            </a:r>
            <a:r>
              <a:rPr sz="2000" spc="50" dirty="0">
                <a:solidFill>
                  <a:prstClr val="black"/>
                </a:solidFill>
                <a:latin typeface="Cambria"/>
                <a:cs typeface="Cambria"/>
              </a:rPr>
              <a:t> </a:t>
            </a:r>
            <a:r>
              <a:rPr sz="2000" spc="-20" dirty="0">
                <a:solidFill>
                  <a:prstClr val="black"/>
                </a:solidFill>
                <a:latin typeface="Cambria"/>
                <a:cs typeface="Cambria"/>
              </a:rPr>
              <a:t>are</a:t>
            </a:r>
            <a:r>
              <a:rPr sz="2000" spc="55" dirty="0">
                <a:solidFill>
                  <a:prstClr val="black"/>
                </a:solidFill>
                <a:latin typeface="Cambria"/>
                <a:cs typeface="Cambria"/>
              </a:rPr>
              <a:t> </a:t>
            </a:r>
            <a:r>
              <a:rPr sz="2000" spc="-15" dirty="0">
                <a:solidFill>
                  <a:prstClr val="black"/>
                </a:solidFill>
                <a:latin typeface="Cambria"/>
                <a:cs typeface="Cambria"/>
              </a:rPr>
              <a:t>not</a:t>
            </a:r>
            <a:r>
              <a:rPr sz="2000" spc="50" dirty="0">
                <a:solidFill>
                  <a:prstClr val="black"/>
                </a:solidFill>
                <a:latin typeface="Cambria"/>
                <a:cs typeface="Cambria"/>
              </a:rPr>
              <a:t> </a:t>
            </a:r>
            <a:r>
              <a:rPr sz="2000" spc="-20" dirty="0">
                <a:solidFill>
                  <a:prstClr val="black"/>
                </a:solidFill>
                <a:latin typeface="Cambria"/>
                <a:cs typeface="Cambria"/>
              </a:rPr>
              <a:t>entirely </a:t>
            </a:r>
            <a:r>
              <a:rPr sz="2000" spc="-250" dirty="0">
                <a:solidFill>
                  <a:prstClr val="black"/>
                </a:solidFill>
                <a:latin typeface="Cambria"/>
                <a:cs typeface="Cambria"/>
              </a:rPr>
              <a:t> </a:t>
            </a:r>
            <a:r>
              <a:rPr sz="2000" spc="-15" dirty="0">
                <a:solidFill>
                  <a:prstClr val="black"/>
                </a:solidFill>
                <a:latin typeface="Cambria"/>
                <a:cs typeface="Cambria"/>
              </a:rPr>
              <a:t>functional</a:t>
            </a:r>
            <a:r>
              <a:rPr sz="2000" spc="35" dirty="0">
                <a:solidFill>
                  <a:prstClr val="black"/>
                </a:solidFill>
                <a:latin typeface="Cambria"/>
                <a:cs typeface="Cambria"/>
              </a:rPr>
              <a:t> </a:t>
            </a:r>
            <a:r>
              <a:rPr sz="2000" dirty="0">
                <a:solidFill>
                  <a:prstClr val="black"/>
                </a:solidFill>
                <a:latin typeface="Cambria"/>
                <a:cs typeface="Cambria"/>
              </a:rPr>
              <a:t>yet</a:t>
            </a:r>
            <a:r>
              <a:rPr sz="2000" spc="45" dirty="0">
                <a:solidFill>
                  <a:prstClr val="black"/>
                </a:solidFill>
                <a:latin typeface="Cambria"/>
                <a:cs typeface="Cambria"/>
              </a:rPr>
              <a:t> </a:t>
            </a:r>
            <a:r>
              <a:rPr sz="2000" spc="-10" dirty="0">
                <a:solidFill>
                  <a:prstClr val="black"/>
                </a:solidFill>
                <a:latin typeface="Cambria"/>
                <a:cs typeface="Cambria"/>
              </a:rPr>
              <a:t>and</a:t>
            </a:r>
            <a:r>
              <a:rPr sz="2000" spc="45" dirty="0">
                <a:solidFill>
                  <a:prstClr val="black"/>
                </a:solidFill>
                <a:latin typeface="Cambria"/>
                <a:cs typeface="Cambria"/>
              </a:rPr>
              <a:t> </a:t>
            </a:r>
            <a:r>
              <a:rPr sz="2000" dirty="0">
                <a:solidFill>
                  <a:prstClr val="black"/>
                </a:solidFill>
                <a:latin typeface="Cambria"/>
                <a:cs typeface="Cambria"/>
              </a:rPr>
              <a:t>needs</a:t>
            </a:r>
            <a:r>
              <a:rPr sz="2000" spc="45" dirty="0">
                <a:solidFill>
                  <a:prstClr val="black"/>
                </a:solidFill>
                <a:latin typeface="Cambria"/>
                <a:cs typeface="Cambria"/>
              </a:rPr>
              <a:t> </a:t>
            </a:r>
            <a:r>
              <a:rPr sz="2000" spc="-10" dirty="0">
                <a:solidFill>
                  <a:prstClr val="black"/>
                </a:solidFill>
                <a:latin typeface="Cambria"/>
                <a:cs typeface="Cambria"/>
              </a:rPr>
              <a:t>to</a:t>
            </a:r>
            <a:r>
              <a:rPr sz="2000" spc="40" dirty="0">
                <a:solidFill>
                  <a:prstClr val="black"/>
                </a:solidFill>
                <a:latin typeface="Cambria"/>
                <a:cs typeface="Cambria"/>
              </a:rPr>
              <a:t> </a:t>
            </a:r>
            <a:r>
              <a:rPr sz="2000" spc="-5" dirty="0">
                <a:solidFill>
                  <a:prstClr val="black"/>
                </a:solidFill>
                <a:latin typeface="Cambria"/>
                <a:cs typeface="Cambria"/>
              </a:rPr>
              <a:t>be</a:t>
            </a:r>
            <a:r>
              <a:rPr sz="2000" spc="45" dirty="0">
                <a:solidFill>
                  <a:prstClr val="black"/>
                </a:solidFill>
                <a:latin typeface="Cambria"/>
                <a:cs typeface="Cambria"/>
              </a:rPr>
              <a:t> </a:t>
            </a:r>
            <a:r>
              <a:rPr sz="2000" spc="-5" dirty="0">
                <a:solidFill>
                  <a:prstClr val="black"/>
                </a:solidFill>
                <a:latin typeface="Cambria"/>
                <a:cs typeface="Cambria"/>
              </a:rPr>
              <a:t>tested.</a:t>
            </a:r>
            <a:endParaRPr sz="2000" dirty="0">
              <a:solidFill>
                <a:prstClr val="black"/>
              </a:solidFill>
              <a:latin typeface="Cambria"/>
              <a:cs typeface="Cambria"/>
            </a:endParaRPr>
          </a:p>
          <a:p>
            <a:pPr marL="241300" indent="-228600">
              <a:spcBef>
                <a:spcPts val="180"/>
              </a:spcBef>
              <a:buFont typeface="Symbol"/>
              <a:buChar char=""/>
              <a:tabLst>
                <a:tab pos="240665" algn="l"/>
                <a:tab pos="241300" algn="l"/>
              </a:tabLst>
            </a:pPr>
            <a:r>
              <a:rPr sz="2000" spc="-10" dirty="0">
                <a:solidFill>
                  <a:prstClr val="black"/>
                </a:solidFill>
                <a:latin typeface="Cambria"/>
                <a:cs typeface="Cambria"/>
              </a:rPr>
              <a:t>Prototypes</a:t>
            </a:r>
            <a:r>
              <a:rPr sz="2000" spc="40" dirty="0">
                <a:solidFill>
                  <a:prstClr val="black"/>
                </a:solidFill>
                <a:latin typeface="Cambria"/>
                <a:cs typeface="Cambria"/>
              </a:rPr>
              <a:t> </a:t>
            </a:r>
            <a:r>
              <a:rPr sz="2000" spc="-20" dirty="0">
                <a:solidFill>
                  <a:prstClr val="black"/>
                </a:solidFill>
                <a:latin typeface="Cambria"/>
                <a:cs typeface="Cambria"/>
              </a:rPr>
              <a:t>are</a:t>
            </a:r>
            <a:r>
              <a:rPr sz="2000" spc="45" dirty="0">
                <a:solidFill>
                  <a:prstClr val="black"/>
                </a:solidFill>
                <a:latin typeface="Cambria"/>
                <a:cs typeface="Cambria"/>
              </a:rPr>
              <a:t> </a:t>
            </a:r>
            <a:r>
              <a:rPr sz="2000" spc="-5" dirty="0">
                <a:solidFill>
                  <a:prstClr val="black"/>
                </a:solidFill>
                <a:latin typeface="Cambria"/>
                <a:cs typeface="Cambria"/>
              </a:rPr>
              <a:t>being</a:t>
            </a:r>
            <a:r>
              <a:rPr sz="2000" spc="40" dirty="0">
                <a:solidFill>
                  <a:prstClr val="black"/>
                </a:solidFill>
                <a:latin typeface="Cambria"/>
                <a:cs typeface="Cambria"/>
              </a:rPr>
              <a:t> </a:t>
            </a:r>
            <a:r>
              <a:rPr sz="2000" spc="-10" dirty="0">
                <a:solidFill>
                  <a:prstClr val="black"/>
                </a:solidFill>
                <a:latin typeface="Cambria"/>
                <a:cs typeface="Cambria"/>
              </a:rPr>
              <a:t>tested</a:t>
            </a:r>
            <a:r>
              <a:rPr sz="2000" spc="45" dirty="0">
                <a:solidFill>
                  <a:prstClr val="black"/>
                </a:solidFill>
                <a:latin typeface="Cambria"/>
                <a:cs typeface="Cambria"/>
              </a:rPr>
              <a:t> </a:t>
            </a:r>
            <a:r>
              <a:rPr sz="2000" spc="-10" dirty="0">
                <a:solidFill>
                  <a:prstClr val="black"/>
                </a:solidFill>
                <a:latin typeface="Cambria"/>
                <a:cs typeface="Cambria"/>
              </a:rPr>
              <a:t>and</a:t>
            </a:r>
            <a:r>
              <a:rPr sz="2000" spc="45" dirty="0">
                <a:solidFill>
                  <a:prstClr val="black"/>
                </a:solidFill>
                <a:latin typeface="Cambria"/>
                <a:cs typeface="Cambria"/>
              </a:rPr>
              <a:t> </a:t>
            </a:r>
            <a:r>
              <a:rPr sz="2000" spc="-15" dirty="0">
                <a:solidFill>
                  <a:prstClr val="black"/>
                </a:solidFill>
                <a:latin typeface="Cambria"/>
                <a:cs typeface="Cambria"/>
              </a:rPr>
              <a:t>more</a:t>
            </a:r>
            <a:r>
              <a:rPr sz="2000" spc="45" dirty="0">
                <a:solidFill>
                  <a:prstClr val="black"/>
                </a:solidFill>
                <a:latin typeface="Cambria"/>
                <a:cs typeface="Cambria"/>
              </a:rPr>
              <a:t> </a:t>
            </a:r>
            <a:r>
              <a:rPr sz="2000" spc="-15" dirty="0">
                <a:solidFill>
                  <a:prstClr val="black"/>
                </a:solidFill>
                <a:latin typeface="Cambria"/>
                <a:cs typeface="Cambria"/>
              </a:rPr>
              <a:t>refinements</a:t>
            </a:r>
            <a:r>
              <a:rPr sz="2000" spc="45" dirty="0">
                <a:solidFill>
                  <a:prstClr val="black"/>
                </a:solidFill>
                <a:latin typeface="Cambria"/>
                <a:cs typeface="Cambria"/>
              </a:rPr>
              <a:t> </a:t>
            </a:r>
            <a:r>
              <a:rPr sz="2000" spc="-15" dirty="0">
                <a:solidFill>
                  <a:prstClr val="black"/>
                </a:solidFill>
                <a:latin typeface="Cambria"/>
                <a:cs typeface="Cambria"/>
              </a:rPr>
              <a:t>are</a:t>
            </a:r>
            <a:r>
              <a:rPr sz="2000" spc="45" dirty="0">
                <a:solidFill>
                  <a:prstClr val="black"/>
                </a:solidFill>
                <a:latin typeface="Cambria"/>
                <a:cs typeface="Cambria"/>
              </a:rPr>
              <a:t> </a:t>
            </a:r>
            <a:r>
              <a:rPr sz="2000" spc="-15" dirty="0">
                <a:solidFill>
                  <a:prstClr val="black"/>
                </a:solidFill>
                <a:latin typeface="Cambria"/>
                <a:cs typeface="Cambria"/>
              </a:rPr>
              <a:t>required.</a:t>
            </a:r>
            <a:endParaRPr sz="2000" dirty="0">
              <a:solidFill>
                <a:prstClr val="black"/>
              </a:solidFill>
              <a:latin typeface="Cambria"/>
              <a:cs typeface="Cambria"/>
            </a:endParaRPr>
          </a:p>
          <a:p>
            <a:pPr marL="241300" indent="-228600">
              <a:spcBef>
                <a:spcPts val="155"/>
              </a:spcBef>
              <a:buFont typeface="Symbol"/>
              <a:buChar char=""/>
              <a:tabLst>
                <a:tab pos="240665" algn="l"/>
                <a:tab pos="241300" algn="l"/>
              </a:tabLst>
            </a:pPr>
            <a:r>
              <a:rPr sz="2000" spc="-10" dirty="0">
                <a:solidFill>
                  <a:prstClr val="black"/>
                </a:solidFill>
                <a:latin typeface="Cambria"/>
                <a:cs typeface="Cambria"/>
              </a:rPr>
              <a:t>Flight</a:t>
            </a:r>
            <a:r>
              <a:rPr sz="2000" spc="35" dirty="0">
                <a:solidFill>
                  <a:prstClr val="black"/>
                </a:solidFill>
                <a:latin typeface="Cambria"/>
                <a:cs typeface="Cambria"/>
              </a:rPr>
              <a:t> </a:t>
            </a:r>
            <a:r>
              <a:rPr sz="2000" spc="-20" dirty="0">
                <a:solidFill>
                  <a:prstClr val="black"/>
                </a:solidFill>
                <a:latin typeface="Cambria"/>
                <a:cs typeface="Cambria"/>
              </a:rPr>
              <a:t>software</a:t>
            </a:r>
            <a:r>
              <a:rPr sz="2000" spc="35" dirty="0">
                <a:solidFill>
                  <a:prstClr val="black"/>
                </a:solidFill>
                <a:latin typeface="Cambria"/>
                <a:cs typeface="Cambria"/>
              </a:rPr>
              <a:t> </a:t>
            </a:r>
            <a:r>
              <a:rPr sz="2000" spc="-25" dirty="0">
                <a:solidFill>
                  <a:prstClr val="black"/>
                </a:solidFill>
                <a:latin typeface="Cambria"/>
                <a:cs typeface="Cambria"/>
              </a:rPr>
              <a:t>is</a:t>
            </a:r>
            <a:r>
              <a:rPr sz="2000" spc="35" dirty="0">
                <a:solidFill>
                  <a:prstClr val="black"/>
                </a:solidFill>
                <a:latin typeface="Cambria"/>
                <a:cs typeface="Cambria"/>
              </a:rPr>
              <a:t> </a:t>
            </a:r>
            <a:r>
              <a:rPr sz="2000" spc="-25" dirty="0">
                <a:solidFill>
                  <a:prstClr val="black"/>
                </a:solidFill>
                <a:latin typeface="Cambria"/>
                <a:cs typeface="Cambria"/>
              </a:rPr>
              <a:t>in</a:t>
            </a:r>
            <a:r>
              <a:rPr sz="2000" spc="40" dirty="0">
                <a:solidFill>
                  <a:prstClr val="black"/>
                </a:solidFill>
                <a:latin typeface="Cambria"/>
                <a:cs typeface="Cambria"/>
              </a:rPr>
              <a:t> </a:t>
            </a:r>
            <a:r>
              <a:rPr sz="2000" spc="-10" dirty="0">
                <a:solidFill>
                  <a:prstClr val="black"/>
                </a:solidFill>
                <a:latin typeface="Cambria"/>
                <a:cs typeface="Cambria"/>
              </a:rPr>
              <a:t>progress.</a:t>
            </a:r>
            <a:endParaRPr sz="2000" dirty="0">
              <a:solidFill>
                <a:prstClr val="black"/>
              </a:solidFill>
              <a:latin typeface="Cambria"/>
              <a:cs typeface="Cambria"/>
            </a:endParaRPr>
          </a:p>
        </p:txBody>
      </p:sp>
      <p:sp>
        <p:nvSpPr>
          <p:cNvPr id="11" name="object 8">
            <a:extLst>
              <a:ext uri="{FF2B5EF4-FFF2-40B4-BE49-F238E27FC236}">
                <a16:creationId xmlns:a16="http://schemas.microsoft.com/office/drawing/2014/main" id="{50F9FA5B-D981-2BCC-7343-F0DBF8A7141B}"/>
              </a:ext>
            </a:extLst>
          </p:cNvPr>
          <p:cNvSpPr txBox="1"/>
          <p:nvPr/>
        </p:nvSpPr>
        <p:spPr>
          <a:xfrm>
            <a:off x="8420854" y="1580673"/>
            <a:ext cx="3400925" cy="2945037"/>
          </a:xfrm>
          <a:prstGeom prst="rect">
            <a:avLst/>
          </a:prstGeom>
        </p:spPr>
        <p:txBody>
          <a:bodyPr vert="horz" wrap="square" lIns="0" tIns="33655" rIns="0" bIns="0" rtlCol="0">
            <a:spAutoFit/>
          </a:bodyPr>
          <a:lstStyle/>
          <a:p>
            <a:pPr marL="12700">
              <a:spcBef>
                <a:spcPts val="265"/>
              </a:spcBef>
              <a:tabLst>
                <a:tab pos="240665" algn="l"/>
                <a:tab pos="241300" algn="l"/>
              </a:tabLst>
            </a:pPr>
            <a:r>
              <a:rPr lang="en-IN" sz="2000" spc="20" dirty="0">
                <a:solidFill>
                  <a:prstClr val="black"/>
                </a:solidFill>
                <a:latin typeface="Cambria"/>
                <a:cs typeface="Cambria"/>
              </a:rPr>
              <a:t>Next</a:t>
            </a:r>
            <a:r>
              <a:rPr lang="en-IN" sz="2000" spc="60" dirty="0">
                <a:solidFill>
                  <a:prstClr val="black"/>
                </a:solidFill>
                <a:latin typeface="Cambria"/>
                <a:cs typeface="Cambria"/>
              </a:rPr>
              <a:t> </a:t>
            </a:r>
            <a:r>
              <a:rPr lang="en-IN" sz="2000" dirty="0">
                <a:solidFill>
                  <a:prstClr val="black"/>
                </a:solidFill>
                <a:latin typeface="Cambria"/>
                <a:cs typeface="Cambria"/>
              </a:rPr>
              <a:t>stage</a:t>
            </a:r>
            <a:r>
              <a:rPr lang="en-IN" sz="2000" spc="60" dirty="0">
                <a:solidFill>
                  <a:prstClr val="black"/>
                </a:solidFill>
                <a:latin typeface="Cambria"/>
                <a:cs typeface="Cambria"/>
              </a:rPr>
              <a:t> </a:t>
            </a:r>
            <a:r>
              <a:rPr lang="en-IN" sz="2000" spc="-10" dirty="0">
                <a:solidFill>
                  <a:prstClr val="black"/>
                </a:solidFill>
                <a:latin typeface="Cambria"/>
                <a:cs typeface="Cambria"/>
              </a:rPr>
              <a:t>of</a:t>
            </a:r>
            <a:r>
              <a:rPr lang="en-IN" sz="2000" spc="60" dirty="0">
                <a:solidFill>
                  <a:prstClr val="black"/>
                </a:solidFill>
                <a:latin typeface="Cambria"/>
                <a:cs typeface="Cambria"/>
              </a:rPr>
              <a:t> </a:t>
            </a:r>
            <a:r>
              <a:rPr lang="en-IN" sz="2000" spc="-10" dirty="0">
                <a:solidFill>
                  <a:prstClr val="black"/>
                </a:solidFill>
                <a:latin typeface="Cambria"/>
                <a:cs typeface="Cambria"/>
              </a:rPr>
              <a:t>development</a:t>
            </a:r>
            <a:endParaRPr lang="en-US" sz="2000" spc="-10" dirty="0">
              <a:solidFill>
                <a:prstClr val="black"/>
              </a:solidFill>
              <a:latin typeface="Cambria"/>
              <a:cs typeface="Cambria"/>
            </a:endParaRPr>
          </a:p>
          <a:p>
            <a:pPr marL="241300" indent="-228600">
              <a:spcBef>
                <a:spcPts val="265"/>
              </a:spcBef>
              <a:buFont typeface="Symbol"/>
              <a:buChar char=""/>
              <a:tabLst>
                <a:tab pos="240665" algn="l"/>
                <a:tab pos="241300" algn="l"/>
              </a:tabLst>
            </a:pPr>
            <a:r>
              <a:rPr sz="2000" spc="-10" dirty="0">
                <a:solidFill>
                  <a:prstClr val="black"/>
                </a:solidFill>
                <a:latin typeface="Cambria"/>
                <a:cs typeface="Cambria"/>
              </a:rPr>
              <a:t>Final</a:t>
            </a:r>
            <a:r>
              <a:rPr sz="2000" spc="40" dirty="0">
                <a:solidFill>
                  <a:prstClr val="black"/>
                </a:solidFill>
                <a:latin typeface="Cambria"/>
                <a:cs typeface="Cambria"/>
              </a:rPr>
              <a:t> </a:t>
            </a:r>
            <a:r>
              <a:rPr sz="2000" spc="-10" dirty="0">
                <a:solidFill>
                  <a:prstClr val="black"/>
                </a:solidFill>
                <a:latin typeface="Cambria"/>
                <a:cs typeface="Cambria"/>
              </a:rPr>
              <a:t>Fabrication</a:t>
            </a:r>
            <a:r>
              <a:rPr sz="2000" spc="50" dirty="0">
                <a:solidFill>
                  <a:prstClr val="black"/>
                </a:solidFill>
                <a:latin typeface="Cambria"/>
                <a:cs typeface="Cambria"/>
              </a:rPr>
              <a:t> </a:t>
            </a:r>
            <a:r>
              <a:rPr sz="2000" spc="-30" dirty="0">
                <a:solidFill>
                  <a:prstClr val="black"/>
                </a:solidFill>
                <a:latin typeface="Cambria"/>
                <a:cs typeface="Cambria"/>
              </a:rPr>
              <a:t>work</a:t>
            </a:r>
            <a:r>
              <a:rPr sz="2000" spc="60" dirty="0">
                <a:solidFill>
                  <a:prstClr val="black"/>
                </a:solidFill>
                <a:latin typeface="Cambria"/>
                <a:cs typeface="Cambria"/>
              </a:rPr>
              <a:t> </a:t>
            </a:r>
            <a:r>
              <a:rPr sz="2000" spc="-10" dirty="0">
                <a:solidFill>
                  <a:prstClr val="black"/>
                </a:solidFill>
                <a:latin typeface="Cambria"/>
                <a:cs typeface="Cambria"/>
              </a:rPr>
              <a:t>completion</a:t>
            </a:r>
            <a:endParaRPr sz="2000" dirty="0">
              <a:solidFill>
                <a:prstClr val="black"/>
              </a:solidFill>
              <a:latin typeface="Cambria"/>
              <a:cs typeface="Cambria"/>
            </a:endParaRPr>
          </a:p>
          <a:p>
            <a:pPr marL="241300" indent="-228600">
              <a:spcBef>
                <a:spcPts val="170"/>
              </a:spcBef>
              <a:buFont typeface="Symbol"/>
              <a:buChar char=""/>
              <a:tabLst>
                <a:tab pos="240665" algn="l"/>
                <a:tab pos="241300" algn="l"/>
              </a:tabLst>
            </a:pPr>
            <a:r>
              <a:rPr sz="2000" spc="35" dirty="0">
                <a:solidFill>
                  <a:prstClr val="black"/>
                </a:solidFill>
                <a:latin typeface="Cambria"/>
                <a:cs typeface="Cambria"/>
              </a:rPr>
              <a:t>Code</a:t>
            </a:r>
            <a:r>
              <a:rPr sz="2000" spc="10" dirty="0">
                <a:solidFill>
                  <a:prstClr val="black"/>
                </a:solidFill>
                <a:latin typeface="Cambria"/>
                <a:cs typeface="Cambria"/>
              </a:rPr>
              <a:t> </a:t>
            </a:r>
            <a:r>
              <a:rPr sz="2000" spc="-5" dirty="0">
                <a:solidFill>
                  <a:prstClr val="black"/>
                </a:solidFill>
                <a:latin typeface="Cambria"/>
                <a:cs typeface="Cambria"/>
              </a:rPr>
              <a:t>Review</a:t>
            </a:r>
            <a:endParaRPr sz="2000" dirty="0">
              <a:solidFill>
                <a:prstClr val="black"/>
              </a:solidFill>
              <a:latin typeface="Cambria"/>
              <a:cs typeface="Cambria"/>
            </a:endParaRPr>
          </a:p>
          <a:p>
            <a:pPr marL="241300" indent="-228600">
              <a:spcBef>
                <a:spcPts val="165"/>
              </a:spcBef>
              <a:buFont typeface="Symbol"/>
              <a:buChar char=""/>
              <a:tabLst>
                <a:tab pos="240665" algn="l"/>
                <a:tab pos="241300" algn="l"/>
              </a:tabLst>
            </a:pPr>
            <a:r>
              <a:rPr sz="2000" dirty="0">
                <a:solidFill>
                  <a:prstClr val="black"/>
                </a:solidFill>
                <a:latin typeface="Cambria"/>
                <a:cs typeface="Cambria"/>
              </a:rPr>
              <a:t>Testing</a:t>
            </a:r>
            <a:r>
              <a:rPr sz="2000" spc="25" dirty="0">
                <a:solidFill>
                  <a:prstClr val="black"/>
                </a:solidFill>
                <a:latin typeface="Cambria"/>
                <a:cs typeface="Cambria"/>
              </a:rPr>
              <a:t> </a:t>
            </a:r>
            <a:r>
              <a:rPr sz="2000" spc="-10" dirty="0">
                <a:solidFill>
                  <a:prstClr val="black"/>
                </a:solidFill>
                <a:latin typeface="Cambria"/>
                <a:cs typeface="Cambria"/>
              </a:rPr>
              <a:t>of</a:t>
            </a:r>
            <a:r>
              <a:rPr sz="2000" spc="35" dirty="0">
                <a:solidFill>
                  <a:prstClr val="black"/>
                </a:solidFill>
                <a:latin typeface="Cambria"/>
                <a:cs typeface="Cambria"/>
              </a:rPr>
              <a:t> </a:t>
            </a:r>
            <a:r>
              <a:rPr sz="2000" spc="-15" dirty="0">
                <a:solidFill>
                  <a:prstClr val="black"/>
                </a:solidFill>
                <a:latin typeface="Cambria"/>
                <a:cs typeface="Cambria"/>
              </a:rPr>
              <a:t>integrated</a:t>
            </a:r>
            <a:r>
              <a:rPr sz="2000" spc="35" dirty="0">
                <a:solidFill>
                  <a:prstClr val="black"/>
                </a:solidFill>
                <a:latin typeface="Cambria"/>
                <a:cs typeface="Cambria"/>
              </a:rPr>
              <a:t> </a:t>
            </a:r>
            <a:r>
              <a:rPr sz="2000" spc="-5" dirty="0">
                <a:solidFill>
                  <a:prstClr val="black"/>
                </a:solidFill>
                <a:latin typeface="Cambria"/>
                <a:cs typeface="Cambria"/>
              </a:rPr>
              <a:t>system</a:t>
            </a:r>
            <a:endParaRPr sz="2000" dirty="0">
              <a:solidFill>
                <a:prstClr val="black"/>
              </a:solidFill>
              <a:latin typeface="Cambria"/>
              <a:cs typeface="Cambria"/>
            </a:endParaRPr>
          </a:p>
          <a:p>
            <a:pPr marL="241300" indent="-228600">
              <a:spcBef>
                <a:spcPts val="160"/>
              </a:spcBef>
              <a:buFont typeface="Symbol"/>
              <a:buChar char=""/>
              <a:tabLst>
                <a:tab pos="240665" algn="l"/>
                <a:tab pos="241300" algn="l"/>
              </a:tabLst>
            </a:pPr>
            <a:r>
              <a:rPr sz="2000" dirty="0">
                <a:solidFill>
                  <a:prstClr val="black"/>
                </a:solidFill>
                <a:latin typeface="Cambria"/>
                <a:cs typeface="Cambria"/>
              </a:rPr>
              <a:t>Assembly</a:t>
            </a:r>
            <a:r>
              <a:rPr sz="2000" spc="35" dirty="0">
                <a:solidFill>
                  <a:prstClr val="black"/>
                </a:solidFill>
                <a:latin typeface="Cambria"/>
                <a:cs typeface="Cambria"/>
              </a:rPr>
              <a:t> </a:t>
            </a:r>
            <a:r>
              <a:rPr sz="2000" spc="-10" dirty="0">
                <a:solidFill>
                  <a:prstClr val="black"/>
                </a:solidFill>
                <a:latin typeface="Cambria"/>
                <a:cs typeface="Cambria"/>
              </a:rPr>
              <a:t>of</a:t>
            </a:r>
            <a:r>
              <a:rPr sz="2000" spc="35" dirty="0">
                <a:solidFill>
                  <a:prstClr val="black"/>
                </a:solidFill>
                <a:latin typeface="Cambria"/>
                <a:cs typeface="Cambria"/>
              </a:rPr>
              <a:t> </a:t>
            </a:r>
            <a:r>
              <a:rPr sz="2000" spc="-5" dirty="0">
                <a:solidFill>
                  <a:prstClr val="black"/>
                </a:solidFill>
                <a:latin typeface="Cambria"/>
                <a:cs typeface="Cambria"/>
              </a:rPr>
              <a:t>complete</a:t>
            </a:r>
            <a:r>
              <a:rPr sz="2000" spc="45" dirty="0">
                <a:solidFill>
                  <a:prstClr val="black"/>
                </a:solidFill>
                <a:latin typeface="Cambria"/>
                <a:cs typeface="Cambria"/>
              </a:rPr>
              <a:t> </a:t>
            </a:r>
            <a:r>
              <a:rPr sz="2000" spc="65" dirty="0">
                <a:solidFill>
                  <a:prstClr val="black"/>
                </a:solidFill>
                <a:latin typeface="Cambria"/>
                <a:cs typeface="Cambria"/>
              </a:rPr>
              <a:t>CANSAT</a:t>
            </a:r>
            <a:endParaRPr sz="2000" dirty="0">
              <a:solidFill>
                <a:prstClr val="black"/>
              </a:solidFill>
              <a:latin typeface="Cambria"/>
              <a:cs typeface="Cambria"/>
            </a:endParaRPr>
          </a:p>
          <a:p>
            <a:pPr marL="241300" indent="-228600">
              <a:spcBef>
                <a:spcPts val="170"/>
              </a:spcBef>
              <a:buFont typeface="Symbol"/>
              <a:buChar char=""/>
              <a:tabLst>
                <a:tab pos="240665" algn="l"/>
                <a:tab pos="241300" algn="l"/>
              </a:tabLst>
            </a:pPr>
            <a:r>
              <a:rPr sz="2000" spc="-10" dirty="0">
                <a:solidFill>
                  <a:prstClr val="black"/>
                </a:solidFill>
                <a:latin typeface="Cambria"/>
                <a:cs typeface="Cambria"/>
              </a:rPr>
              <a:t>Integrated</a:t>
            </a:r>
            <a:r>
              <a:rPr sz="2000" spc="35" dirty="0">
                <a:solidFill>
                  <a:prstClr val="black"/>
                </a:solidFill>
                <a:latin typeface="Cambria"/>
                <a:cs typeface="Cambria"/>
              </a:rPr>
              <a:t> </a:t>
            </a:r>
            <a:r>
              <a:rPr sz="2000" spc="-15" dirty="0">
                <a:solidFill>
                  <a:prstClr val="black"/>
                </a:solidFill>
                <a:latin typeface="Cambria"/>
                <a:cs typeface="Cambria"/>
              </a:rPr>
              <a:t>testing</a:t>
            </a:r>
            <a:r>
              <a:rPr sz="2000" spc="45" dirty="0">
                <a:solidFill>
                  <a:prstClr val="black"/>
                </a:solidFill>
                <a:latin typeface="Cambria"/>
                <a:cs typeface="Cambria"/>
              </a:rPr>
              <a:t> </a:t>
            </a:r>
            <a:r>
              <a:rPr sz="2000" spc="-10" dirty="0">
                <a:solidFill>
                  <a:prstClr val="black"/>
                </a:solidFill>
                <a:latin typeface="Cambria"/>
                <a:cs typeface="Cambria"/>
              </a:rPr>
              <a:t>of</a:t>
            </a:r>
            <a:r>
              <a:rPr sz="2000" spc="40" dirty="0">
                <a:solidFill>
                  <a:prstClr val="black"/>
                </a:solidFill>
                <a:latin typeface="Cambria"/>
                <a:cs typeface="Cambria"/>
              </a:rPr>
              <a:t> </a:t>
            </a:r>
            <a:r>
              <a:rPr sz="2000" spc="60" dirty="0">
                <a:solidFill>
                  <a:prstClr val="black"/>
                </a:solidFill>
                <a:latin typeface="Cambria"/>
                <a:cs typeface="Cambria"/>
              </a:rPr>
              <a:t>CANSAT.</a:t>
            </a:r>
            <a:endParaRPr sz="2000" dirty="0">
              <a:solidFill>
                <a:prstClr val="black"/>
              </a:solidFill>
              <a:latin typeface="Cambria"/>
              <a:cs typeface="Cambria"/>
            </a:endParaRPr>
          </a:p>
        </p:txBody>
      </p:sp>
      <p:sp>
        <p:nvSpPr>
          <p:cNvPr id="13" name="TextBox 12">
            <a:extLst>
              <a:ext uri="{FF2B5EF4-FFF2-40B4-BE49-F238E27FC236}">
                <a16:creationId xmlns:a16="http://schemas.microsoft.com/office/drawing/2014/main" id="{C23BEF37-4937-6D51-5574-2B70CD8418EE}"/>
              </a:ext>
            </a:extLst>
          </p:cNvPr>
          <p:cNvSpPr txBox="1"/>
          <p:nvPr/>
        </p:nvSpPr>
        <p:spPr>
          <a:xfrm>
            <a:off x="4063751" y="267725"/>
            <a:ext cx="4357103" cy="707886"/>
          </a:xfrm>
          <a:prstGeom prst="rect">
            <a:avLst/>
          </a:prstGeom>
          <a:noFill/>
        </p:spPr>
        <p:txBody>
          <a:bodyPr wrap="square">
            <a:spAutoFit/>
          </a:bodyPr>
          <a:lstStyle/>
          <a:p>
            <a:pPr algn="ctr"/>
            <a:r>
              <a:rPr lang="en-IN" sz="4000" b="1" dirty="0">
                <a:solidFill>
                  <a:schemeClr val="accent1">
                    <a:lumMod val="75000"/>
                  </a:schemeClr>
                </a:solidFill>
              </a:rPr>
              <a:t>CONCLUSION</a:t>
            </a:r>
          </a:p>
        </p:txBody>
      </p:sp>
    </p:spTree>
    <p:extLst>
      <p:ext uri="{BB962C8B-B14F-4D97-AF65-F5344CB8AC3E}">
        <p14:creationId xmlns:p14="http://schemas.microsoft.com/office/powerpoint/2010/main" val="1664489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E693A96-D93D-4E83-F5A1-FE9E7DE0A67D}"/>
              </a:ext>
            </a:extLst>
          </p:cNvPr>
          <p:cNvSpPr txBox="1"/>
          <p:nvPr/>
        </p:nvSpPr>
        <p:spPr>
          <a:xfrm>
            <a:off x="1370463" y="1637727"/>
            <a:ext cx="1683262" cy="790000"/>
          </a:xfrm>
          <a:prstGeom prst="rect">
            <a:avLst/>
          </a:prstGeom>
          <a:solidFill>
            <a:schemeClr val="accent6">
              <a:lumMod val="50000"/>
            </a:schemeClr>
          </a:solidFill>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75733" tIns="37866" rIns="75733" bIns="37866" numCol="1" spcCol="0" rtlCol="0" fromWordArt="0" anchor="t" anchorCtr="0" forceAA="0" compatLnSpc="1">
            <a:prstTxWarp prst="textNoShape">
              <a:avLst/>
            </a:prstTxWarp>
            <a:spAutoFit/>
          </a:bodyPr>
          <a:lstStyle/>
          <a:p>
            <a:pPr algn="ctr" defTabSz="757306"/>
            <a:r>
              <a:rPr lang="en-US" sz="1159" b="1" spc="-8" dirty="0">
                <a:solidFill>
                  <a:prstClr val="white"/>
                </a:solidFill>
                <a:latin typeface="Calibri"/>
                <a:cs typeface="Calibri"/>
              </a:rPr>
              <a:t>Connection</a:t>
            </a:r>
            <a:r>
              <a:rPr lang="en-US" sz="1159" b="1" spc="-8" dirty="0">
                <a:solidFill>
                  <a:prstClr val="white"/>
                </a:solidFill>
                <a:latin typeface="Calibri" panose="020F0502020204030204"/>
                <a:ea typeface="Calibri" panose="020F0502020204030204"/>
                <a:cs typeface="Calibri" panose="020F0502020204030204"/>
              </a:rPr>
              <a:t> between the  CANSAT and the Ground  Station is stablished</a:t>
            </a:r>
            <a:endParaRPr lang="en-US" sz="745" b="1" spc="-4" dirty="0">
              <a:solidFill>
                <a:prstClr val="white"/>
              </a:solidFill>
              <a:latin typeface="Arial"/>
              <a:cs typeface="Arial"/>
            </a:endParaRPr>
          </a:p>
        </p:txBody>
      </p:sp>
      <p:pic>
        <p:nvPicPr>
          <p:cNvPr id="11" name="Picture 13">
            <a:extLst>
              <a:ext uri="{FF2B5EF4-FFF2-40B4-BE49-F238E27FC236}">
                <a16:creationId xmlns:a16="http://schemas.microsoft.com/office/drawing/2014/main" id="{3FB675EF-3CB4-5715-BE4F-A2FD58466E45}"/>
              </a:ext>
            </a:extLst>
          </p:cNvPr>
          <p:cNvPicPr>
            <a:picLocks noChangeAspect="1"/>
          </p:cNvPicPr>
          <p:nvPr/>
        </p:nvPicPr>
        <p:blipFill>
          <a:blip r:embed="rId2"/>
          <a:stretch>
            <a:fillRect/>
          </a:stretch>
        </p:blipFill>
        <p:spPr>
          <a:xfrm>
            <a:off x="3048248" y="1982489"/>
            <a:ext cx="409896" cy="134110"/>
          </a:xfrm>
          <a:prstGeom prst="rect">
            <a:avLst/>
          </a:prstGeom>
        </p:spPr>
      </p:pic>
      <p:sp>
        <p:nvSpPr>
          <p:cNvPr id="14" name="TextBox 13">
            <a:extLst>
              <a:ext uri="{FF2B5EF4-FFF2-40B4-BE49-F238E27FC236}">
                <a16:creationId xmlns:a16="http://schemas.microsoft.com/office/drawing/2014/main" id="{B9269E0A-F8CC-126F-19E2-4470BA680AD1}"/>
              </a:ext>
            </a:extLst>
          </p:cNvPr>
          <p:cNvSpPr txBox="1"/>
          <p:nvPr/>
        </p:nvSpPr>
        <p:spPr>
          <a:xfrm>
            <a:off x="3453484" y="1637726"/>
            <a:ext cx="1447776" cy="968382"/>
          </a:xfrm>
          <a:prstGeom prst="rect">
            <a:avLst/>
          </a:prstGeom>
          <a:solidFill>
            <a:schemeClr val="accent6">
              <a:lumMod val="50000"/>
            </a:schemeClr>
          </a:solidFill>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75733" tIns="37866" rIns="75733" bIns="37866" numCol="1" spcCol="0" rtlCol="0" fromWordArt="0" anchor="t" anchorCtr="0" forceAA="0" compatLnSpc="1">
            <a:prstTxWarp prst="textNoShape">
              <a:avLst/>
            </a:prstTxWarp>
            <a:spAutoFit/>
          </a:bodyPr>
          <a:lstStyle/>
          <a:p>
            <a:pPr algn="ctr" defTabSz="757306"/>
            <a:endParaRPr lang="en-US" sz="1159" b="1" spc="-4">
              <a:solidFill>
                <a:prstClr val="white"/>
              </a:solidFill>
              <a:latin typeface="Calibri"/>
              <a:cs typeface="Arial"/>
            </a:endParaRPr>
          </a:p>
          <a:p>
            <a:pPr algn="ctr" defTabSz="757306"/>
            <a:r>
              <a:rPr lang="en-US" sz="1159" b="1" spc="-4">
                <a:solidFill>
                  <a:prstClr val="white"/>
                </a:solidFill>
                <a:latin typeface="Calibri"/>
                <a:cs typeface="Arial"/>
              </a:rPr>
              <a:t>Altimeter sensor </a:t>
            </a:r>
            <a:r>
              <a:rPr lang="en-US" sz="1159" b="1" spc="-195">
                <a:solidFill>
                  <a:prstClr val="white"/>
                </a:solidFill>
                <a:latin typeface="Calibri"/>
                <a:cs typeface="Arial"/>
              </a:rPr>
              <a:t> </a:t>
            </a:r>
            <a:r>
              <a:rPr lang="en-US" sz="1159" b="1" spc="-4">
                <a:solidFill>
                  <a:prstClr val="white"/>
                </a:solidFill>
                <a:latin typeface="Calibri"/>
                <a:cs typeface="Arial"/>
              </a:rPr>
              <a:t>defines an altitude </a:t>
            </a:r>
            <a:r>
              <a:rPr lang="en-US" sz="1159" b="1" spc="-195">
                <a:solidFill>
                  <a:prstClr val="white"/>
                </a:solidFill>
                <a:latin typeface="Calibri"/>
                <a:cs typeface="Arial"/>
              </a:rPr>
              <a:t> </a:t>
            </a:r>
            <a:r>
              <a:rPr lang="en-US" sz="1159" b="1" spc="-4">
                <a:solidFill>
                  <a:prstClr val="white"/>
                </a:solidFill>
                <a:latin typeface="Calibri"/>
                <a:cs typeface="Arial"/>
              </a:rPr>
              <a:t>reference.</a:t>
            </a:r>
          </a:p>
          <a:p>
            <a:pPr algn="ctr" defTabSz="757306"/>
            <a:endParaRPr lang="en-US" sz="1159" b="1" spc="-4">
              <a:solidFill>
                <a:prstClr val="white"/>
              </a:solidFill>
              <a:latin typeface="Calibri"/>
              <a:cs typeface="Arial"/>
            </a:endParaRPr>
          </a:p>
        </p:txBody>
      </p:sp>
      <p:pic>
        <p:nvPicPr>
          <p:cNvPr id="17" name="Picture 13">
            <a:extLst>
              <a:ext uri="{FF2B5EF4-FFF2-40B4-BE49-F238E27FC236}">
                <a16:creationId xmlns:a16="http://schemas.microsoft.com/office/drawing/2014/main" id="{95E48405-260C-F3BB-D7C2-78904BBF19E8}"/>
              </a:ext>
            </a:extLst>
          </p:cNvPr>
          <p:cNvPicPr>
            <a:picLocks noChangeAspect="1"/>
          </p:cNvPicPr>
          <p:nvPr/>
        </p:nvPicPr>
        <p:blipFill>
          <a:blip r:embed="rId2"/>
          <a:stretch>
            <a:fillRect/>
          </a:stretch>
        </p:blipFill>
        <p:spPr>
          <a:xfrm>
            <a:off x="4898126" y="1982489"/>
            <a:ext cx="409896" cy="134110"/>
          </a:xfrm>
          <a:prstGeom prst="rect">
            <a:avLst/>
          </a:prstGeom>
        </p:spPr>
      </p:pic>
      <p:sp>
        <p:nvSpPr>
          <p:cNvPr id="18" name="TextBox 17">
            <a:extLst>
              <a:ext uri="{FF2B5EF4-FFF2-40B4-BE49-F238E27FC236}">
                <a16:creationId xmlns:a16="http://schemas.microsoft.com/office/drawing/2014/main" id="{A6FC8C9D-DC93-728E-3EC7-89A150700887}"/>
              </a:ext>
            </a:extLst>
          </p:cNvPr>
          <p:cNvSpPr txBox="1"/>
          <p:nvPr/>
        </p:nvSpPr>
        <p:spPr>
          <a:xfrm>
            <a:off x="5371954" y="1708400"/>
            <a:ext cx="1365357" cy="790000"/>
          </a:xfrm>
          <a:prstGeom prst="rect">
            <a:avLst/>
          </a:prstGeom>
          <a:solidFill>
            <a:schemeClr val="accent6">
              <a:lumMod val="50000"/>
            </a:schemeClr>
          </a:solidFill>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75733" tIns="37866" rIns="75733" bIns="37866" numCol="1" spcCol="0" rtlCol="0" fromWordArt="0" anchor="t" anchorCtr="0" forceAA="0" compatLnSpc="1">
            <a:prstTxWarp prst="textNoShape">
              <a:avLst/>
            </a:prstTxWarp>
            <a:spAutoFit/>
          </a:bodyPr>
          <a:lstStyle/>
          <a:p>
            <a:pPr algn="ctr" defTabSz="757306"/>
            <a:r>
              <a:rPr lang="en-US" sz="1159" b="1" dirty="0">
                <a:solidFill>
                  <a:prstClr val="white"/>
                </a:solidFill>
                <a:latin typeface="Calibri"/>
                <a:cs typeface="Arial"/>
              </a:rPr>
              <a:t>GNSS </a:t>
            </a:r>
            <a:r>
              <a:rPr lang="en-US" sz="1159" b="1" spc="-4" dirty="0">
                <a:solidFill>
                  <a:prstClr val="white"/>
                </a:solidFill>
                <a:latin typeface="Calibri"/>
                <a:cs typeface="Arial"/>
              </a:rPr>
              <a:t>stablishes a </a:t>
            </a:r>
            <a:r>
              <a:rPr lang="en-US" sz="1159" b="1" spc="-8" dirty="0">
                <a:solidFill>
                  <a:prstClr val="white"/>
                </a:solidFill>
                <a:latin typeface="Calibri"/>
                <a:cs typeface="Arial"/>
              </a:rPr>
              <a:t>valid </a:t>
            </a:r>
            <a:r>
              <a:rPr lang="en-US" sz="1159" b="1" spc="-195" dirty="0">
                <a:solidFill>
                  <a:prstClr val="white"/>
                </a:solidFill>
                <a:latin typeface="Calibri"/>
                <a:cs typeface="Arial"/>
              </a:rPr>
              <a:t> </a:t>
            </a:r>
            <a:r>
              <a:rPr lang="en-US" sz="1159" b="1" spc="-8" dirty="0">
                <a:solidFill>
                  <a:prstClr val="white"/>
                </a:solidFill>
                <a:latin typeface="Calibri"/>
                <a:cs typeface="Arial"/>
              </a:rPr>
              <a:t>connection</a:t>
            </a:r>
            <a:r>
              <a:rPr lang="en-US" sz="1159" b="1" spc="41" dirty="0">
                <a:solidFill>
                  <a:prstClr val="white"/>
                </a:solidFill>
                <a:latin typeface="Calibri"/>
                <a:cs typeface="Arial"/>
              </a:rPr>
              <a:t> </a:t>
            </a:r>
            <a:r>
              <a:rPr lang="en-US" sz="1159" b="1" spc="-4" dirty="0">
                <a:solidFill>
                  <a:prstClr val="white"/>
                </a:solidFill>
                <a:latin typeface="Calibri"/>
                <a:cs typeface="Arial"/>
              </a:rPr>
              <a:t>with </a:t>
            </a:r>
            <a:r>
              <a:rPr lang="en-US" sz="1159" b="1" dirty="0">
                <a:solidFill>
                  <a:prstClr val="white"/>
                </a:solidFill>
                <a:latin typeface="Calibri"/>
                <a:cs typeface="Arial"/>
              </a:rPr>
              <a:t> </a:t>
            </a:r>
            <a:r>
              <a:rPr lang="en-US" sz="1159" b="1" spc="-4" dirty="0">
                <a:solidFill>
                  <a:prstClr val="white"/>
                </a:solidFill>
                <a:latin typeface="Calibri"/>
                <a:cs typeface="Arial"/>
              </a:rPr>
              <a:t>satellites</a:t>
            </a:r>
            <a:r>
              <a:rPr lang="en-US" sz="1159" b="1" spc="12" dirty="0">
                <a:solidFill>
                  <a:prstClr val="white"/>
                </a:solidFill>
                <a:latin typeface="Calibri"/>
                <a:cs typeface="Arial"/>
              </a:rPr>
              <a:t> </a:t>
            </a:r>
            <a:r>
              <a:rPr lang="en-US" sz="1159" b="1" spc="-4" dirty="0">
                <a:solidFill>
                  <a:prstClr val="white"/>
                </a:solidFill>
                <a:latin typeface="Calibri"/>
                <a:cs typeface="Arial"/>
              </a:rPr>
              <a:t>(3</a:t>
            </a:r>
            <a:r>
              <a:rPr lang="en-US" sz="1159" b="1" dirty="0">
                <a:solidFill>
                  <a:prstClr val="white"/>
                </a:solidFill>
                <a:latin typeface="Calibri"/>
                <a:cs typeface="Arial"/>
              </a:rPr>
              <a:t> </a:t>
            </a:r>
            <a:r>
              <a:rPr lang="en-US" sz="1159" b="1" spc="-4" dirty="0">
                <a:solidFill>
                  <a:prstClr val="white"/>
                </a:solidFill>
                <a:latin typeface="Calibri"/>
                <a:cs typeface="Arial"/>
              </a:rPr>
              <a:t>at</a:t>
            </a:r>
            <a:r>
              <a:rPr lang="en-US" sz="1159" b="1" spc="-12" dirty="0">
                <a:solidFill>
                  <a:prstClr val="white"/>
                </a:solidFill>
                <a:latin typeface="Calibri"/>
                <a:cs typeface="Arial"/>
              </a:rPr>
              <a:t> </a:t>
            </a:r>
            <a:r>
              <a:rPr lang="en-US" sz="1159" b="1" spc="-4" dirty="0">
                <a:solidFill>
                  <a:prstClr val="white"/>
                </a:solidFill>
                <a:latin typeface="Calibri"/>
                <a:cs typeface="Arial"/>
              </a:rPr>
              <a:t>least).</a:t>
            </a:r>
          </a:p>
        </p:txBody>
      </p:sp>
      <p:sp>
        <p:nvSpPr>
          <p:cNvPr id="19" name="TextBox 18">
            <a:extLst>
              <a:ext uri="{FF2B5EF4-FFF2-40B4-BE49-F238E27FC236}">
                <a16:creationId xmlns:a16="http://schemas.microsoft.com/office/drawing/2014/main" id="{5F2A39AF-172E-1716-81B1-3E484E74C2AE}"/>
              </a:ext>
            </a:extLst>
          </p:cNvPr>
          <p:cNvSpPr txBox="1"/>
          <p:nvPr/>
        </p:nvSpPr>
        <p:spPr>
          <a:xfrm>
            <a:off x="7149187" y="1743738"/>
            <a:ext cx="2271975" cy="790000"/>
          </a:xfrm>
          <a:prstGeom prst="rect">
            <a:avLst/>
          </a:prstGeom>
          <a:solidFill>
            <a:schemeClr val="accent6">
              <a:lumMod val="50000"/>
            </a:schemeClr>
          </a:solidFill>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75733" tIns="37866" rIns="75733" bIns="37866" numCol="1" spcCol="0" rtlCol="0" fromWordArt="0" anchor="t" anchorCtr="0" forceAA="0" compatLnSpc="1">
            <a:prstTxWarp prst="textNoShape">
              <a:avLst/>
            </a:prstTxWarp>
            <a:spAutoFit/>
          </a:bodyPr>
          <a:lstStyle/>
          <a:p>
            <a:pPr algn="ctr" defTabSz="757306"/>
            <a:r>
              <a:rPr lang="en-US" sz="1159" b="1" spc="-4" dirty="0">
                <a:solidFill>
                  <a:prstClr val="white"/>
                </a:solidFill>
                <a:latin typeface="Calibri"/>
                <a:cs typeface="Arial"/>
              </a:rPr>
              <a:t>CANSAT stablishes</a:t>
            </a:r>
            <a:r>
              <a:rPr lang="en-US" sz="1159" b="1" spc="29" dirty="0">
                <a:solidFill>
                  <a:prstClr val="white"/>
                </a:solidFill>
                <a:latin typeface="Calibri"/>
                <a:cs typeface="Arial"/>
              </a:rPr>
              <a:t> </a:t>
            </a:r>
            <a:r>
              <a:rPr lang="en-US" sz="1159" b="1" spc="-4" dirty="0">
                <a:solidFill>
                  <a:prstClr val="white"/>
                </a:solidFill>
                <a:latin typeface="Calibri"/>
                <a:cs typeface="Arial"/>
              </a:rPr>
              <a:t>a </a:t>
            </a:r>
            <a:r>
              <a:rPr lang="en-US" sz="1159" b="1" dirty="0">
                <a:solidFill>
                  <a:prstClr val="white"/>
                </a:solidFill>
                <a:latin typeface="Calibri"/>
                <a:cs typeface="Arial"/>
              </a:rPr>
              <a:t> </a:t>
            </a:r>
            <a:r>
              <a:rPr lang="en-US" sz="1159" b="1" spc="-4" dirty="0">
                <a:solidFill>
                  <a:prstClr val="white"/>
                </a:solidFill>
                <a:latin typeface="Calibri"/>
                <a:cs typeface="Arial"/>
              </a:rPr>
              <a:t>framework with </a:t>
            </a:r>
            <a:r>
              <a:rPr lang="en-US" sz="1159" b="1" dirty="0">
                <a:solidFill>
                  <a:prstClr val="white"/>
                </a:solidFill>
                <a:latin typeface="Calibri"/>
                <a:cs typeface="Arial"/>
              </a:rPr>
              <a:t> </a:t>
            </a:r>
            <a:r>
              <a:rPr lang="en-US" sz="1159" b="1" spc="-8" dirty="0">
                <a:solidFill>
                  <a:prstClr val="white"/>
                </a:solidFill>
                <a:latin typeface="Calibri"/>
                <a:cs typeface="Arial"/>
              </a:rPr>
              <a:t>gyroscope</a:t>
            </a:r>
            <a:r>
              <a:rPr lang="en-US" sz="1159" b="1" spc="17" dirty="0">
                <a:solidFill>
                  <a:prstClr val="white"/>
                </a:solidFill>
                <a:latin typeface="Calibri"/>
                <a:cs typeface="Arial"/>
              </a:rPr>
              <a:t> </a:t>
            </a:r>
            <a:r>
              <a:rPr lang="en-US" sz="1159" b="1" spc="-4" dirty="0">
                <a:solidFill>
                  <a:prstClr val="white"/>
                </a:solidFill>
                <a:latin typeface="Calibri"/>
                <a:cs typeface="Arial"/>
              </a:rPr>
              <a:t>and </a:t>
            </a:r>
            <a:r>
              <a:rPr lang="en-US" sz="1159" b="1" dirty="0">
                <a:solidFill>
                  <a:prstClr val="white"/>
                </a:solidFill>
                <a:latin typeface="Calibri"/>
                <a:cs typeface="Arial"/>
              </a:rPr>
              <a:t> </a:t>
            </a:r>
            <a:r>
              <a:rPr lang="en-US" sz="1159" b="1" spc="-4" dirty="0">
                <a:solidFill>
                  <a:prstClr val="white"/>
                </a:solidFill>
                <a:latin typeface="Calibri"/>
                <a:cs typeface="Arial"/>
              </a:rPr>
              <a:t>accelerometer in order </a:t>
            </a:r>
            <a:r>
              <a:rPr lang="en-US" sz="1159" b="1" dirty="0">
                <a:solidFill>
                  <a:prstClr val="white"/>
                </a:solidFill>
                <a:latin typeface="Calibri"/>
                <a:cs typeface="Arial"/>
              </a:rPr>
              <a:t>to </a:t>
            </a:r>
            <a:r>
              <a:rPr lang="en-US" sz="1159" b="1" spc="-195" dirty="0">
                <a:solidFill>
                  <a:prstClr val="white"/>
                </a:solidFill>
                <a:latin typeface="Calibri"/>
                <a:cs typeface="Arial"/>
              </a:rPr>
              <a:t> </a:t>
            </a:r>
            <a:r>
              <a:rPr lang="en-US" sz="1159" b="1" spc="-4" dirty="0">
                <a:solidFill>
                  <a:prstClr val="white"/>
                </a:solidFill>
                <a:latin typeface="Calibri"/>
                <a:cs typeface="Arial"/>
              </a:rPr>
              <a:t>calculate</a:t>
            </a:r>
            <a:r>
              <a:rPr lang="en-US" sz="1159" b="1" spc="17" dirty="0">
                <a:solidFill>
                  <a:prstClr val="white"/>
                </a:solidFill>
                <a:latin typeface="Calibri"/>
                <a:cs typeface="Arial"/>
              </a:rPr>
              <a:t> </a:t>
            </a:r>
            <a:r>
              <a:rPr lang="en-US" sz="1159" b="1" spc="-4" dirty="0">
                <a:solidFill>
                  <a:prstClr val="white"/>
                </a:solidFill>
                <a:latin typeface="Calibri"/>
                <a:cs typeface="Arial"/>
              </a:rPr>
              <a:t>tilt.</a:t>
            </a:r>
          </a:p>
        </p:txBody>
      </p:sp>
      <p:pic>
        <p:nvPicPr>
          <p:cNvPr id="20" name="Picture 13">
            <a:extLst>
              <a:ext uri="{FF2B5EF4-FFF2-40B4-BE49-F238E27FC236}">
                <a16:creationId xmlns:a16="http://schemas.microsoft.com/office/drawing/2014/main" id="{2B9319DF-45E2-8BFC-F5B4-48B7859AB564}"/>
              </a:ext>
            </a:extLst>
          </p:cNvPr>
          <p:cNvPicPr>
            <a:picLocks noChangeAspect="1"/>
          </p:cNvPicPr>
          <p:nvPr/>
        </p:nvPicPr>
        <p:blipFill>
          <a:blip r:embed="rId2"/>
          <a:stretch>
            <a:fillRect/>
          </a:stretch>
        </p:blipFill>
        <p:spPr>
          <a:xfrm>
            <a:off x="6737686" y="2029605"/>
            <a:ext cx="409896" cy="134110"/>
          </a:xfrm>
          <a:prstGeom prst="rect">
            <a:avLst/>
          </a:prstGeom>
        </p:spPr>
      </p:pic>
      <p:sp>
        <p:nvSpPr>
          <p:cNvPr id="21" name="TextBox 20">
            <a:extLst>
              <a:ext uri="{FF2B5EF4-FFF2-40B4-BE49-F238E27FC236}">
                <a16:creationId xmlns:a16="http://schemas.microsoft.com/office/drawing/2014/main" id="{03DFC304-9FF7-2DF6-FF84-DCD3B1F24A95}"/>
              </a:ext>
            </a:extLst>
          </p:cNvPr>
          <p:cNvSpPr txBox="1"/>
          <p:nvPr/>
        </p:nvSpPr>
        <p:spPr>
          <a:xfrm>
            <a:off x="9832692" y="1708580"/>
            <a:ext cx="1436003" cy="790000"/>
          </a:xfrm>
          <a:prstGeom prst="rect">
            <a:avLst/>
          </a:prstGeom>
          <a:solidFill>
            <a:schemeClr val="accent6">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75733" tIns="37866" rIns="75733" bIns="37866" numCol="1" spcCol="0" rtlCol="0" fromWordArt="0" anchor="t" anchorCtr="0" forceAA="0" compatLnSpc="1">
            <a:prstTxWarp prst="textNoShape">
              <a:avLst/>
            </a:prstTxWarp>
            <a:spAutoFit/>
          </a:bodyPr>
          <a:lstStyle/>
          <a:p>
            <a:pPr defTabSz="757306"/>
            <a:r>
              <a:rPr lang="en-US" sz="1159" b="1" spc="-4" dirty="0">
                <a:solidFill>
                  <a:prstClr val="white"/>
                </a:solidFill>
                <a:latin typeface="Calibri"/>
                <a:cs typeface="Arial"/>
              </a:rPr>
              <a:t>CANSAT </a:t>
            </a:r>
            <a:r>
              <a:rPr lang="en-US" sz="1159" b="1" spc="-8" dirty="0">
                <a:solidFill>
                  <a:prstClr val="white"/>
                </a:solidFill>
                <a:latin typeface="Calibri"/>
                <a:cs typeface="Arial"/>
              </a:rPr>
              <a:t>recognizes</a:t>
            </a:r>
            <a:r>
              <a:rPr lang="en-US" sz="1159" b="1" spc="25" dirty="0">
                <a:solidFill>
                  <a:prstClr val="white"/>
                </a:solidFill>
                <a:latin typeface="Calibri"/>
                <a:cs typeface="Arial"/>
              </a:rPr>
              <a:t> </a:t>
            </a:r>
            <a:r>
              <a:rPr lang="en-US" sz="1159" b="1" spc="-4" dirty="0">
                <a:solidFill>
                  <a:prstClr val="white"/>
                </a:solidFill>
                <a:latin typeface="Calibri"/>
                <a:cs typeface="Arial"/>
              </a:rPr>
              <a:t>a </a:t>
            </a:r>
            <a:r>
              <a:rPr lang="en-US" sz="1159" b="1" spc="-195" dirty="0">
                <a:solidFill>
                  <a:prstClr val="white"/>
                </a:solidFill>
                <a:latin typeface="Calibri"/>
                <a:cs typeface="Arial"/>
              </a:rPr>
              <a:t> </a:t>
            </a:r>
            <a:r>
              <a:rPr lang="en-US" sz="1159" b="1" spc="-8" dirty="0">
                <a:solidFill>
                  <a:prstClr val="white"/>
                </a:solidFill>
                <a:latin typeface="Calibri"/>
                <a:cs typeface="Arial"/>
              </a:rPr>
              <a:t>valid</a:t>
            </a:r>
            <a:r>
              <a:rPr lang="en-US" sz="1159" b="1" spc="4" dirty="0">
                <a:solidFill>
                  <a:prstClr val="white"/>
                </a:solidFill>
                <a:latin typeface="Calibri"/>
                <a:cs typeface="Arial"/>
              </a:rPr>
              <a:t> </a:t>
            </a:r>
            <a:r>
              <a:rPr lang="en-US" sz="1159" b="1" spc="-4" dirty="0">
                <a:solidFill>
                  <a:prstClr val="white"/>
                </a:solidFill>
                <a:latin typeface="Calibri"/>
                <a:cs typeface="Arial"/>
              </a:rPr>
              <a:t>SD</a:t>
            </a:r>
            <a:r>
              <a:rPr lang="en-US" sz="1159" b="1" spc="-8" dirty="0">
                <a:solidFill>
                  <a:prstClr val="white"/>
                </a:solidFill>
                <a:latin typeface="Calibri"/>
                <a:cs typeface="Arial"/>
              </a:rPr>
              <a:t> </a:t>
            </a:r>
            <a:r>
              <a:rPr lang="en-US" sz="1159" b="1" spc="-4" dirty="0">
                <a:solidFill>
                  <a:prstClr val="white"/>
                </a:solidFill>
                <a:latin typeface="Calibri"/>
                <a:cs typeface="Arial"/>
              </a:rPr>
              <a:t>card and stores the data backup.</a:t>
            </a:r>
          </a:p>
        </p:txBody>
      </p:sp>
      <p:pic>
        <p:nvPicPr>
          <p:cNvPr id="22" name="Picture 13">
            <a:extLst>
              <a:ext uri="{FF2B5EF4-FFF2-40B4-BE49-F238E27FC236}">
                <a16:creationId xmlns:a16="http://schemas.microsoft.com/office/drawing/2014/main" id="{D7BBEA27-8187-DF84-C8FB-BA571BD0A7B5}"/>
              </a:ext>
            </a:extLst>
          </p:cNvPr>
          <p:cNvPicPr>
            <a:picLocks noChangeAspect="1"/>
          </p:cNvPicPr>
          <p:nvPr/>
        </p:nvPicPr>
        <p:blipFill>
          <a:blip r:embed="rId2"/>
          <a:stretch>
            <a:fillRect/>
          </a:stretch>
        </p:blipFill>
        <p:spPr>
          <a:xfrm>
            <a:off x="9426158" y="2064942"/>
            <a:ext cx="409896" cy="134110"/>
          </a:xfrm>
          <a:prstGeom prst="rect">
            <a:avLst/>
          </a:prstGeom>
        </p:spPr>
      </p:pic>
      <p:pic>
        <p:nvPicPr>
          <p:cNvPr id="23" name="Picture 23" descr="A picture containing rectangle&#10;&#10;Description automatically generated">
            <a:extLst>
              <a:ext uri="{FF2B5EF4-FFF2-40B4-BE49-F238E27FC236}">
                <a16:creationId xmlns:a16="http://schemas.microsoft.com/office/drawing/2014/main" id="{ED771FD5-CD42-E37E-3FBF-74F189FE37A4}"/>
              </a:ext>
            </a:extLst>
          </p:cNvPr>
          <p:cNvPicPr>
            <a:picLocks noChangeAspect="1"/>
          </p:cNvPicPr>
          <p:nvPr/>
        </p:nvPicPr>
        <p:blipFill>
          <a:blip r:embed="rId3"/>
          <a:stretch>
            <a:fillRect/>
          </a:stretch>
        </p:blipFill>
        <p:spPr>
          <a:xfrm>
            <a:off x="1552361" y="2507717"/>
            <a:ext cx="8734268" cy="579716"/>
          </a:xfrm>
          <a:prstGeom prst="rect">
            <a:avLst/>
          </a:prstGeom>
        </p:spPr>
      </p:pic>
      <p:sp>
        <p:nvSpPr>
          <p:cNvPr id="8" name="TextBox 7">
            <a:extLst>
              <a:ext uri="{FF2B5EF4-FFF2-40B4-BE49-F238E27FC236}">
                <a16:creationId xmlns:a16="http://schemas.microsoft.com/office/drawing/2014/main" id="{A99AB536-C4E5-2FA5-BB35-C16FA39DCB91}"/>
              </a:ext>
            </a:extLst>
          </p:cNvPr>
          <p:cNvSpPr txBox="1"/>
          <p:nvPr/>
        </p:nvSpPr>
        <p:spPr>
          <a:xfrm>
            <a:off x="4960013" y="3239669"/>
            <a:ext cx="2271975" cy="191118"/>
          </a:xfrm>
          <a:prstGeom prst="rect">
            <a:avLst/>
          </a:prstGeom>
          <a:noFill/>
        </p:spPr>
        <p:txBody>
          <a:bodyPr rot="0" spcFirstLastPara="0" vertOverflow="overflow" horzOverflow="overflow" vert="horz" wrap="square" lIns="75733" tIns="37866" rIns="75733" bIns="37866" numCol="1" spcCol="0" rtlCol="0" fromWordArt="0" anchor="t" anchorCtr="0" forceAA="0" compatLnSpc="1">
            <a:prstTxWarp prst="textNoShape">
              <a:avLst/>
            </a:prstTxWarp>
            <a:spAutoFit/>
          </a:bodyPr>
          <a:lstStyle/>
          <a:p>
            <a:pPr defTabSz="757306"/>
            <a:r>
              <a:rPr lang="en-US" sz="745" spc="-8">
                <a:solidFill>
                  <a:srgbClr val="FFFFFF"/>
                </a:solidFill>
                <a:latin typeface="Microsoft Sans Serif"/>
                <a:cs typeface="Microsoft Sans Serif"/>
              </a:rPr>
              <a:t>Payload</a:t>
            </a:r>
            <a:r>
              <a:rPr lang="en-US" sz="745" spc="4">
                <a:solidFill>
                  <a:srgbClr val="FFFFFF"/>
                </a:solidFill>
                <a:latin typeface="Microsoft Sans Serif"/>
                <a:cs typeface="Microsoft Sans Serif"/>
              </a:rPr>
              <a:t> </a:t>
            </a:r>
            <a:r>
              <a:rPr lang="en-US" sz="745">
                <a:solidFill>
                  <a:srgbClr val="FFFFFF"/>
                </a:solidFill>
                <a:latin typeface="Microsoft Sans Serif"/>
                <a:cs typeface="Microsoft Sans Serif"/>
              </a:rPr>
              <a:t>checks</a:t>
            </a:r>
            <a:r>
              <a:rPr lang="en-US" sz="745" spc="-12">
                <a:solidFill>
                  <a:srgbClr val="FFFFFF"/>
                </a:solidFill>
                <a:latin typeface="Microsoft Sans Serif"/>
                <a:cs typeface="Microsoft Sans Serif"/>
              </a:rPr>
              <a:t> </a:t>
            </a:r>
            <a:r>
              <a:rPr lang="en-US" sz="745">
                <a:solidFill>
                  <a:srgbClr val="FFFFFF"/>
                </a:solidFill>
                <a:latin typeface="Microsoft Sans Serif"/>
                <a:cs typeface="Microsoft Sans Serif"/>
              </a:rPr>
              <a:t>constantly </a:t>
            </a:r>
            <a:r>
              <a:rPr lang="en-US" sz="745" spc="-186">
                <a:solidFill>
                  <a:srgbClr val="FFFFFF"/>
                </a:solidFill>
                <a:latin typeface="Microsoft Sans Serif"/>
                <a:cs typeface="Microsoft Sans Serif"/>
              </a:rPr>
              <a:t> </a:t>
            </a:r>
            <a:r>
              <a:rPr lang="en-US" sz="745">
                <a:solidFill>
                  <a:srgbClr val="FFFFFF"/>
                </a:solidFill>
                <a:latin typeface="Microsoft Sans Serif"/>
                <a:cs typeface="Microsoft Sans Serif"/>
              </a:rPr>
              <a:t>the</a:t>
            </a:r>
            <a:r>
              <a:rPr lang="en-US" sz="745" spc="-8">
                <a:solidFill>
                  <a:srgbClr val="FFFFFF"/>
                </a:solidFill>
                <a:latin typeface="Microsoft Sans Serif"/>
                <a:cs typeface="Microsoft Sans Serif"/>
              </a:rPr>
              <a:t> </a:t>
            </a:r>
            <a:r>
              <a:rPr lang="en-US" sz="745" spc="-4">
                <a:solidFill>
                  <a:srgbClr val="FFFFFF"/>
                </a:solidFill>
                <a:latin typeface="Microsoft Sans Serif"/>
                <a:cs typeface="Microsoft Sans Serif"/>
              </a:rPr>
              <a:t>altitude</a:t>
            </a:r>
            <a:r>
              <a:rPr lang="en-US" sz="745" spc="-8">
                <a:solidFill>
                  <a:srgbClr val="FFFFFF"/>
                </a:solidFill>
                <a:latin typeface="Microsoft Sans Serif"/>
                <a:cs typeface="Microsoft Sans Serif"/>
              </a:rPr>
              <a:t> </a:t>
            </a:r>
            <a:r>
              <a:rPr lang="en-US" sz="745">
                <a:solidFill>
                  <a:srgbClr val="FFFFFF"/>
                </a:solidFill>
                <a:latin typeface="Microsoft Sans Serif"/>
                <a:cs typeface="Microsoft Sans Serif"/>
              </a:rPr>
              <a:t>change</a:t>
            </a:r>
            <a:endParaRPr lang="en-US" sz="1491">
              <a:solidFill>
                <a:prstClr val="black"/>
              </a:solidFill>
              <a:latin typeface="Calibri" panose="020F0502020204030204"/>
            </a:endParaRPr>
          </a:p>
        </p:txBody>
      </p:sp>
      <p:sp>
        <p:nvSpPr>
          <p:cNvPr id="9" name="TextBox 8">
            <a:extLst>
              <a:ext uri="{FF2B5EF4-FFF2-40B4-BE49-F238E27FC236}">
                <a16:creationId xmlns:a16="http://schemas.microsoft.com/office/drawing/2014/main" id="{184B12F2-75C8-D799-8996-2FE413E7218D}"/>
              </a:ext>
            </a:extLst>
          </p:cNvPr>
          <p:cNvSpPr txBox="1"/>
          <p:nvPr/>
        </p:nvSpPr>
        <p:spPr>
          <a:xfrm>
            <a:off x="1078634" y="3121879"/>
            <a:ext cx="2271975" cy="433236"/>
          </a:xfrm>
          <a:prstGeom prst="rect">
            <a:avLst/>
          </a:prstGeom>
          <a:solidFill>
            <a:srgbClr val="FF0000"/>
          </a:solidFill>
        </p:spPr>
        <p:txBody>
          <a:bodyPr rot="0" spcFirstLastPara="0" vertOverflow="overflow" horzOverflow="overflow" vert="horz" wrap="square" lIns="75733" tIns="37866" rIns="75733" bIns="37866" numCol="1" spcCol="0" rtlCol="0" fromWordArt="0" anchor="t" anchorCtr="0" forceAA="0" compatLnSpc="1">
            <a:prstTxWarp prst="textNoShape">
              <a:avLst/>
            </a:prstTxWarp>
            <a:spAutoFit/>
          </a:bodyPr>
          <a:lstStyle/>
          <a:p>
            <a:pPr defTabSz="757306"/>
            <a:r>
              <a:rPr lang="en-US" sz="1159" spc="-8" dirty="0">
                <a:solidFill>
                  <a:prstClr val="white"/>
                </a:solidFill>
                <a:latin typeface="Calibri"/>
                <a:cs typeface="Calibri"/>
              </a:rPr>
              <a:t>CANSAT checks</a:t>
            </a:r>
            <a:r>
              <a:rPr lang="en-US" sz="1159" spc="-8" dirty="0">
                <a:solidFill>
                  <a:prstClr val="white"/>
                </a:solidFill>
                <a:latin typeface="Calibri" panose="020F0502020204030204"/>
                <a:ea typeface="Calibri" panose="020F0502020204030204"/>
                <a:cs typeface="Calibri" panose="020F0502020204030204"/>
              </a:rPr>
              <a:t> constantly, the absolute  altitude change.</a:t>
            </a:r>
            <a:endParaRPr lang="en-US" sz="1159" dirty="0">
              <a:solidFill>
                <a:prstClr val="white"/>
              </a:solidFill>
              <a:latin typeface="Calibri" panose="020F0502020204030204"/>
              <a:cs typeface="Calibri"/>
            </a:endParaRPr>
          </a:p>
        </p:txBody>
      </p:sp>
      <p:pic>
        <p:nvPicPr>
          <p:cNvPr id="24" name="Picture 13">
            <a:extLst>
              <a:ext uri="{FF2B5EF4-FFF2-40B4-BE49-F238E27FC236}">
                <a16:creationId xmlns:a16="http://schemas.microsoft.com/office/drawing/2014/main" id="{5EAEF4B1-0E42-0060-DC97-157590C29BF0}"/>
              </a:ext>
            </a:extLst>
          </p:cNvPr>
          <p:cNvPicPr>
            <a:picLocks noChangeAspect="1"/>
          </p:cNvPicPr>
          <p:nvPr/>
        </p:nvPicPr>
        <p:blipFill>
          <a:blip r:embed="rId2"/>
          <a:stretch>
            <a:fillRect/>
          </a:stretch>
        </p:blipFill>
        <p:spPr>
          <a:xfrm>
            <a:off x="3344519" y="3360631"/>
            <a:ext cx="409896" cy="134110"/>
          </a:xfrm>
          <a:prstGeom prst="rect">
            <a:avLst/>
          </a:prstGeom>
        </p:spPr>
      </p:pic>
      <p:sp>
        <p:nvSpPr>
          <p:cNvPr id="25" name="TextBox 24">
            <a:extLst>
              <a:ext uri="{FF2B5EF4-FFF2-40B4-BE49-F238E27FC236}">
                <a16:creationId xmlns:a16="http://schemas.microsoft.com/office/drawing/2014/main" id="{8DA82D2A-1AB4-B7AE-68C8-FE468554F094}"/>
              </a:ext>
            </a:extLst>
          </p:cNvPr>
          <p:cNvSpPr txBox="1"/>
          <p:nvPr/>
        </p:nvSpPr>
        <p:spPr>
          <a:xfrm>
            <a:off x="3762138" y="3086543"/>
            <a:ext cx="2271975" cy="611618"/>
          </a:xfrm>
          <a:prstGeom prst="rect">
            <a:avLst/>
          </a:prstGeom>
          <a:solidFill>
            <a:srgbClr val="FF0000"/>
          </a:solidFill>
        </p:spPr>
        <p:txBody>
          <a:bodyPr rot="0" spcFirstLastPara="0" vertOverflow="overflow" horzOverflow="overflow" vert="horz" wrap="square" lIns="75733" tIns="37866" rIns="75733" bIns="37866" numCol="1" spcCol="0" rtlCol="0" fromWordArt="0" anchor="t" anchorCtr="0" forceAA="0" compatLnSpc="1">
            <a:prstTxWarp prst="textNoShape">
              <a:avLst/>
            </a:prstTxWarp>
            <a:spAutoFit/>
          </a:bodyPr>
          <a:lstStyle/>
          <a:p>
            <a:pPr algn="ctr" defTabSz="757306"/>
            <a:r>
              <a:rPr lang="en-US" sz="1159" spc="-4" dirty="0">
                <a:solidFill>
                  <a:prstClr val="white"/>
                </a:solidFill>
                <a:latin typeface="Calibri"/>
                <a:ea typeface="Microsoft Sans Serif"/>
                <a:cs typeface="Microsoft Sans Serif"/>
              </a:rPr>
              <a:t>Once the CANSAT is released from launching vehicle the First parachute itself deploys</a:t>
            </a:r>
          </a:p>
        </p:txBody>
      </p:sp>
      <p:pic>
        <p:nvPicPr>
          <p:cNvPr id="26" name="Picture 13">
            <a:extLst>
              <a:ext uri="{FF2B5EF4-FFF2-40B4-BE49-F238E27FC236}">
                <a16:creationId xmlns:a16="http://schemas.microsoft.com/office/drawing/2014/main" id="{F7C4EB31-744B-990D-D1DB-B735273661C5}"/>
              </a:ext>
            </a:extLst>
          </p:cNvPr>
          <p:cNvPicPr>
            <a:picLocks noChangeAspect="1"/>
          </p:cNvPicPr>
          <p:nvPr/>
        </p:nvPicPr>
        <p:blipFill>
          <a:blip r:embed="rId2"/>
          <a:stretch>
            <a:fillRect/>
          </a:stretch>
        </p:blipFill>
        <p:spPr>
          <a:xfrm>
            <a:off x="6055041" y="3431304"/>
            <a:ext cx="409896" cy="134110"/>
          </a:xfrm>
          <a:prstGeom prst="rect">
            <a:avLst/>
          </a:prstGeom>
        </p:spPr>
      </p:pic>
      <p:sp>
        <p:nvSpPr>
          <p:cNvPr id="27" name="TextBox 26">
            <a:extLst>
              <a:ext uri="{FF2B5EF4-FFF2-40B4-BE49-F238E27FC236}">
                <a16:creationId xmlns:a16="http://schemas.microsoft.com/office/drawing/2014/main" id="{733CB779-E24A-DA78-E888-9CEE589BCFEF}"/>
              </a:ext>
            </a:extLst>
          </p:cNvPr>
          <p:cNvSpPr txBox="1"/>
          <p:nvPr/>
        </p:nvSpPr>
        <p:spPr>
          <a:xfrm>
            <a:off x="6466541" y="2911366"/>
            <a:ext cx="1812779" cy="1325147"/>
          </a:xfrm>
          <a:prstGeom prst="rect">
            <a:avLst/>
          </a:prstGeom>
          <a:solidFill>
            <a:srgbClr val="FF0000"/>
          </a:solidFill>
        </p:spPr>
        <p:txBody>
          <a:bodyPr rot="0" spcFirstLastPara="0" vertOverflow="overflow" horzOverflow="overflow" vert="horz" wrap="square" lIns="75733" tIns="37866" rIns="75733" bIns="37866" numCol="1" spcCol="0" rtlCol="0" fromWordArt="0" anchor="t" anchorCtr="0" forceAA="0" compatLnSpc="1">
            <a:prstTxWarp prst="textNoShape">
              <a:avLst/>
            </a:prstTxWarp>
            <a:spAutoFit/>
          </a:bodyPr>
          <a:lstStyle/>
          <a:p>
            <a:pPr algn="ctr" defTabSz="757306"/>
            <a:r>
              <a:rPr lang="en-US" sz="1159" dirty="0">
                <a:solidFill>
                  <a:prstClr val="white"/>
                </a:solidFill>
                <a:latin typeface="Calibri"/>
                <a:cs typeface="Microsoft Sans Serif"/>
              </a:rPr>
              <a:t>Once the </a:t>
            </a:r>
            <a:r>
              <a:rPr lang="en-US" sz="1159" spc="-8" dirty="0">
                <a:solidFill>
                  <a:prstClr val="white"/>
                </a:solidFill>
                <a:latin typeface="Calibri"/>
                <a:cs typeface="Microsoft Sans Serif"/>
              </a:rPr>
              <a:t>CANSAT </a:t>
            </a:r>
            <a:r>
              <a:rPr lang="en-US" sz="1159" dirty="0">
                <a:solidFill>
                  <a:prstClr val="white"/>
                </a:solidFill>
                <a:latin typeface="Calibri"/>
                <a:cs typeface="Microsoft Sans Serif"/>
              </a:rPr>
              <a:t>reaches </a:t>
            </a:r>
            <a:r>
              <a:rPr lang="en-US" sz="1159" spc="-186" dirty="0">
                <a:solidFill>
                  <a:prstClr val="white"/>
                </a:solidFill>
                <a:latin typeface="Calibri"/>
                <a:cs typeface="Microsoft Sans Serif"/>
              </a:rPr>
              <a:t> </a:t>
            </a:r>
            <a:r>
              <a:rPr lang="en-US" sz="1159" spc="-4" dirty="0">
                <a:solidFill>
                  <a:prstClr val="white"/>
                </a:solidFill>
                <a:latin typeface="Calibri"/>
                <a:cs typeface="Microsoft Sans Serif"/>
              </a:rPr>
              <a:t>an altitude </a:t>
            </a:r>
            <a:r>
              <a:rPr lang="en-US" sz="1159" dirty="0">
                <a:solidFill>
                  <a:prstClr val="white"/>
                </a:solidFill>
                <a:latin typeface="Calibri"/>
                <a:cs typeface="Microsoft Sans Serif"/>
              </a:rPr>
              <a:t>of </a:t>
            </a:r>
            <a:r>
              <a:rPr lang="en-US" sz="1159" spc="-4" dirty="0">
                <a:solidFill>
                  <a:prstClr val="white"/>
                </a:solidFill>
                <a:latin typeface="Calibri"/>
                <a:cs typeface="Microsoft Sans Serif"/>
              </a:rPr>
              <a:t>500</a:t>
            </a:r>
            <a:r>
              <a:rPr lang="en-US" sz="1159" dirty="0">
                <a:solidFill>
                  <a:prstClr val="white"/>
                </a:solidFill>
                <a:latin typeface="Calibri"/>
                <a:cs typeface="Microsoft Sans Serif"/>
              </a:rPr>
              <a:t>[m], the fir</a:t>
            </a:r>
            <a:r>
              <a:rPr lang="en-US" sz="1159" spc="4" dirty="0">
                <a:solidFill>
                  <a:prstClr val="white"/>
                </a:solidFill>
                <a:latin typeface="Calibri"/>
                <a:cs typeface="Microsoft Sans Serif"/>
              </a:rPr>
              <a:t>st parachute is detached from the container and the second parachute gets deployed.</a:t>
            </a:r>
            <a:endParaRPr lang="en-US" sz="1159" spc="4" dirty="0">
              <a:solidFill>
                <a:prstClr val="white"/>
              </a:solidFill>
              <a:latin typeface="Calibri"/>
              <a:ea typeface="Microsoft Sans Serif"/>
              <a:cs typeface="Microsoft Sans Serif"/>
            </a:endParaRPr>
          </a:p>
        </p:txBody>
      </p:sp>
      <p:pic>
        <p:nvPicPr>
          <p:cNvPr id="29" name="Picture 13">
            <a:extLst>
              <a:ext uri="{FF2B5EF4-FFF2-40B4-BE49-F238E27FC236}">
                <a16:creationId xmlns:a16="http://schemas.microsoft.com/office/drawing/2014/main" id="{DA64E5DE-C9D0-6E46-14EF-E56EF4623434}"/>
              </a:ext>
            </a:extLst>
          </p:cNvPr>
          <p:cNvPicPr>
            <a:picLocks noChangeAspect="1"/>
          </p:cNvPicPr>
          <p:nvPr/>
        </p:nvPicPr>
        <p:blipFill>
          <a:blip r:embed="rId2"/>
          <a:stretch>
            <a:fillRect/>
          </a:stretch>
        </p:blipFill>
        <p:spPr>
          <a:xfrm>
            <a:off x="8283903" y="3466649"/>
            <a:ext cx="527639" cy="157678"/>
          </a:xfrm>
          <a:prstGeom prst="rect">
            <a:avLst/>
          </a:prstGeom>
        </p:spPr>
      </p:pic>
      <p:sp>
        <p:nvSpPr>
          <p:cNvPr id="30" name="TextBox 29">
            <a:extLst>
              <a:ext uri="{FF2B5EF4-FFF2-40B4-BE49-F238E27FC236}">
                <a16:creationId xmlns:a16="http://schemas.microsoft.com/office/drawing/2014/main" id="{45ACA0A8-2727-2AA3-8677-B7D156AAE64A}"/>
              </a:ext>
            </a:extLst>
          </p:cNvPr>
          <p:cNvSpPr txBox="1"/>
          <p:nvPr/>
        </p:nvSpPr>
        <p:spPr>
          <a:xfrm>
            <a:off x="8809988" y="3081622"/>
            <a:ext cx="1638565" cy="968382"/>
          </a:xfrm>
          <a:prstGeom prst="rect">
            <a:avLst/>
          </a:prstGeom>
          <a:solidFill>
            <a:srgbClr val="FF0000"/>
          </a:solidFill>
        </p:spPr>
        <p:txBody>
          <a:bodyPr rot="0" spcFirstLastPara="0" vertOverflow="overflow" horzOverflow="overflow" vert="horz" wrap="square" lIns="75733" tIns="37866" rIns="75733" bIns="37866" numCol="1" spcCol="0" rtlCol="0" fromWordArt="0" anchor="t" anchorCtr="0" forceAA="0" compatLnSpc="1">
            <a:prstTxWarp prst="textNoShape">
              <a:avLst/>
            </a:prstTxWarp>
            <a:spAutoFit/>
          </a:bodyPr>
          <a:lstStyle/>
          <a:p>
            <a:pPr algn="ctr" defTabSz="757306"/>
            <a:r>
              <a:rPr lang="en-US" sz="1159" dirty="0">
                <a:solidFill>
                  <a:srgbClr val="FFFFFF"/>
                </a:solidFill>
                <a:latin typeface="Calibri"/>
                <a:cs typeface="Microsoft Sans Serif"/>
              </a:rPr>
              <a:t>Once the </a:t>
            </a:r>
            <a:r>
              <a:rPr lang="en-US" sz="1159" spc="-8" dirty="0">
                <a:solidFill>
                  <a:srgbClr val="FFFFFF"/>
                </a:solidFill>
                <a:latin typeface="Calibri"/>
                <a:cs typeface="Microsoft Sans Serif"/>
              </a:rPr>
              <a:t>CANSAT </a:t>
            </a:r>
            <a:r>
              <a:rPr lang="en-US" sz="1159" dirty="0">
                <a:solidFill>
                  <a:srgbClr val="FFFFFF"/>
                </a:solidFill>
                <a:latin typeface="Calibri"/>
                <a:cs typeface="Microsoft Sans Serif"/>
              </a:rPr>
              <a:t>reaches </a:t>
            </a:r>
            <a:r>
              <a:rPr lang="en-US" sz="1159" spc="-186" dirty="0">
                <a:solidFill>
                  <a:srgbClr val="FFFFFF"/>
                </a:solidFill>
                <a:latin typeface="Calibri"/>
                <a:cs typeface="Microsoft Sans Serif"/>
              </a:rPr>
              <a:t> </a:t>
            </a:r>
            <a:r>
              <a:rPr lang="en-US" sz="1159" dirty="0">
                <a:solidFill>
                  <a:srgbClr val="FFFFFF"/>
                </a:solidFill>
                <a:latin typeface="Calibri"/>
                <a:cs typeface="Microsoft Sans Serif"/>
              </a:rPr>
              <a:t>the</a:t>
            </a:r>
            <a:r>
              <a:rPr lang="en-US" sz="1159" spc="-4" dirty="0">
                <a:solidFill>
                  <a:srgbClr val="FFFFFF"/>
                </a:solidFill>
                <a:latin typeface="Calibri"/>
                <a:cs typeface="Microsoft Sans Serif"/>
              </a:rPr>
              <a:t> ground,</a:t>
            </a:r>
            <a:r>
              <a:rPr lang="en-US" sz="1159" dirty="0">
                <a:solidFill>
                  <a:srgbClr val="FFFFFF"/>
                </a:solidFill>
                <a:latin typeface="Calibri"/>
                <a:cs typeface="Microsoft Sans Serif"/>
              </a:rPr>
              <a:t> the </a:t>
            </a:r>
            <a:r>
              <a:rPr lang="en-US" sz="1159" spc="4" dirty="0">
                <a:solidFill>
                  <a:srgbClr val="FFFFFF"/>
                </a:solidFill>
                <a:latin typeface="Calibri"/>
                <a:cs typeface="Microsoft Sans Serif"/>
              </a:rPr>
              <a:t> </a:t>
            </a:r>
            <a:r>
              <a:rPr lang="en-US" sz="1159" dirty="0">
                <a:solidFill>
                  <a:srgbClr val="FFFFFF"/>
                </a:solidFill>
                <a:latin typeface="Calibri"/>
                <a:cs typeface="Microsoft Sans Serif"/>
              </a:rPr>
              <a:t>transmission </a:t>
            </a:r>
            <a:r>
              <a:rPr lang="en-US" sz="1159" spc="-4" dirty="0">
                <a:solidFill>
                  <a:srgbClr val="FFFFFF"/>
                </a:solidFill>
                <a:latin typeface="Calibri"/>
                <a:cs typeface="Microsoft Sans Serif"/>
              </a:rPr>
              <a:t>will be </a:t>
            </a:r>
            <a:r>
              <a:rPr lang="en-US" sz="1159" dirty="0">
                <a:solidFill>
                  <a:srgbClr val="FFFFFF"/>
                </a:solidFill>
                <a:latin typeface="Calibri"/>
                <a:cs typeface="Microsoft Sans Serif"/>
              </a:rPr>
              <a:t> stopped.</a:t>
            </a:r>
            <a:endParaRPr lang="en-US" sz="1159" dirty="0">
              <a:solidFill>
                <a:srgbClr val="FFFFFF"/>
              </a:solidFill>
              <a:latin typeface="Calibri"/>
              <a:ea typeface="Microsoft Sans Serif"/>
              <a:cs typeface="Microsoft Sans Serif"/>
            </a:endParaRPr>
          </a:p>
        </p:txBody>
      </p:sp>
      <p:pic>
        <p:nvPicPr>
          <p:cNvPr id="31" name="Picture 23" descr="A picture containing rectangle&#10;&#10;Description automatically generated">
            <a:extLst>
              <a:ext uri="{FF2B5EF4-FFF2-40B4-BE49-F238E27FC236}">
                <a16:creationId xmlns:a16="http://schemas.microsoft.com/office/drawing/2014/main" id="{FC297A55-88AA-7ED1-1E04-70086EA5FCE8}"/>
              </a:ext>
            </a:extLst>
          </p:cNvPr>
          <p:cNvPicPr>
            <a:picLocks noChangeAspect="1"/>
          </p:cNvPicPr>
          <p:nvPr/>
        </p:nvPicPr>
        <p:blipFill>
          <a:blip r:embed="rId3"/>
          <a:stretch>
            <a:fillRect/>
          </a:stretch>
        </p:blipFill>
        <p:spPr>
          <a:xfrm>
            <a:off x="1078634" y="4050269"/>
            <a:ext cx="8660454" cy="651486"/>
          </a:xfrm>
          <a:prstGeom prst="rect">
            <a:avLst/>
          </a:prstGeom>
        </p:spPr>
      </p:pic>
      <p:pic>
        <p:nvPicPr>
          <p:cNvPr id="32" name="Picture 13">
            <a:extLst>
              <a:ext uri="{FF2B5EF4-FFF2-40B4-BE49-F238E27FC236}">
                <a16:creationId xmlns:a16="http://schemas.microsoft.com/office/drawing/2014/main" id="{9C178CFD-0A89-C813-F3A3-139649AE02F7}"/>
              </a:ext>
            </a:extLst>
          </p:cNvPr>
          <p:cNvPicPr>
            <a:picLocks noChangeAspect="1"/>
          </p:cNvPicPr>
          <p:nvPr/>
        </p:nvPicPr>
        <p:blipFill>
          <a:blip r:embed="rId2"/>
          <a:stretch>
            <a:fillRect/>
          </a:stretch>
        </p:blipFill>
        <p:spPr>
          <a:xfrm>
            <a:off x="2252191" y="4903673"/>
            <a:ext cx="621835" cy="204811"/>
          </a:xfrm>
          <a:prstGeom prst="rect">
            <a:avLst/>
          </a:prstGeom>
        </p:spPr>
      </p:pic>
      <p:sp>
        <p:nvSpPr>
          <p:cNvPr id="33" name="TextBox 32">
            <a:extLst>
              <a:ext uri="{FF2B5EF4-FFF2-40B4-BE49-F238E27FC236}">
                <a16:creationId xmlns:a16="http://schemas.microsoft.com/office/drawing/2014/main" id="{5CC47BDB-5B70-BF5C-6DCD-6640C9FFACD2}"/>
              </a:ext>
            </a:extLst>
          </p:cNvPr>
          <p:cNvSpPr txBox="1"/>
          <p:nvPr/>
        </p:nvSpPr>
        <p:spPr>
          <a:xfrm>
            <a:off x="855318" y="4716028"/>
            <a:ext cx="1318259" cy="433236"/>
          </a:xfrm>
          <a:prstGeom prst="rect">
            <a:avLst/>
          </a:prstGeom>
          <a:solidFill>
            <a:schemeClr val="accent1">
              <a:lumMod val="75000"/>
            </a:schemeClr>
          </a:solidFill>
        </p:spPr>
        <p:txBody>
          <a:bodyPr rot="0" spcFirstLastPara="0" vertOverflow="overflow" horzOverflow="overflow" vert="horz" wrap="square" lIns="75733" tIns="37866" rIns="75733" bIns="37866" numCol="1" spcCol="0" rtlCol="0" fromWordArt="0" anchor="t" anchorCtr="0" forceAA="0" compatLnSpc="1">
            <a:prstTxWarp prst="textNoShape">
              <a:avLst/>
            </a:prstTxWarp>
            <a:spAutoFit/>
          </a:bodyPr>
          <a:lstStyle/>
          <a:p>
            <a:pPr defTabSz="757306"/>
            <a:r>
              <a:rPr lang="en-US" sz="745" spc="-4" dirty="0">
                <a:solidFill>
                  <a:srgbClr val="FFFFFF"/>
                </a:solidFill>
                <a:latin typeface="Microsoft Sans Serif"/>
                <a:cs typeface="Microsoft Sans Serif"/>
              </a:rPr>
              <a:t>A</a:t>
            </a:r>
            <a:r>
              <a:rPr lang="en-US" sz="1159" spc="-4" dirty="0">
                <a:solidFill>
                  <a:srgbClr val="FFFFFF"/>
                </a:solidFill>
                <a:latin typeface="Calibri"/>
                <a:cs typeface="Microsoft Sans Serif"/>
              </a:rPr>
              <a:t>udio </a:t>
            </a:r>
            <a:r>
              <a:rPr lang="en-US" sz="1159" dirty="0">
                <a:solidFill>
                  <a:srgbClr val="FFFFFF"/>
                </a:solidFill>
                <a:latin typeface="Calibri"/>
                <a:cs typeface="Microsoft Sans Serif"/>
              </a:rPr>
              <a:t>beacon</a:t>
            </a:r>
            <a:r>
              <a:rPr lang="en-US" sz="1159" spc="-17" dirty="0">
                <a:solidFill>
                  <a:srgbClr val="FFFFFF"/>
                </a:solidFill>
                <a:latin typeface="Calibri"/>
                <a:cs typeface="Microsoft Sans Serif"/>
              </a:rPr>
              <a:t> </a:t>
            </a:r>
            <a:r>
              <a:rPr lang="en-US" sz="1159" spc="-4" dirty="0">
                <a:solidFill>
                  <a:srgbClr val="FFFFFF"/>
                </a:solidFill>
                <a:latin typeface="Calibri"/>
                <a:cs typeface="Microsoft Sans Serif"/>
              </a:rPr>
              <a:t>will</a:t>
            </a:r>
            <a:r>
              <a:rPr lang="en-US" sz="1159" spc="-17" dirty="0">
                <a:solidFill>
                  <a:srgbClr val="FFFFFF"/>
                </a:solidFill>
                <a:latin typeface="Calibri"/>
                <a:cs typeface="Microsoft Sans Serif"/>
              </a:rPr>
              <a:t> </a:t>
            </a:r>
            <a:r>
              <a:rPr lang="en-US" sz="1159" spc="-4" dirty="0">
                <a:solidFill>
                  <a:srgbClr val="FFFFFF"/>
                </a:solidFill>
                <a:latin typeface="Calibri"/>
                <a:cs typeface="Microsoft Sans Serif"/>
              </a:rPr>
              <a:t>be </a:t>
            </a:r>
            <a:r>
              <a:rPr lang="en-US" sz="1159" spc="-182" dirty="0">
                <a:solidFill>
                  <a:srgbClr val="FFFFFF"/>
                </a:solidFill>
                <a:latin typeface="Calibri"/>
                <a:cs typeface="Microsoft Sans Serif"/>
              </a:rPr>
              <a:t> </a:t>
            </a:r>
            <a:r>
              <a:rPr lang="en-US" sz="1159" dirty="0">
                <a:solidFill>
                  <a:srgbClr val="FFFFFF"/>
                </a:solidFill>
                <a:latin typeface="Calibri"/>
                <a:cs typeface="Microsoft Sans Serif"/>
              </a:rPr>
              <a:t>powered</a:t>
            </a:r>
            <a:r>
              <a:rPr lang="en-US" sz="1159" spc="-12" dirty="0">
                <a:solidFill>
                  <a:srgbClr val="FFFFFF"/>
                </a:solidFill>
                <a:latin typeface="Calibri"/>
                <a:cs typeface="Microsoft Sans Serif"/>
              </a:rPr>
              <a:t> </a:t>
            </a:r>
            <a:r>
              <a:rPr lang="en-US" sz="1159" dirty="0">
                <a:solidFill>
                  <a:srgbClr val="FFFFFF"/>
                </a:solidFill>
                <a:latin typeface="Calibri"/>
                <a:cs typeface="Microsoft Sans Serif"/>
              </a:rPr>
              <a:t>on.</a:t>
            </a:r>
          </a:p>
        </p:txBody>
      </p:sp>
      <p:sp>
        <p:nvSpPr>
          <p:cNvPr id="34" name="TextBox 33">
            <a:extLst>
              <a:ext uri="{FF2B5EF4-FFF2-40B4-BE49-F238E27FC236}">
                <a16:creationId xmlns:a16="http://schemas.microsoft.com/office/drawing/2014/main" id="{76EC20D7-43B8-3703-BB31-CCACFE53B480}"/>
              </a:ext>
            </a:extLst>
          </p:cNvPr>
          <p:cNvSpPr txBox="1"/>
          <p:nvPr/>
        </p:nvSpPr>
        <p:spPr>
          <a:xfrm>
            <a:off x="2876668" y="4716028"/>
            <a:ext cx="2271975" cy="433236"/>
          </a:xfrm>
          <a:prstGeom prst="rect">
            <a:avLst/>
          </a:prstGeom>
          <a:solidFill>
            <a:schemeClr val="accent1">
              <a:lumMod val="75000"/>
            </a:schemeClr>
          </a:solidFill>
        </p:spPr>
        <p:txBody>
          <a:bodyPr rot="0" spcFirstLastPara="0" vertOverflow="overflow" horzOverflow="overflow" vert="horz" wrap="square" lIns="75733" tIns="37866" rIns="75733" bIns="37866" numCol="1" spcCol="0" rtlCol="0" fromWordArt="0" anchor="t" anchorCtr="0" forceAA="0" compatLnSpc="1">
            <a:prstTxWarp prst="textNoShape">
              <a:avLst/>
            </a:prstTxWarp>
            <a:spAutoFit/>
          </a:bodyPr>
          <a:lstStyle/>
          <a:p>
            <a:pPr algn="ctr" defTabSz="757306"/>
            <a:r>
              <a:rPr lang="en-US" sz="1159" spc="-8" dirty="0">
                <a:solidFill>
                  <a:srgbClr val="FFFFFF"/>
                </a:solidFill>
                <a:latin typeface="Calibri"/>
                <a:cs typeface="Microsoft Sans Serif"/>
              </a:rPr>
              <a:t>CANSAT </a:t>
            </a:r>
            <a:r>
              <a:rPr lang="en-US" sz="1159" spc="-4" dirty="0">
                <a:solidFill>
                  <a:srgbClr val="FFFFFF"/>
                </a:solidFill>
                <a:latin typeface="Calibri"/>
                <a:cs typeface="Microsoft Sans Serif"/>
              </a:rPr>
              <a:t>will </a:t>
            </a:r>
            <a:r>
              <a:rPr lang="en-US" sz="1159" spc="-186" dirty="0">
                <a:solidFill>
                  <a:srgbClr val="FFFFFF"/>
                </a:solidFill>
                <a:latin typeface="Calibri"/>
                <a:cs typeface="Microsoft Sans Serif"/>
              </a:rPr>
              <a:t> </a:t>
            </a:r>
            <a:r>
              <a:rPr lang="en-US" sz="1159" spc="-4" dirty="0">
                <a:solidFill>
                  <a:srgbClr val="FFFFFF"/>
                </a:solidFill>
                <a:latin typeface="Calibri"/>
                <a:cs typeface="Microsoft Sans Serif"/>
              </a:rPr>
              <a:t>be </a:t>
            </a:r>
            <a:r>
              <a:rPr lang="en-US" sz="1159" dirty="0">
                <a:solidFill>
                  <a:srgbClr val="FFFFFF"/>
                </a:solidFill>
                <a:latin typeface="Calibri"/>
                <a:cs typeface="Microsoft Sans Serif"/>
              </a:rPr>
              <a:t>recovered and the telemetry will be verified further.</a:t>
            </a:r>
            <a:endParaRPr lang="en-US" sz="1159" dirty="0">
              <a:solidFill>
                <a:srgbClr val="FFFFFF"/>
              </a:solidFill>
              <a:latin typeface="Calibri"/>
              <a:ea typeface="Microsoft Sans Serif"/>
              <a:cs typeface="Microsoft Sans Serif"/>
            </a:endParaRPr>
          </a:p>
        </p:txBody>
      </p:sp>
      <p:pic>
        <p:nvPicPr>
          <p:cNvPr id="36" name="Picture 36" descr="Shape&#10;&#10;Description automatically generated">
            <a:extLst>
              <a:ext uri="{FF2B5EF4-FFF2-40B4-BE49-F238E27FC236}">
                <a16:creationId xmlns:a16="http://schemas.microsoft.com/office/drawing/2014/main" id="{BFD8DA85-97C0-5E35-17B1-6814240AB26D}"/>
              </a:ext>
            </a:extLst>
          </p:cNvPr>
          <p:cNvPicPr>
            <a:picLocks noChangeAspect="1"/>
          </p:cNvPicPr>
          <p:nvPr/>
        </p:nvPicPr>
        <p:blipFill>
          <a:blip r:embed="rId4"/>
          <a:stretch>
            <a:fillRect/>
          </a:stretch>
        </p:blipFill>
        <p:spPr>
          <a:xfrm>
            <a:off x="9416588" y="4720067"/>
            <a:ext cx="443992" cy="384030"/>
          </a:xfrm>
          <a:prstGeom prst="rect">
            <a:avLst/>
          </a:prstGeom>
        </p:spPr>
      </p:pic>
      <p:pic>
        <p:nvPicPr>
          <p:cNvPr id="37" name="Picture 37" descr="Shape&#10;&#10;Description automatically generated">
            <a:extLst>
              <a:ext uri="{FF2B5EF4-FFF2-40B4-BE49-F238E27FC236}">
                <a16:creationId xmlns:a16="http://schemas.microsoft.com/office/drawing/2014/main" id="{D8C0812F-05C3-C6FE-CB4F-66BAA8F5CD76}"/>
              </a:ext>
            </a:extLst>
          </p:cNvPr>
          <p:cNvPicPr>
            <a:picLocks noChangeAspect="1"/>
          </p:cNvPicPr>
          <p:nvPr/>
        </p:nvPicPr>
        <p:blipFill>
          <a:blip r:embed="rId5"/>
          <a:stretch>
            <a:fillRect/>
          </a:stretch>
        </p:blipFill>
        <p:spPr>
          <a:xfrm>
            <a:off x="9451911" y="5301200"/>
            <a:ext cx="455766" cy="376141"/>
          </a:xfrm>
          <a:prstGeom prst="rect">
            <a:avLst/>
          </a:prstGeom>
        </p:spPr>
      </p:pic>
      <p:pic>
        <p:nvPicPr>
          <p:cNvPr id="38" name="Picture 38" descr="Shape, rectangle, square&#10;&#10;Description automatically generated">
            <a:extLst>
              <a:ext uri="{FF2B5EF4-FFF2-40B4-BE49-F238E27FC236}">
                <a16:creationId xmlns:a16="http://schemas.microsoft.com/office/drawing/2014/main" id="{E30CB299-7058-78E8-0E9C-3D1327A90A08}"/>
              </a:ext>
            </a:extLst>
          </p:cNvPr>
          <p:cNvPicPr>
            <a:picLocks noChangeAspect="1"/>
          </p:cNvPicPr>
          <p:nvPr/>
        </p:nvPicPr>
        <p:blipFill>
          <a:blip r:embed="rId6"/>
          <a:stretch>
            <a:fillRect/>
          </a:stretch>
        </p:blipFill>
        <p:spPr>
          <a:xfrm>
            <a:off x="9447950" y="5818416"/>
            <a:ext cx="451876" cy="472598"/>
          </a:xfrm>
          <a:prstGeom prst="rect">
            <a:avLst/>
          </a:prstGeom>
        </p:spPr>
      </p:pic>
      <p:sp>
        <p:nvSpPr>
          <p:cNvPr id="39" name="TextBox 38">
            <a:extLst>
              <a:ext uri="{FF2B5EF4-FFF2-40B4-BE49-F238E27FC236}">
                <a16:creationId xmlns:a16="http://schemas.microsoft.com/office/drawing/2014/main" id="{5D1C6922-0957-6E9E-2924-3CA3D89FE12C}"/>
              </a:ext>
            </a:extLst>
          </p:cNvPr>
          <p:cNvSpPr txBox="1"/>
          <p:nvPr/>
        </p:nvSpPr>
        <p:spPr>
          <a:xfrm>
            <a:off x="8428688" y="4788784"/>
            <a:ext cx="2248866" cy="305893"/>
          </a:xfrm>
          <a:prstGeom prst="rect">
            <a:avLst/>
          </a:prstGeom>
          <a:noFill/>
        </p:spPr>
        <p:txBody>
          <a:bodyPr rot="0" spcFirstLastPara="0" vertOverflow="overflow" horzOverflow="overflow" vert="horz" wrap="square" lIns="75733" tIns="37866" rIns="75733" bIns="37866" numCol="1" spcCol="0" rtlCol="0" fromWordArt="0" anchor="t" anchorCtr="0" forceAA="0" compatLnSpc="1">
            <a:prstTxWarp prst="textNoShape">
              <a:avLst/>
            </a:prstTxWarp>
            <a:spAutoFit/>
          </a:bodyPr>
          <a:lstStyle/>
          <a:p>
            <a:pPr defTabSz="757306"/>
            <a:r>
              <a:rPr lang="en-US" sz="1491">
                <a:solidFill>
                  <a:prstClr val="black"/>
                </a:solidFill>
                <a:latin typeface="Calibri" panose="020F0502020204030204"/>
                <a:cs typeface="Calibri"/>
              </a:rPr>
              <a:t>LANDING</a:t>
            </a:r>
            <a:endParaRPr lang="en-US" sz="1491">
              <a:solidFill>
                <a:prstClr val="black"/>
              </a:solidFill>
              <a:latin typeface="Calibri" panose="020F0502020204030204"/>
            </a:endParaRPr>
          </a:p>
        </p:txBody>
      </p:sp>
      <p:sp>
        <p:nvSpPr>
          <p:cNvPr id="40" name="TextBox 39">
            <a:extLst>
              <a:ext uri="{FF2B5EF4-FFF2-40B4-BE49-F238E27FC236}">
                <a16:creationId xmlns:a16="http://schemas.microsoft.com/office/drawing/2014/main" id="{EC48FF6B-31C9-100A-48E5-3FCDBBFE1509}"/>
              </a:ext>
            </a:extLst>
          </p:cNvPr>
          <p:cNvSpPr txBox="1"/>
          <p:nvPr/>
        </p:nvSpPr>
        <p:spPr>
          <a:xfrm>
            <a:off x="7643770" y="5897220"/>
            <a:ext cx="1810914" cy="305893"/>
          </a:xfrm>
          <a:prstGeom prst="rect">
            <a:avLst/>
          </a:prstGeom>
          <a:noFill/>
        </p:spPr>
        <p:txBody>
          <a:bodyPr rot="0" spcFirstLastPara="0" vertOverflow="overflow" horzOverflow="overflow" vert="horz" wrap="square" lIns="75733" tIns="37866" rIns="75733" bIns="37866" numCol="1" spcCol="0" rtlCol="0" fromWordArt="0" anchor="t" anchorCtr="0" forceAA="0" compatLnSpc="1">
            <a:prstTxWarp prst="textNoShape">
              <a:avLst/>
            </a:prstTxWarp>
            <a:spAutoFit/>
          </a:bodyPr>
          <a:lstStyle/>
          <a:p>
            <a:pPr defTabSz="757306"/>
            <a:r>
              <a:rPr lang="en-US" sz="1491">
                <a:solidFill>
                  <a:prstClr val="black"/>
                </a:solidFill>
                <a:latin typeface="Calibri" panose="020F0502020204030204"/>
                <a:cs typeface="Calibri"/>
              </a:rPr>
              <a:t>GROUND OPERATION</a:t>
            </a:r>
          </a:p>
        </p:txBody>
      </p:sp>
      <p:sp>
        <p:nvSpPr>
          <p:cNvPr id="41" name="TextBox 40">
            <a:extLst>
              <a:ext uri="{FF2B5EF4-FFF2-40B4-BE49-F238E27FC236}">
                <a16:creationId xmlns:a16="http://schemas.microsoft.com/office/drawing/2014/main" id="{69976295-E8C6-056C-CBA3-91EB8682A40E}"/>
              </a:ext>
            </a:extLst>
          </p:cNvPr>
          <p:cNvSpPr txBox="1"/>
          <p:nvPr/>
        </p:nvSpPr>
        <p:spPr>
          <a:xfrm>
            <a:off x="8631926" y="5335754"/>
            <a:ext cx="793330" cy="305893"/>
          </a:xfrm>
          <a:prstGeom prst="rect">
            <a:avLst/>
          </a:prstGeom>
          <a:noFill/>
        </p:spPr>
        <p:txBody>
          <a:bodyPr rot="0" spcFirstLastPara="0" vertOverflow="overflow" horzOverflow="overflow" vert="horz" wrap="square" lIns="75733" tIns="37866" rIns="75733" bIns="37866" numCol="1" spcCol="0" rtlCol="0" fromWordArt="0" anchor="t" anchorCtr="0" forceAA="0" compatLnSpc="1">
            <a:prstTxWarp prst="textNoShape">
              <a:avLst/>
            </a:prstTxWarp>
            <a:spAutoFit/>
          </a:bodyPr>
          <a:lstStyle/>
          <a:p>
            <a:pPr defTabSz="757306"/>
            <a:r>
              <a:rPr lang="en-US" sz="1491">
                <a:solidFill>
                  <a:prstClr val="black"/>
                </a:solidFill>
                <a:latin typeface="Calibri" panose="020F0502020204030204"/>
                <a:cs typeface="Calibri"/>
              </a:rPr>
              <a:t>FLIGHT</a:t>
            </a:r>
            <a:endParaRPr lang="en-US" sz="1491">
              <a:solidFill>
                <a:prstClr val="black"/>
              </a:solidFill>
              <a:latin typeface="Calibri" panose="020F0502020204030204"/>
            </a:endParaRPr>
          </a:p>
        </p:txBody>
      </p:sp>
      <p:sp>
        <p:nvSpPr>
          <p:cNvPr id="35" name="Slide Number Placeholder 34">
            <a:extLst>
              <a:ext uri="{FF2B5EF4-FFF2-40B4-BE49-F238E27FC236}">
                <a16:creationId xmlns:a16="http://schemas.microsoft.com/office/drawing/2014/main" id="{45C9AE81-DD75-6EF3-AAF3-8FF2FFE4CEE6}"/>
              </a:ext>
            </a:extLst>
          </p:cNvPr>
          <p:cNvSpPr>
            <a:spLocks noGrp="1"/>
          </p:cNvSpPr>
          <p:nvPr>
            <p:ph type="sldNum" sz="quarter" idx="12"/>
          </p:nvPr>
        </p:nvSpPr>
        <p:spPr/>
        <p:txBody>
          <a:bodyPr/>
          <a:lstStyle/>
          <a:p>
            <a:fld id="{D88F94E2-5C54-4DAF-A39A-2298FFE509E3}" type="slidenum">
              <a:rPr lang="en-IN" smtClean="0"/>
              <a:pPr/>
              <a:t>8</a:t>
            </a:fld>
            <a:endParaRPr lang="en-IN" dirty="0"/>
          </a:p>
        </p:txBody>
      </p:sp>
    </p:spTree>
    <p:extLst>
      <p:ext uri="{BB962C8B-B14F-4D97-AF65-F5344CB8AC3E}">
        <p14:creationId xmlns:p14="http://schemas.microsoft.com/office/powerpoint/2010/main" val="3715583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742D7-9392-FB20-E352-B6344DDCE793}"/>
              </a:ext>
            </a:extLst>
          </p:cNvPr>
          <p:cNvSpPr>
            <a:spLocks noGrp="1"/>
          </p:cNvSpPr>
          <p:nvPr>
            <p:ph type="title"/>
          </p:nvPr>
        </p:nvSpPr>
        <p:spPr>
          <a:xfrm>
            <a:off x="2689545" y="2979823"/>
            <a:ext cx="6812909" cy="898353"/>
          </a:xfrm>
        </p:spPr>
        <p:txBody>
          <a:bodyPr/>
          <a:lstStyle/>
          <a:p>
            <a:pPr algn="ctr"/>
            <a:r>
              <a:rPr lang="en-US" dirty="0">
                <a:solidFill>
                  <a:schemeClr val="accent1">
                    <a:lumMod val="75000"/>
                  </a:schemeClr>
                </a:solidFill>
              </a:rPr>
              <a:t>Requirement Compliance</a:t>
            </a:r>
            <a:endParaRPr lang="en-IN" dirty="0">
              <a:solidFill>
                <a:schemeClr val="accent1">
                  <a:lumMod val="75000"/>
                </a:schemeClr>
              </a:solidFill>
            </a:endParaRPr>
          </a:p>
        </p:txBody>
      </p:sp>
      <p:sp>
        <p:nvSpPr>
          <p:cNvPr id="4" name="Slide Number Placeholder 3">
            <a:extLst>
              <a:ext uri="{FF2B5EF4-FFF2-40B4-BE49-F238E27FC236}">
                <a16:creationId xmlns:a16="http://schemas.microsoft.com/office/drawing/2014/main" id="{086B5535-05E2-465F-BCE2-F156B6E0E9F0}"/>
              </a:ext>
            </a:extLst>
          </p:cNvPr>
          <p:cNvSpPr>
            <a:spLocks noGrp="1"/>
          </p:cNvSpPr>
          <p:nvPr>
            <p:ph type="sldNum" sz="quarter" idx="12"/>
          </p:nvPr>
        </p:nvSpPr>
        <p:spPr/>
        <p:txBody>
          <a:bodyPr/>
          <a:lstStyle/>
          <a:p>
            <a:fld id="{D88F94E2-5C54-4DAF-A39A-2298FFE509E3}" type="slidenum">
              <a:rPr lang="en-IN" smtClean="0"/>
              <a:pPr/>
              <a:t>9</a:t>
            </a:fld>
            <a:endParaRPr lang="en-IN" dirty="0"/>
          </a:p>
        </p:txBody>
      </p:sp>
    </p:spTree>
    <p:extLst>
      <p:ext uri="{BB962C8B-B14F-4D97-AF65-F5344CB8AC3E}">
        <p14:creationId xmlns:p14="http://schemas.microsoft.com/office/powerpoint/2010/main" val="3747177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1059</TotalTime>
  <Words>6452</Words>
  <Application>Microsoft Office PowerPoint</Application>
  <PresentationFormat>Widescreen</PresentationFormat>
  <Paragraphs>1273</Paragraphs>
  <Slides>70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70</vt:i4>
      </vt:variant>
    </vt:vector>
  </HeadingPairs>
  <TitlesOfParts>
    <vt:vector size="82" baseType="lpstr">
      <vt:lpstr>Arial</vt:lpstr>
      <vt:lpstr>Arial MT</vt:lpstr>
      <vt:lpstr>Calibri</vt:lpstr>
      <vt:lpstr>Calibri Light</vt:lpstr>
      <vt:lpstr>Cambria</vt:lpstr>
      <vt:lpstr>Cambria Math</vt:lpstr>
      <vt:lpstr>Microsoft Sans Serif</vt:lpstr>
      <vt:lpstr>Symbol</vt:lpstr>
      <vt:lpstr>Times New Roman</vt:lpstr>
      <vt:lpstr>Trebuchet MS</vt:lpstr>
      <vt:lpstr>Wingdings</vt:lpstr>
      <vt:lpstr>Office Theme</vt:lpstr>
      <vt:lpstr>CANSAT 2022-23  Critical Design Review (CDR) </vt:lpstr>
      <vt:lpstr>Index</vt:lpstr>
      <vt:lpstr>Sponsorship for CANSAT</vt:lpstr>
      <vt:lpstr>PowerPoint Presentation</vt:lpstr>
      <vt:lpstr>List of Acronyms</vt:lpstr>
      <vt:lpstr>PowerPoint Presentation</vt:lpstr>
      <vt:lpstr>PowerPoint Presentation</vt:lpstr>
      <vt:lpstr>PowerPoint Presentation</vt:lpstr>
      <vt:lpstr>Requirement Compliance</vt:lpstr>
      <vt:lpstr>PowerPoint Presentation</vt:lpstr>
      <vt:lpstr>PowerPoint Presentation</vt:lpstr>
      <vt:lpstr>PowerPoint Presentation</vt:lpstr>
      <vt:lpstr>PowerPoint Presentation</vt:lpstr>
      <vt:lpstr>PowerPoint Presentation</vt:lpstr>
      <vt:lpstr>Cost</vt:lpstr>
      <vt:lpstr>PowerPoint Presentation</vt:lpstr>
      <vt:lpstr>PowerPoint Presentation</vt:lpstr>
      <vt:lpstr>Electronic Components</vt:lpstr>
      <vt:lpstr>   Promotional T-Shirts with Logo: </vt:lpstr>
      <vt:lpstr>PowerPoint Presentation</vt:lpstr>
      <vt:lpstr>PowerPoint Presentation</vt:lpstr>
      <vt:lpstr>MECHANICAL SUB-SYSTEM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Payload Air Pressure Sensor  Summary (1 of 2) </vt:lpstr>
      <vt:lpstr>Payload Air Pressure Sensor Summary  (2 of 2)</vt:lpstr>
      <vt:lpstr>PowerPoint Presentation</vt:lpstr>
      <vt:lpstr>PowerPoint Presentation</vt:lpstr>
      <vt:lpstr>GPS Sensor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CANSAT 2022-23 Critical Design Review (CDR)</dc:title>
  <dc:creator>Rishabh Raushan</dc:creator>
  <cp:lastModifiedBy>Rishabh Raushan</cp:lastModifiedBy>
  <cp:revision>25</cp:revision>
  <dcterms:created xsi:type="dcterms:W3CDTF">2023-04-13T21:07:34Z</dcterms:created>
  <dcterms:modified xsi:type="dcterms:W3CDTF">2023-04-15T03:51:36Z</dcterms:modified>
</cp:coreProperties>
</file>